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ppt/notesSlides/notesSlide1.xml" ContentType="application/vnd.openxmlformats-officedocument.presentationml.notesSlide+xml"/>
  <Override PartName="/ppt/comments/comment2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11089513" r:id="rId2"/>
    <p:sldId id="11089094" r:id="rId3"/>
    <p:sldId id="406" r:id="rId4"/>
    <p:sldId id="2007578121" r:id="rId5"/>
    <p:sldId id="5300753" r:id="rId6"/>
    <p:sldId id="659" r:id="rId7"/>
    <p:sldId id="2007578122" r:id="rId8"/>
    <p:sldId id="2007578123" r:id="rId9"/>
    <p:sldId id="2007578124" r:id="rId10"/>
    <p:sldId id="2007578125" r:id="rId11"/>
    <p:sldId id="2007578128" r:id="rId12"/>
    <p:sldId id="2007578126" r:id="rId13"/>
    <p:sldId id="2007578127" r:id="rId1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89" userDrawn="1">
          <p15:clr>
            <a:srgbClr val="A4A3A4"/>
          </p15:clr>
        </p15:guide>
        <p15:guide id="2" pos="688" userDrawn="1">
          <p15:clr>
            <a:srgbClr val="A4A3A4"/>
          </p15:clr>
        </p15:guide>
        <p15:guide id="3" pos="6947" userDrawn="1">
          <p15:clr>
            <a:srgbClr val="A4A3A4"/>
          </p15:clr>
        </p15:guide>
        <p15:guide id="4" orient="horz" pos="402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ang, Zewen" initials="WZ" lastIdx="8" clrIdx="0">
    <p:extLst>
      <p:ext uri="{19B8F6BF-5375-455C-9EA6-DF929625EA0E}">
        <p15:presenceInfo xmlns:p15="http://schemas.microsoft.com/office/powerpoint/2012/main" userId="S::zw224@student.le.ac.uk::92acd337-969d-4b53-a41d-a2013644b85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A7AF9"/>
    <a:srgbClr val="F2F7FC"/>
    <a:srgbClr val="3599FB"/>
    <a:srgbClr val="21D5FE"/>
    <a:srgbClr val="C3C4FC"/>
    <a:srgbClr val="4347F6"/>
    <a:srgbClr val="326CE2"/>
    <a:srgbClr val="3F85FA"/>
    <a:srgbClr val="0C8CF7"/>
    <a:srgbClr val="2CCB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56"/>
  </p:normalViewPr>
  <p:slideViewPr>
    <p:cSldViewPr snapToGrid="0" snapToObjects="1">
      <p:cViewPr varScale="1">
        <p:scale>
          <a:sx n="80" d="100"/>
          <a:sy n="80" d="100"/>
        </p:scale>
        <p:origin x="82" y="192"/>
      </p:cViewPr>
      <p:guideLst>
        <p:guide orient="horz" pos="1389"/>
        <p:guide pos="688"/>
        <p:guide pos="6947"/>
        <p:guide orient="horz" pos="402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08-05T10:13:57.168" idx="4">
    <p:pos x="10" y="10"/>
    <p:text>business chanllenges</p:text>
    <p:extLst>
      <p:ext uri="{C676402C-5697-4E1C-873F-D02D1690AC5C}">
        <p15:threadingInfo xmlns:p15="http://schemas.microsoft.com/office/powerpoint/2012/main" timeZoneBias="-60"/>
      </p:ext>
    </p:extLst>
  </p:cm>
  <p:cm authorId="1" dt="2023-08-05T10:17:24.772" idx="5">
    <p:pos x="10" y="146"/>
    <p:text>focus more on project instead of technical details</p:text>
    <p:extLst>
      <p:ext uri="{C676402C-5697-4E1C-873F-D02D1690AC5C}">
        <p15:threadingInfo xmlns:p15="http://schemas.microsoft.com/office/powerpoint/2012/main" timeZoneBias="-60">
          <p15:parentCm authorId="1" idx="4"/>
        </p15:threadingInfo>
      </p:ext>
    </p:extLst>
  </p:cm>
  <p:cm authorId="1" dt="2023-08-05T10:18:30.053" idx="6">
    <p:pos x="10" y="282"/>
    <p:text>question and soltuion, don't give too much about each chanllenge.</p:text>
    <p:extLst>
      <p:ext uri="{C676402C-5697-4E1C-873F-D02D1690AC5C}">
        <p15:threadingInfo xmlns:p15="http://schemas.microsoft.com/office/powerpoint/2012/main" timeZoneBias="-60">
          <p15:parentCm authorId="1" idx="4"/>
        </p15:threadingInfo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08-05T10:22:48.361" idx="7">
    <p:pos x="10" y="10"/>
    <p:text>one sentence for each slide</p:text>
    <p:extLst>
      <p:ext uri="{C676402C-5697-4E1C-873F-D02D1690AC5C}">
        <p15:threadingInfo xmlns:p15="http://schemas.microsoft.com/office/powerpoint/2012/main" timeZoneBias="-60"/>
      </p:ext>
    </p:extLst>
  </p:cm>
  <p:cm authorId="1" dt="2023-08-05T10:25:44.866" idx="8">
    <p:pos x="10" y="146"/>
    <p:text>demonstartion shoulbe based on the slides order,</p:text>
    <p:extLst>
      <p:ext uri="{C676402C-5697-4E1C-873F-D02D1690AC5C}">
        <p15:threadingInfo xmlns:p15="http://schemas.microsoft.com/office/powerpoint/2012/main" timeZoneBias="-60">
          <p15:parentCm authorId="1" idx="7"/>
        </p15:threadingInfo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D2E9AB-5DB5-B94A-90EF-1B2905353590}" type="datetimeFigureOut">
              <a:t>2023/8/5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0D3567-D1B8-D249-91F5-543CFF12179B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929898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56A6E-163E-46E8-A265-53811722F391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3672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fficeplus.cn/Template/Home.shtml" TargetMode="External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.jpeg"/><Relationship Id="rId2" Type="http://schemas.openxmlformats.org/officeDocument/2006/relationships/hyperlink" Target="http://www.officeplus.cn/Template/Home.shtml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microsoft.com/office/2007/relationships/hdphoto" Target="../media/hdphoto1.wdp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060329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F796CE-E4A5-DF4A-A147-78448AFC53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4AC05FF-9602-5B49-AB4B-916E5C8D03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59186D6-E0CB-3F43-9B53-D5F5AD409C8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726741E-FD9F-D04F-B0C8-75E104AC2CA2}" type="datetimeFigureOut">
              <a:t>2023/8/5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7C00D73-F4F8-BA48-B5FB-B795EFF8ED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4AFEB35-9519-3D43-BD5A-5EBDBDF974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43857D3-7143-9142-A371-525D645F9C13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397933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1F9C691A-E5BD-7845-BCA1-E0B234BD023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6234EC2-F37D-2540-8700-D989E0516D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932213B-86CD-0746-A13D-78517A831A1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726741E-FD9F-D04F-B0C8-75E104AC2CA2}" type="datetimeFigureOut">
              <a:t>2023/8/5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D7C63F0-7EBC-2F4E-813E-215AEFE469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3581810-E60C-AC42-9AE9-28C1FF67AE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43857D3-7143-9142-A371-525D645F9C13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217561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05458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3EEB2D-FCDB-4B7C-BABF-2D351A746C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066EF89-DC25-4225-92FD-B05C3DB5AD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B71EA5D-BBB0-43D6-8D19-36AB807FF4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B41BC-062A-4A37-98A7-A4093DA809BD}" type="datetimeFigureOut">
              <a:rPr lang="zh-CN" altLang="en-US" smtClean="0"/>
              <a:t>2023/8/5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38289AA-DC77-49ED-9121-84BEAD013B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7550E76-1B5F-4DFD-A064-387B06198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EB6D7-9E7A-4D93-8915-FE4BCCB2A5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79906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关注服务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35A08261-CD64-43DA-A4E5-C250DBF38920}"/>
              </a:ext>
            </a:extLst>
          </p:cNvPr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1F973E54-EC4C-4C45-898A-8A57980B3416}"/>
              </a:ext>
            </a:extLst>
          </p:cNvPr>
          <p:cNvSpPr/>
          <p:nvPr userDrawn="1"/>
        </p:nvSpPr>
        <p:spPr>
          <a:xfrm>
            <a:off x="1079465" y="1527629"/>
            <a:ext cx="3802742" cy="3802742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 descr="图片包含 纵横字谜, 文字&#10;&#10;已生成极高可信度的说明">
            <a:extLst>
              <a:ext uri="{FF2B5EF4-FFF2-40B4-BE49-F238E27FC236}">
                <a16:creationId xmlns:a16="http://schemas.microsoft.com/office/drawing/2014/main" id="{1948853A-52B7-42C0-988C-3ED6F010663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08065" y="1756229"/>
            <a:ext cx="3345542" cy="3345542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822455A7-50AF-4D99-900F-B36A626BEB69}"/>
              </a:ext>
            </a:extLst>
          </p:cNvPr>
          <p:cNvSpPr txBox="1"/>
          <p:nvPr userDrawn="1"/>
        </p:nvSpPr>
        <p:spPr>
          <a:xfrm>
            <a:off x="5239657" y="1594259"/>
            <a:ext cx="6429829" cy="35492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charset="-122"/>
                <a:ea typeface="微软雅黑" charset="-122"/>
                <a:cs typeface="+mn-ea"/>
                <a:sym typeface="+mn-lt"/>
              </a:rPr>
              <a:t>免费下载更多</a:t>
            </a:r>
            <a:endParaRPr lang="en-US" altLang="zh-CN" sz="3600" b="1" kern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charset="-122"/>
              <a:ea typeface="微软雅黑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charset="-122"/>
                <a:ea typeface="微软雅黑" charset="-122"/>
                <a:cs typeface="+mn-ea"/>
                <a:sym typeface="+mn-lt"/>
              </a:rPr>
              <a:t>微软官方</a:t>
            </a:r>
            <a:r>
              <a:rPr lang="en-US" altLang="zh-CN" sz="3600" b="1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charset="-122"/>
                <a:ea typeface="微软雅黑" charset="-122"/>
                <a:cs typeface="+mn-ea"/>
                <a:sym typeface="+mn-lt"/>
              </a:rPr>
              <a:t>PPT</a:t>
            </a:r>
            <a:r>
              <a:rPr lang="zh-CN" altLang="en-US" sz="3600" b="1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charset="-122"/>
                <a:ea typeface="微软雅黑" charset="-122"/>
                <a:cs typeface="+mn-ea"/>
                <a:sym typeface="+mn-lt"/>
              </a:rPr>
              <a:t>模板</a:t>
            </a:r>
            <a:endParaRPr lang="en-US" altLang="zh-CN" sz="3600" b="1" kern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charset="-122"/>
              <a:ea typeface="微软雅黑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微信扫码关注</a:t>
            </a:r>
            <a:endParaRPr lang="en-US" altLang="zh-CN" sz="3600" b="1" kern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「 微软</a:t>
            </a:r>
            <a:r>
              <a:rPr lang="en-US" altLang="zh-CN" sz="3600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lang="zh-CN" altLang="en-US" sz="3600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」服务号</a:t>
            </a:r>
            <a:endParaRPr lang="en-US" altLang="zh-CN" sz="3600" b="1" kern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10" name="图片 9">
            <a:hlinkClick r:id="rId3"/>
            <a:extLst>
              <a:ext uri="{FF2B5EF4-FFF2-40B4-BE49-F238E27FC236}">
                <a16:creationId xmlns:a16="http://schemas.microsoft.com/office/drawing/2014/main" id="{AC1DF982-E78C-4CAA-8824-81165012A5A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917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微软黑科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 userDrawn="1"/>
        </p:nvCxnSpPr>
        <p:spPr>
          <a:xfrm>
            <a:off x="0" y="657288"/>
            <a:ext cx="12192000" cy="0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 userDrawn="1"/>
        </p:nvSpPr>
        <p:spPr>
          <a:xfrm>
            <a:off x="0" y="3091547"/>
            <a:ext cx="12192000" cy="3766453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>
              <a:latin typeface="微软雅黑" charset="-122"/>
              <a:ea typeface="微软雅黑" charset="-122"/>
            </a:endParaRPr>
          </a:p>
        </p:txBody>
      </p:sp>
      <p:sp>
        <p:nvSpPr>
          <p:cNvPr id="8" name="矩形: 圆角 7"/>
          <p:cNvSpPr/>
          <p:nvPr userDrawn="1"/>
        </p:nvSpPr>
        <p:spPr>
          <a:xfrm>
            <a:off x="621395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>
              <a:latin typeface="微软雅黑" charset="-122"/>
              <a:ea typeface="微软雅黑" charset="-122"/>
            </a:endParaRPr>
          </a:p>
        </p:txBody>
      </p:sp>
      <p:sp>
        <p:nvSpPr>
          <p:cNvPr id="9" name="矩形: 圆角 8"/>
          <p:cNvSpPr/>
          <p:nvPr userDrawn="1"/>
        </p:nvSpPr>
        <p:spPr>
          <a:xfrm>
            <a:off x="4374467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>
              <a:latin typeface="微软雅黑" charset="-122"/>
              <a:ea typeface="微软雅黑" charset="-122"/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656327" y="286129"/>
            <a:ext cx="8879354" cy="6701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zh-CN" altLang="en-US" sz="3200" b="1" kern="0">
                <a:latin typeface="微软雅黑" charset="-122"/>
                <a:ea typeface="微软雅黑" charset="-122"/>
                <a:cs typeface="+mn-ea"/>
                <a:sym typeface="+mn-lt"/>
              </a:rPr>
              <a:t> 微信扫描小程序码，使用微软移动办公黑科技 </a:t>
            </a:r>
            <a:endParaRPr lang="en-US" sz="3200" b="1" kern="0">
              <a:latin typeface="微软雅黑" charset="-122"/>
              <a:ea typeface="微软雅黑" charset="-122"/>
              <a:cs typeface="+mn-ea"/>
              <a:sym typeface="+mn-lt"/>
            </a:endParaRPr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1523089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 userDrawn="1"/>
        </p:nvCxnSpPr>
        <p:spPr>
          <a:xfrm flipH="1">
            <a:off x="10402443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: 圆角 12"/>
          <p:cNvSpPr/>
          <p:nvPr userDrawn="1"/>
        </p:nvSpPr>
        <p:spPr>
          <a:xfrm>
            <a:off x="8159751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>
              <a:latin typeface="微软雅黑" charset="-122"/>
              <a:ea typeface="微软雅黑" charset="-122"/>
            </a:endParaRPr>
          </a:p>
        </p:txBody>
      </p:sp>
      <p:sp>
        <p:nvSpPr>
          <p:cNvPr id="17" name="文本框 16"/>
          <p:cNvSpPr txBox="1"/>
          <p:nvPr userDrawn="1"/>
        </p:nvSpPr>
        <p:spPr>
          <a:xfrm>
            <a:off x="987447" y="5138740"/>
            <a:ext cx="2730235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charset="-122"/>
                <a:ea typeface="微软雅黑" charset="-122"/>
                <a:cs typeface="+mn-ea"/>
                <a:sym typeface="+mn-lt"/>
              </a:rPr>
              <a:t>在微信访问</a:t>
            </a:r>
            <a:r>
              <a:rPr lang="en-US" altLang="zh-CN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charset="-122"/>
                <a:ea typeface="微软雅黑" charset="-122"/>
                <a:cs typeface="+mn-ea"/>
                <a:sym typeface="+mn-lt"/>
              </a:rPr>
              <a:t>OneDrive</a:t>
            </a: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charset="-122"/>
                <a:ea typeface="微软雅黑" charset="-122"/>
                <a:cs typeface="+mn-ea"/>
                <a:sym typeface="+mn-lt"/>
              </a:rPr>
              <a:t> 「 微软</a:t>
            </a:r>
            <a:r>
              <a:rPr lang="en-US" altLang="zh-CN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charset="-122"/>
                <a:ea typeface="微软雅黑" charset="-122"/>
                <a:cs typeface="+mn-ea"/>
                <a:sym typeface="+mn-lt"/>
              </a:rPr>
              <a:t>Office</a:t>
            </a: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charset="-122"/>
                <a:ea typeface="微软雅黑" charset="-122"/>
                <a:cs typeface="+mn-ea"/>
                <a:sym typeface="+mn-lt"/>
              </a:rPr>
              <a:t>文档 」</a:t>
            </a:r>
            <a:endParaRPr lang="en-US" sz="20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charset="-122"/>
              <a:ea typeface="微软雅黑" charset="-122"/>
              <a:cs typeface="+mn-ea"/>
              <a:sym typeface="+mn-lt"/>
            </a:endParaRPr>
          </a:p>
        </p:txBody>
      </p:sp>
      <p:sp>
        <p:nvSpPr>
          <p:cNvPr id="18" name="文本框 17"/>
          <p:cNvSpPr txBox="1"/>
          <p:nvPr userDrawn="1"/>
        </p:nvSpPr>
        <p:spPr>
          <a:xfrm>
            <a:off x="4862328" y="5138740"/>
            <a:ext cx="2467342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charset="-122"/>
                <a:ea typeface="微软雅黑" charset="-122"/>
                <a:cs typeface="+mn-ea"/>
                <a:sym typeface="+mn-lt"/>
              </a:rPr>
              <a:t>让你的文档会说话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charset="-122"/>
              <a:ea typeface="微软雅黑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charset="-122"/>
                <a:ea typeface="微软雅黑" charset="-122"/>
                <a:cs typeface="+mn-ea"/>
                <a:sym typeface="+mn-lt"/>
              </a:rPr>
              <a:t> 「 微软听听文档 」</a:t>
            </a: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8644425" y="5138740"/>
            <a:ext cx="2492990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charset="-122"/>
                <a:ea typeface="微软雅黑" charset="-122"/>
                <a:cs typeface="+mn-ea"/>
                <a:sym typeface="+mn-lt"/>
              </a:rPr>
              <a:t>你的文档创作小助手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charset="-122"/>
              <a:ea typeface="微软雅黑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charset="-122"/>
                <a:ea typeface="微软雅黑" charset="-122"/>
                <a:cs typeface="+mn-ea"/>
                <a:sym typeface="+mn-lt"/>
              </a:rPr>
              <a:t> 「 微软</a:t>
            </a:r>
            <a:r>
              <a:rPr lang="en-US" altLang="zh-CN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charset="-122"/>
                <a:ea typeface="微软雅黑" charset="-122"/>
                <a:cs typeface="+mn-ea"/>
                <a:sym typeface="+mn-lt"/>
              </a:rPr>
              <a:t>AI</a:t>
            </a: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charset="-122"/>
                <a:ea typeface="微软雅黑" charset="-122"/>
                <a:cs typeface="+mn-ea"/>
                <a:sym typeface="+mn-lt"/>
              </a:rPr>
              <a:t>识图 」</a:t>
            </a:r>
          </a:p>
        </p:txBody>
      </p:sp>
      <p:cxnSp>
        <p:nvCxnSpPr>
          <p:cNvPr id="20" name="直接连接符 19"/>
          <p:cNvCxnSpPr/>
          <p:nvPr userDrawn="1"/>
        </p:nvCxnSpPr>
        <p:spPr>
          <a:xfrm>
            <a:off x="419803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 userDrawn="1"/>
        </p:nvCxnSpPr>
        <p:spPr>
          <a:xfrm>
            <a:off x="797621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>
            <a:hlinkClick r:id="rId2"/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 userDrawn="1"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8716" y="1726788"/>
            <a:ext cx="2743200" cy="27432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482" y="1726788"/>
            <a:ext cx="2743200" cy="2743200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 userDrawn="1"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9320" y="1726788"/>
            <a:ext cx="27432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3823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360891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428466-5BAF-4641-B743-4E68F76B8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8A0AC08-C2AC-8941-8FA7-7D0464D651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B01AEC5-773D-B747-9F9B-4926EB5B7CC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726741E-FD9F-D04F-B0C8-75E104AC2CA2}" type="datetimeFigureOut">
              <a:t>2023/8/5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DF50366-FC67-B04B-B2F3-E4D5EC788E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FAF15C2-66D9-5043-81A2-5DF2B79B9B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43857D3-7143-9142-A371-525D645F9C13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982102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BBCE72F-FA09-0242-940D-3A645CD3A5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00F9FA9-13D1-D943-81AA-E66BD96573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9F5EB32-A70C-9B4D-BB72-72BBA63CD8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7C5A5ED-53B6-9C49-A955-2AA51C2D37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726741E-FD9F-D04F-B0C8-75E104AC2CA2}" type="datetimeFigureOut">
              <a:t>2023/8/5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7EA8242-17BD-C14D-B3E2-8478363CFE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47DB4B3-7E52-5743-A9B5-141F8DC8B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43857D3-7143-9142-A371-525D645F9C13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555340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49649A-2805-4644-AA40-1BC72F314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424415C-028F-BB44-9200-C1DCA04305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B93F133-D78E-0A4D-87A2-55407F38FD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652BDEDC-E684-DD49-B93B-38922A3B8A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894B1AE0-9935-384B-8253-2F5F33A458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6291ACC9-D466-0240-8BEE-C69C7ADE6C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726741E-FD9F-D04F-B0C8-75E104AC2CA2}" type="datetimeFigureOut">
              <a:t>2023/8/5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63DDCF00-150D-E646-99B9-8A54A71E92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09935803-E609-3D4B-A762-A3B96CAFF8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43857D3-7143-9142-A371-525D645F9C13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41685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4A4279-4A6C-5F46-AAAC-6269349380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30B7D92-0DD6-D249-92A8-D002ED58BB6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726741E-FD9F-D04F-B0C8-75E104AC2CA2}" type="datetimeFigureOut">
              <a:t>2023/8/5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FE7D2C2-81D3-3D46-BE62-366D6F204D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59DD9D8-F7CB-5B43-8FB4-CA3BBEAE4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43857D3-7143-9142-A371-525D645F9C13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490277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3AE02B6D-37C2-EB4D-ACE2-9C499EE66CD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726741E-FD9F-D04F-B0C8-75E104AC2CA2}" type="datetimeFigureOut">
              <a:t>2023/8/5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7AF7535-5FBD-B046-AF97-53CBE24EF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7CB2A3E-B966-C74E-B162-70F6E6EEF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43857D3-7143-9142-A371-525D645F9C13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479687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472A7E-969C-0947-859C-86EE4C6B20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F54D4C1-6CB2-DE4A-8C71-1602E446D6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8E2F390-74E6-F243-BEC4-2B503EC81D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BA14D9B-6CCE-9542-B5E1-DA71A82EF63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726741E-FD9F-D04F-B0C8-75E104AC2CA2}" type="datetimeFigureOut">
              <a:t>2023/8/5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0A0006C-B53C-1C4C-AF9C-4B8B7B9466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D225349-1A6F-6944-B7E0-22426B121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43857D3-7143-9142-A371-525D645F9C13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81984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3E4A33-9647-C84E-8864-683FFFC9D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BA0E957B-093E-5A44-98FF-D1D99C6428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4071556-EC5D-E846-AFBA-8403BDE3FF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9A0CEAF-9C2D-1943-A77E-647ADBEF2D0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726741E-FD9F-D04F-B0C8-75E104AC2CA2}" type="datetimeFigureOut">
              <a:t>2023/8/5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3F5E569-7817-4A43-A662-B2BE50D118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5B845E7-8EBF-C940-9543-4DD9AFFDBB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43857D3-7143-9142-A371-525D645F9C13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346499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10B52D5A-2752-4048-A21A-DC470A03A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11F82C7-E9A2-1E4C-AC4E-9B7A8FAB0C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E1D7B81-681D-5E4E-845D-4EC94FF9A5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sp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4169433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3" r:id="rId14"/>
    <p:sldLayoutId id="2147483664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7" Type="http://schemas.openxmlformats.org/officeDocument/2006/relationships/image" Target="../media/image1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.png"/><Relationship Id="rId5" Type="http://schemas.microsoft.com/office/2007/relationships/hdphoto" Target="../media/hdphoto4.wdp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7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.png"/><Relationship Id="rId5" Type="http://schemas.microsoft.com/office/2007/relationships/hdphoto" Target="../media/hdphoto4.wdp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7" Type="http://schemas.openxmlformats.org/officeDocument/2006/relationships/image" Target="../media/image1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.png"/><Relationship Id="rId5" Type="http://schemas.microsoft.com/office/2007/relationships/hdphoto" Target="../media/hdphoto4.wdp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7" Type="http://schemas.openxmlformats.org/officeDocument/2006/relationships/image" Target="../media/image1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.png"/><Relationship Id="rId5" Type="http://schemas.microsoft.com/office/2007/relationships/hdphoto" Target="../media/hdphoto4.wdp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comments" Target="../comments/comment1.xml"/><Relationship Id="rId5" Type="http://schemas.microsoft.com/office/2007/relationships/hdphoto" Target="../media/hdphoto4.wdp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comments" Target="../comments/comment2.xml"/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6" Type="http://schemas.microsoft.com/office/2007/relationships/hdphoto" Target="../media/hdphoto4.wdp"/><Relationship Id="rId5" Type="http://schemas.openxmlformats.org/officeDocument/2006/relationships/image" Target="../media/image8.png"/><Relationship Id="rId4" Type="http://schemas.microsoft.com/office/2007/relationships/hdphoto" Target="../media/hdphoto3.wdp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7" Type="http://schemas.openxmlformats.org/officeDocument/2006/relationships/image" Target="../media/image1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.png"/><Relationship Id="rId5" Type="http://schemas.microsoft.com/office/2007/relationships/hdphoto" Target="../media/hdphoto4.wdp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microsoft.com/office/2007/relationships/hdphoto" Target="../media/hdphoto4.wdp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7" Type="http://schemas.openxmlformats.org/officeDocument/2006/relationships/image" Target="../media/image1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.png"/><Relationship Id="rId5" Type="http://schemas.microsoft.com/office/2007/relationships/hdphoto" Target="../media/hdphoto4.wdp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7" Type="http://schemas.openxmlformats.org/officeDocument/2006/relationships/image" Target="../media/image1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.png"/><Relationship Id="rId5" Type="http://schemas.microsoft.com/office/2007/relationships/hdphoto" Target="../media/hdphoto4.wdp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: 单圆角 12">
            <a:extLst>
              <a:ext uri="{FF2B5EF4-FFF2-40B4-BE49-F238E27FC236}">
                <a16:creationId xmlns:a16="http://schemas.microsoft.com/office/drawing/2014/main" id="{CD782149-3D4A-42A2-ADE7-D97C664C352C}"/>
              </a:ext>
            </a:extLst>
          </p:cNvPr>
          <p:cNvSpPr/>
          <p:nvPr/>
        </p:nvSpPr>
        <p:spPr>
          <a:xfrm flipV="1">
            <a:off x="0" y="-3005"/>
            <a:ext cx="12192000" cy="6400800"/>
          </a:xfrm>
          <a:prstGeom prst="round1Rect">
            <a:avLst>
              <a:gd name="adj" fmla="val 6808"/>
            </a:avLst>
          </a:prstGeom>
          <a:gradFill flip="none" rotWithShape="1">
            <a:gsLst>
              <a:gs pos="100000">
                <a:schemeClr val="accent3"/>
              </a:gs>
              <a:gs pos="0">
                <a:schemeClr val="accent1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21" name="平行四边形 20">
            <a:extLst>
              <a:ext uri="{FF2B5EF4-FFF2-40B4-BE49-F238E27FC236}">
                <a16:creationId xmlns:a16="http://schemas.microsoft.com/office/drawing/2014/main" id="{F3CEF616-36FB-44E4-8802-F997F17DC114}"/>
              </a:ext>
            </a:extLst>
          </p:cNvPr>
          <p:cNvSpPr/>
          <p:nvPr/>
        </p:nvSpPr>
        <p:spPr>
          <a:xfrm>
            <a:off x="3446622" y="0"/>
            <a:ext cx="9093199" cy="5563072"/>
          </a:xfrm>
          <a:prstGeom prst="parallelogram">
            <a:avLst>
              <a:gd name="adj" fmla="val 20206"/>
            </a:avLst>
          </a:prstGeom>
          <a:gradFill>
            <a:gsLst>
              <a:gs pos="0">
                <a:schemeClr val="bg1">
                  <a:alpha val="1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14" name="平行四边形 13">
            <a:extLst>
              <a:ext uri="{FF2B5EF4-FFF2-40B4-BE49-F238E27FC236}">
                <a16:creationId xmlns:a16="http://schemas.microsoft.com/office/drawing/2014/main" id="{1209E280-6A6C-4625-A396-C2CCFA1310B6}"/>
              </a:ext>
            </a:extLst>
          </p:cNvPr>
          <p:cNvSpPr/>
          <p:nvPr/>
        </p:nvSpPr>
        <p:spPr>
          <a:xfrm>
            <a:off x="1680320" y="0"/>
            <a:ext cx="5867400" cy="5563072"/>
          </a:xfrm>
          <a:prstGeom prst="parallelogram">
            <a:avLst>
              <a:gd name="adj" fmla="val 20206"/>
            </a:avLst>
          </a:prstGeom>
          <a:gradFill>
            <a:gsLst>
              <a:gs pos="0">
                <a:schemeClr val="bg1">
                  <a:alpha val="1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7C74C01-18E4-4F85-96A4-5EFD715D5528}"/>
              </a:ext>
            </a:extLst>
          </p:cNvPr>
          <p:cNvSpPr txBox="1"/>
          <p:nvPr/>
        </p:nvSpPr>
        <p:spPr>
          <a:xfrm>
            <a:off x="552785" y="5110496"/>
            <a:ext cx="183446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6600">
                <a:gradFill>
                  <a:gsLst>
                    <a:gs pos="0">
                      <a:schemeClr val="bg1"/>
                    </a:gs>
                    <a:gs pos="100000">
                      <a:srgbClr val="C3C4FC"/>
                    </a:gs>
                  </a:gsLst>
                  <a:lin ang="5400000" scaled="1"/>
                </a:gradFill>
                <a:effectLst>
                  <a:outerShdw blurRad="88900" dist="38100" dir="5400000" algn="t" rotWithShape="0">
                    <a:schemeClr val="tx2">
                      <a:lumMod val="50000"/>
                      <a:alpha val="30000"/>
                    </a:schemeClr>
                  </a:outerShdw>
                </a:effectLst>
                <a:latin typeface="文道潮黑" panose="02010600040101010101" pitchFamily="2" charset="-122"/>
                <a:ea typeface="文道潮黑" panose="02010600040101010101" pitchFamily="2" charset="-122"/>
              </a:defRPr>
            </a:lvl1pPr>
          </a:lstStyle>
          <a:p>
            <a:r>
              <a:rPr lang="en-US" altLang="zh-CN" sz="1200" dirty="0">
                <a:latin typeface="+mn-ea"/>
                <a:ea typeface="+mn-ea"/>
              </a:rPr>
              <a:t>author</a:t>
            </a:r>
            <a:r>
              <a:rPr lang="zh-CN" altLang="en-US" sz="1200" dirty="0">
                <a:latin typeface="+mn-ea"/>
                <a:ea typeface="+mn-ea"/>
              </a:rPr>
              <a:t>：</a:t>
            </a:r>
            <a:r>
              <a:rPr lang="en-US" altLang="zh-CN" sz="1200" dirty="0">
                <a:latin typeface="+mn-ea"/>
                <a:ea typeface="+mn-ea"/>
              </a:rPr>
              <a:t>Zewen Wang</a:t>
            </a:r>
            <a:endParaRPr lang="zh-CN" altLang="en-US" sz="1200" dirty="0">
              <a:latin typeface="+mn-ea"/>
              <a:ea typeface="+mn-ea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E80BF91A-953D-4EEC-AD8A-5D2E5EDA4C02}"/>
              </a:ext>
            </a:extLst>
          </p:cNvPr>
          <p:cNvSpPr/>
          <p:nvPr/>
        </p:nvSpPr>
        <p:spPr>
          <a:xfrm>
            <a:off x="0" y="6400799"/>
            <a:ext cx="960374" cy="4742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30" name="任意多边形: 形状 29">
            <a:extLst>
              <a:ext uri="{FF2B5EF4-FFF2-40B4-BE49-F238E27FC236}">
                <a16:creationId xmlns:a16="http://schemas.microsoft.com/office/drawing/2014/main" id="{98397407-DCDF-438B-8D24-60D0806666C8}"/>
              </a:ext>
            </a:extLst>
          </p:cNvPr>
          <p:cNvSpPr/>
          <p:nvPr/>
        </p:nvSpPr>
        <p:spPr>
          <a:xfrm flipH="1">
            <a:off x="0" y="6397795"/>
            <a:ext cx="12192000" cy="497095"/>
          </a:xfrm>
          <a:custGeom>
            <a:avLst/>
            <a:gdLst>
              <a:gd name="connsiteX0" fmla="*/ 11701379 w 12192000"/>
              <a:gd name="connsiteY0" fmla="*/ 0 h 497095"/>
              <a:gd name="connsiteX1" fmla="*/ 0 w 12192000"/>
              <a:gd name="connsiteY1" fmla="*/ 0 h 497095"/>
              <a:gd name="connsiteX2" fmla="*/ 0 w 12192000"/>
              <a:gd name="connsiteY2" fmla="*/ 497095 h 497095"/>
              <a:gd name="connsiteX3" fmla="*/ 12192000 w 12192000"/>
              <a:gd name="connsiteY3" fmla="*/ 497095 h 497095"/>
              <a:gd name="connsiteX4" fmla="*/ 12192000 w 12192000"/>
              <a:gd name="connsiteY4" fmla="*/ 490621 h 497095"/>
              <a:gd name="connsiteX5" fmla="*/ 11701379 w 12192000"/>
              <a:gd name="connsiteY5" fmla="*/ 0 h 497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497095">
                <a:moveTo>
                  <a:pt x="11701379" y="0"/>
                </a:moveTo>
                <a:lnTo>
                  <a:pt x="0" y="0"/>
                </a:lnTo>
                <a:lnTo>
                  <a:pt x="0" y="497095"/>
                </a:lnTo>
                <a:lnTo>
                  <a:pt x="12192000" y="497095"/>
                </a:lnTo>
                <a:lnTo>
                  <a:pt x="12192000" y="490621"/>
                </a:lnTo>
                <a:cubicBezTo>
                  <a:pt x="12192000" y="219659"/>
                  <a:pt x="11972341" y="0"/>
                  <a:pt x="1170137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endParaRPr lang="zh-CN" altLang="en-US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EB5C39E0-A345-439E-9C3A-D89902DDCA39}"/>
              </a:ext>
            </a:extLst>
          </p:cNvPr>
          <p:cNvSpPr txBox="1"/>
          <p:nvPr/>
        </p:nvSpPr>
        <p:spPr>
          <a:xfrm>
            <a:off x="544938" y="1040506"/>
            <a:ext cx="9056262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GB" altLang="zh-CN" sz="4000" b="1" dirty="0">
                <a:gradFill>
                  <a:gsLst>
                    <a:gs pos="0">
                      <a:schemeClr val="bg1"/>
                    </a:gs>
                    <a:gs pos="100000">
                      <a:schemeClr val="accent5"/>
                    </a:gs>
                  </a:gsLst>
                  <a:lin ang="5400000" scaled="1"/>
                </a:gradFill>
                <a:effectLst>
                  <a:outerShdw blurRad="88900" dist="38100" dir="5400000" algn="t" rotWithShape="0">
                    <a:srgbClr val="44546A">
                      <a:lumMod val="50000"/>
                      <a:alpha val="30000"/>
                    </a:srgbClr>
                  </a:outerShdw>
                </a:effectLst>
                <a:latin typeface="+mn-ea"/>
              </a:rPr>
              <a:t>Developing Platform-independent</a:t>
            </a:r>
            <a:endParaRPr lang="zh-CN" altLang="en-US" sz="4000" b="1" dirty="0">
              <a:gradFill>
                <a:gsLst>
                  <a:gs pos="0">
                    <a:schemeClr val="bg1"/>
                  </a:gs>
                  <a:gs pos="100000">
                    <a:schemeClr val="accent5"/>
                  </a:gs>
                </a:gsLst>
                <a:lin ang="5400000" scaled="1"/>
              </a:gradFill>
              <a:effectLst>
                <a:outerShdw blurRad="88900" dist="38100" dir="5400000" algn="t" rotWithShape="0">
                  <a:schemeClr val="tx2">
                    <a:lumMod val="50000"/>
                    <a:alpha val="30000"/>
                  </a:schemeClr>
                </a:outerShdw>
              </a:effectLst>
              <a:latin typeface="+mn-ea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B01886FD-7DD3-46D1-8EFF-A530C84A9748}"/>
              </a:ext>
            </a:extLst>
          </p:cNvPr>
          <p:cNvSpPr txBox="1"/>
          <p:nvPr/>
        </p:nvSpPr>
        <p:spPr>
          <a:xfrm>
            <a:off x="493224" y="2224466"/>
            <a:ext cx="8793176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GB" altLang="zh-CN" sz="4000" b="1" dirty="0">
                <a:gradFill>
                  <a:gsLst>
                    <a:gs pos="0">
                      <a:schemeClr val="bg1"/>
                    </a:gs>
                    <a:gs pos="100000">
                      <a:schemeClr val="accent5"/>
                    </a:gs>
                  </a:gsLst>
                  <a:lin ang="5400000" scaled="1"/>
                </a:gradFill>
                <a:effectLst>
                  <a:outerShdw blurRad="88900" dist="38100" dir="5400000" algn="t" rotWithShape="0">
                    <a:srgbClr val="44546A">
                      <a:lumMod val="50000"/>
                      <a:alpha val="30000"/>
                    </a:srgbClr>
                  </a:outerShdw>
                </a:effectLst>
                <a:latin typeface="+mn-ea"/>
              </a:rPr>
              <a:t>Reusable Functional Components</a:t>
            </a:r>
            <a:endParaRPr lang="zh-CN" altLang="en-US" sz="4000" b="1" dirty="0">
              <a:gradFill>
                <a:gsLst>
                  <a:gs pos="0">
                    <a:schemeClr val="bg1"/>
                  </a:gs>
                  <a:gs pos="100000">
                    <a:schemeClr val="accent5"/>
                  </a:gs>
                </a:gsLst>
                <a:lin ang="5400000" scaled="1"/>
              </a:gradFill>
              <a:effectLst>
                <a:outerShdw blurRad="88900" dist="38100" dir="5400000" algn="t" rotWithShape="0">
                  <a:srgbClr val="44546A">
                    <a:lumMod val="50000"/>
                    <a:alpha val="30000"/>
                  </a:srgbClr>
                </a:outerShdw>
              </a:effectLst>
              <a:latin typeface="+mn-ea"/>
            </a:endParaRP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488C5F26-21BA-4A3C-A29D-549948A6B859}"/>
              </a:ext>
            </a:extLst>
          </p:cNvPr>
          <p:cNvCxnSpPr>
            <a:cxnSpLocks/>
          </p:cNvCxnSpPr>
          <p:nvPr/>
        </p:nvCxnSpPr>
        <p:spPr>
          <a:xfrm>
            <a:off x="639180" y="5464233"/>
            <a:ext cx="2398713" cy="0"/>
          </a:xfrm>
          <a:prstGeom prst="line">
            <a:avLst/>
          </a:prstGeom>
          <a:ln>
            <a:gradFill flip="none" rotWithShape="1">
              <a:gsLst>
                <a:gs pos="0">
                  <a:schemeClr val="bg1"/>
                </a:gs>
                <a:gs pos="100000">
                  <a:schemeClr val="accent1">
                    <a:lumMod val="20000"/>
                    <a:lumOff val="80000"/>
                    <a:alpha val="0"/>
                  </a:schemeClr>
                </a:gs>
              </a:gsLst>
              <a:lin ang="0" scaled="1"/>
              <a:tileRect/>
            </a:gra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376268FE-7351-3D44-86C7-CDB2020ACF6D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alphaModFix amt="8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48647" y="409887"/>
            <a:ext cx="6641064" cy="5976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6492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矩形 109">
            <a:extLst>
              <a:ext uri="{FF2B5EF4-FFF2-40B4-BE49-F238E27FC236}">
                <a16:creationId xmlns:a16="http://schemas.microsoft.com/office/drawing/2014/main" id="{A53DB4F9-FF23-2B45-8A59-6AEDA3369E16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gradFill>
            <a:gsLst>
              <a:gs pos="100000">
                <a:schemeClr val="accent3"/>
              </a:gs>
              <a:gs pos="4200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>
              <a:solidFill>
                <a:srgbClr val="F2F7FC"/>
              </a:solidFill>
              <a:latin typeface="+mn-ea"/>
            </a:endParaRPr>
          </a:p>
        </p:txBody>
      </p:sp>
      <p:pic>
        <p:nvPicPr>
          <p:cNvPr id="111" name="图片 110">
            <a:extLst>
              <a:ext uri="{FF2B5EF4-FFF2-40B4-BE49-F238E27FC236}">
                <a16:creationId xmlns:a16="http://schemas.microsoft.com/office/drawing/2014/main" id="{FA5D5CC5-9A5F-E946-9DF7-11426EBC1F8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787" b="78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2" name="图片 111">
            <a:extLst>
              <a:ext uri="{FF2B5EF4-FFF2-40B4-BE49-F238E27FC236}">
                <a16:creationId xmlns:a16="http://schemas.microsoft.com/office/drawing/2014/main" id="{1BEE9EAA-D058-C74F-8371-2C1827A0BC7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20000"/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008" t="14058" r="8240"/>
          <a:stretch/>
        </p:blipFill>
        <p:spPr>
          <a:xfrm>
            <a:off x="-26065" y="0"/>
            <a:ext cx="12210300" cy="6858000"/>
          </a:xfrm>
          <a:prstGeom prst="rect">
            <a:avLst/>
          </a:prstGeom>
        </p:spPr>
      </p:pic>
      <p:sp>
        <p:nvSpPr>
          <p:cNvPr id="85" name="弧形 84">
            <a:extLst>
              <a:ext uri="{FF2B5EF4-FFF2-40B4-BE49-F238E27FC236}">
                <a16:creationId xmlns:a16="http://schemas.microsoft.com/office/drawing/2014/main" id="{A305F50A-B1CC-2F4F-B9CC-960A6FEAC41A}"/>
              </a:ext>
            </a:extLst>
          </p:cNvPr>
          <p:cNvSpPr/>
          <p:nvPr/>
        </p:nvSpPr>
        <p:spPr>
          <a:xfrm rot="10800000">
            <a:off x="1447012" y="2531295"/>
            <a:ext cx="1854189" cy="1854186"/>
          </a:xfrm>
          <a:prstGeom prst="arc">
            <a:avLst>
              <a:gd name="adj1" fmla="val 12888505"/>
              <a:gd name="adj2" fmla="val 20439601"/>
            </a:avLst>
          </a:prstGeom>
          <a:noFill/>
          <a:ln w="50800" cap="rnd">
            <a:gradFill flip="none" rotWithShape="1">
              <a:gsLst>
                <a:gs pos="0">
                  <a:srgbClr val="F2F7FC">
                    <a:alpha val="90000"/>
                  </a:srgb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86" name="弧形 85">
            <a:extLst>
              <a:ext uri="{FF2B5EF4-FFF2-40B4-BE49-F238E27FC236}">
                <a16:creationId xmlns:a16="http://schemas.microsoft.com/office/drawing/2014/main" id="{E1A60FF0-555A-0F41-8EF0-1A9D9E7E488D}"/>
              </a:ext>
            </a:extLst>
          </p:cNvPr>
          <p:cNvSpPr/>
          <p:nvPr/>
        </p:nvSpPr>
        <p:spPr>
          <a:xfrm>
            <a:off x="1447013" y="2531295"/>
            <a:ext cx="1854189" cy="1854186"/>
          </a:xfrm>
          <a:prstGeom prst="arc">
            <a:avLst>
              <a:gd name="adj1" fmla="val 12888505"/>
              <a:gd name="adj2" fmla="val 20439601"/>
            </a:avLst>
          </a:prstGeom>
          <a:noFill/>
          <a:ln w="50800" cap="rnd">
            <a:gradFill flip="none" rotWithShape="1">
              <a:gsLst>
                <a:gs pos="0">
                  <a:srgbClr val="F2F7FC">
                    <a:alpha val="90000"/>
                  </a:srgbClr>
                </a:gs>
                <a:gs pos="99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87" name="椭圆 86">
            <a:extLst>
              <a:ext uri="{FF2B5EF4-FFF2-40B4-BE49-F238E27FC236}">
                <a16:creationId xmlns:a16="http://schemas.microsoft.com/office/drawing/2014/main" id="{319E3D01-C5F0-9244-9CB7-FB4CAE2BB28C}"/>
              </a:ext>
            </a:extLst>
          </p:cNvPr>
          <p:cNvSpPr/>
          <p:nvPr/>
        </p:nvSpPr>
        <p:spPr>
          <a:xfrm>
            <a:off x="1791517" y="2875800"/>
            <a:ext cx="1165177" cy="1165175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88" name="弧形 87">
            <a:extLst>
              <a:ext uri="{FF2B5EF4-FFF2-40B4-BE49-F238E27FC236}">
                <a16:creationId xmlns:a16="http://schemas.microsoft.com/office/drawing/2014/main" id="{86DF2BEA-793D-A840-B95E-87E589F11D8D}"/>
              </a:ext>
            </a:extLst>
          </p:cNvPr>
          <p:cNvSpPr/>
          <p:nvPr/>
        </p:nvSpPr>
        <p:spPr>
          <a:xfrm rot="16200000">
            <a:off x="1678559" y="2762840"/>
            <a:ext cx="1391093" cy="1391095"/>
          </a:xfrm>
          <a:prstGeom prst="arc">
            <a:avLst>
              <a:gd name="adj1" fmla="val 16050563"/>
              <a:gd name="adj2" fmla="val 5589177"/>
            </a:avLst>
          </a:prstGeom>
          <a:noFill/>
          <a:ln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4193" tIns="12097" rIns="24193" bIns="12097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89" name="弧形 88">
            <a:extLst>
              <a:ext uri="{FF2B5EF4-FFF2-40B4-BE49-F238E27FC236}">
                <a16:creationId xmlns:a16="http://schemas.microsoft.com/office/drawing/2014/main" id="{781A3DE4-B662-0749-8102-3EF3D70E3DFD}"/>
              </a:ext>
            </a:extLst>
          </p:cNvPr>
          <p:cNvSpPr/>
          <p:nvPr/>
        </p:nvSpPr>
        <p:spPr>
          <a:xfrm>
            <a:off x="1545122" y="2629405"/>
            <a:ext cx="1657968" cy="1657965"/>
          </a:xfrm>
          <a:prstGeom prst="arc">
            <a:avLst>
              <a:gd name="adj1" fmla="val 19700047"/>
              <a:gd name="adj2" fmla="val 15080167"/>
            </a:avLst>
          </a:prstGeom>
          <a:noFill/>
          <a:ln w="635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4193" tIns="12097" rIns="24193" bIns="12097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79" name="任意多边形: 形状 78">
            <a:extLst>
              <a:ext uri="{FF2B5EF4-FFF2-40B4-BE49-F238E27FC236}">
                <a16:creationId xmlns:a16="http://schemas.microsoft.com/office/drawing/2014/main" id="{342E8B9D-34E8-F34F-A4A9-31C46B9C9455}"/>
              </a:ext>
            </a:extLst>
          </p:cNvPr>
          <p:cNvSpPr/>
          <p:nvPr/>
        </p:nvSpPr>
        <p:spPr>
          <a:xfrm>
            <a:off x="2340405" y="3541745"/>
            <a:ext cx="67404" cy="157276"/>
          </a:xfrm>
          <a:custGeom>
            <a:avLst/>
            <a:gdLst>
              <a:gd name="connsiteX0" fmla="*/ 48143 w 96286"/>
              <a:gd name="connsiteY0" fmla="*/ 64191 h 224668"/>
              <a:gd name="connsiteX1" fmla="*/ 64191 w 96286"/>
              <a:gd name="connsiteY1" fmla="*/ 80239 h 224668"/>
              <a:gd name="connsiteX2" fmla="*/ 96287 w 96286"/>
              <a:gd name="connsiteY2" fmla="*/ 80239 h 224668"/>
              <a:gd name="connsiteX3" fmla="*/ 64191 w 96286"/>
              <a:gd name="connsiteY3" fmla="*/ 35048 h 224668"/>
              <a:gd name="connsiteX4" fmla="*/ 64191 w 96286"/>
              <a:gd name="connsiteY4" fmla="*/ 0 h 224668"/>
              <a:gd name="connsiteX5" fmla="*/ 32096 w 96286"/>
              <a:gd name="connsiteY5" fmla="*/ 0 h 224668"/>
              <a:gd name="connsiteX6" fmla="*/ 32096 w 96286"/>
              <a:gd name="connsiteY6" fmla="*/ 32096 h 224668"/>
              <a:gd name="connsiteX7" fmla="*/ 0 w 96286"/>
              <a:gd name="connsiteY7" fmla="*/ 32096 h 224668"/>
              <a:gd name="connsiteX8" fmla="*/ 0 w 96286"/>
              <a:gd name="connsiteY8" fmla="*/ 80239 h 224668"/>
              <a:gd name="connsiteX9" fmla="*/ 48143 w 96286"/>
              <a:gd name="connsiteY9" fmla="*/ 128382 h 224668"/>
              <a:gd name="connsiteX10" fmla="*/ 64191 w 96286"/>
              <a:gd name="connsiteY10" fmla="*/ 144430 h 224668"/>
              <a:gd name="connsiteX11" fmla="*/ 64191 w 96286"/>
              <a:gd name="connsiteY11" fmla="*/ 160478 h 224668"/>
              <a:gd name="connsiteX12" fmla="*/ 48143 w 96286"/>
              <a:gd name="connsiteY12" fmla="*/ 160478 h 224668"/>
              <a:gd name="connsiteX13" fmla="*/ 32096 w 96286"/>
              <a:gd name="connsiteY13" fmla="*/ 144430 h 224668"/>
              <a:gd name="connsiteX14" fmla="*/ 0 w 96286"/>
              <a:gd name="connsiteY14" fmla="*/ 144430 h 224668"/>
              <a:gd name="connsiteX15" fmla="*/ 32096 w 96286"/>
              <a:gd name="connsiteY15" fmla="*/ 189620 h 224668"/>
              <a:gd name="connsiteX16" fmla="*/ 32096 w 96286"/>
              <a:gd name="connsiteY16" fmla="*/ 224669 h 224668"/>
              <a:gd name="connsiteX17" fmla="*/ 64191 w 96286"/>
              <a:gd name="connsiteY17" fmla="*/ 224669 h 224668"/>
              <a:gd name="connsiteX18" fmla="*/ 64191 w 96286"/>
              <a:gd name="connsiteY18" fmla="*/ 192573 h 224668"/>
              <a:gd name="connsiteX19" fmla="*/ 96287 w 96286"/>
              <a:gd name="connsiteY19" fmla="*/ 192573 h 224668"/>
              <a:gd name="connsiteX20" fmla="*/ 96287 w 96286"/>
              <a:gd name="connsiteY20" fmla="*/ 144430 h 224668"/>
              <a:gd name="connsiteX21" fmla="*/ 48143 w 96286"/>
              <a:gd name="connsiteY21" fmla="*/ 96287 h 224668"/>
              <a:gd name="connsiteX22" fmla="*/ 32096 w 96286"/>
              <a:gd name="connsiteY22" fmla="*/ 80239 h 224668"/>
              <a:gd name="connsiteX23" fmla="*/ 32096 w 96286"/>
              <a:gd name="connsiteY23" fmla="*/ 64191 h 224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96286" h="224668">
                <a:moveTo>
                  <a:pt x="48143" y="64191"/>
                </a:moveTo>
                <a:cubicBezTo>
                  <a:pt x="56986" y="64191"/>
                  <a:pt x="64191" y="71397"/>
                  <a:pt x="64191" y="80239"/>
                </a:cubicBezTo>
                <a:lnTo>
                  <a:pt x="96287" y="80239"/>
                </a:lnTo>
                <a:cubicBezTo>
                  <a:pt x="96287" y="59345"/>
                  <a:pt x="82822" y="41692"/>
                  <a:pt x="64191" y="35048"/>
                </a:cubicBezTo>
                <a:lnTo>
                  <a:pt x="64191" y="0"/>
                </a:lnTo>
                <a:lnTo>
                  <a:pt x="32096" y="0"/>
                </a:lnTo>
                <a:lnTo>
                  <a:pt x="32096" y="32096"/>
                </a:lnTo>
                <a:lnTo>
                  <a:pt x="0" y="32096"/>
                </a:lnTo>
                <a:lnTo>
                  <a:pt x="0" y="80239"/>
                </a:lnTo>
                <a:cubicBezTo>
                  <a:pt x="0" y="106782"/>
                  <a:pt x="21600" y="128382"/>
                  <a:pt x="48143" y="128382"/>
                </a:cubicBezTo>
                <a:cubicBezTo>
                  <a:pt x="56986" y="128382"/>
                  <a:pt x="64191" y="135588"/>
                  <a:pt x="64191" y="144430"/>
                </a:cubicBezTo>
                <a:lnTo>
                  <a:pt x="64191" y="160478"/>
                </a:lnTo>
                <a:lnTo>
                  <a:pt x="48143" y="160478"/>
                </a:lnTo>
                <a:cubicBezTo>
                  <a:pt x="39301" y="160478"/>
                  <a:pt x="32096" y="153272"/>
                  <a:pt x="32096" y="144430"/>
                </a:cubicBezTo>
                <a:lnTo>
                  <a:pt x="0" y="144430"/>
                </a:lnTo>
                <a:cubicBezTo>
                  <a:pt x="0" y="165324"/>
                  <a:pt x="13464" y="182977"/>
                  <a:pt x="32096" y="189620"/>
                </a:cubicBezTo>
                <a:lnTo>
                  <a:pt x="32096" y="224669"/>
                </a:lnTo>
                <a:lnTo>
                  <a:pt x="64191" y="224669"/>
                </a:lnTo>
                <a:lnTo>
                  <a:pt x="64191" y="192573"/>
                </a:lnTo>
                <a:lnTo>
                  <a:pt x="96287" y="192573"/>
                </a:lnTo>
                <a:lnTo>
                  <a:pt x="96287" y="144430"/>
                </a:lnTo>
                <a:cubicBezTo>
                  <a:pt x="96287" y="117887"/>
                  <a:pt x="74686" y="96287"/>
                  <a:pt x="48143" y="96287"/>
                </a:cubicBezTo>
                <a:cubicBezTo>
                  <a:pt x="39301" y="96287"/>
                  <a:pt x="32096" y="89081"/>
                  <a:pt x="32096" y="80239"/>
                </a:cubicBezTo>
                <a:lnTo>
                  <a:pt x="32096" y="64191"/>
                </a:lnTo>
                <a:close/>
              </a:path>
            </a:pathLst>
          </a:custGeom>
          <a:gradFill>
            <a:gsLst>
              <a:gs pos="100000">
                <a:schemeClr val="bg1">
                  <a:alpha val="0"/>
                </a:schemeClr>
              </a:gs>
              <a:gs pos="0">
                <a:srgbClr val="F2F7FC"/>
              </a:gs>
            </a:gsLst>
            <a:lin ang="5400000" scaled="0"/>
          </a:gradFill>
          <a:ln w="15925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80" name="任意多边形: 形状 79">
            <a:extLst>
              <a:ext uri="{FF2B5EF4-FFF2-40B4-BE49-F238E27FC236}">
                <a16:creationId xmlns:a16="http://schemas.microsoft.com/office/drawing/2014/main" id="{FA5987CB-FEA9-1646-ABB4-E55885333DCA}"/>
              </a:ext>
            </a:extLst>
          </p:cNvPr>
          <p:cNvSpPr/>
          <p:nvPr/>
        </p:nvSpPr>
        <p:spPr>
          <a:xfrm>
            <a:off x="2295469" y="3609149"/>
            <a:ext cx="22468" cy="22468"/>
          </a:xfrm>
          <a:custGeom>
            <a:avLst/>
            <a:gdLst>
              <a:gd name="connsiteX0" fmla="*/ 32096 w 32095"/>
              <a:gd name="connsiteY0" fmla="*/ 16048 h 32095"/>
              <a:gd name="connsiteX1" fmla="*/ 16048 w 32095"/>
              <a:gd name="connsiteY1" fmla="*/ 32096 h 32095"/>
              <a:gd name="connsiteX2" fmla="*/ 0 w 32095"/>
              <a:gd name="connsiteY2" fmla="*/ 16048 h 32095"/>
              <a:gd name="connsiteX3" fmla="*/ 16048 w 32095"/>
              <a:gd name="connsiteY3" fmla="*/ 0 h 32095"/>
              <a:gd name="connsiteX4" fmla="*/ 32096 w 32095"/>
              <a:gd name="connsiteY4" fmla="*/ 16048 h 32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095" h="32095">
                <a:moveTo>
                  <a:pt x="32096" y="16048"/>
                </a:moveTo>
                <a:cubicBezTo>
                  <a:pt x="32096" y="24911"/>
                  <a:pt x="24911" y="32096"/>
                  <a:pt x="16048" y="32096"/>
                </a:cubicBezTo>
                <a:cubicBezTo>
                  <a:pt x="7185" y="32096"/>
                  <a:pt x="0" y="24911"/>
                  <a:pt x="0" y="16048"/>
                </a:cubicBezTo>
                <a:cubicBezTo>
                  <a:pt x="0" y="7185"/>
                  <a:pt x="7185" y="0"/>
                  <a:pt x="16048" y="0"/>
                </a:cubicBezTo>
                <a:cubicBezTo>
                  <a:pt x="24911" y="0"/>
                  <a:pt x="32096" y="7185"/>
                  <a:pt x="32096" y="16048"/>
                </a:cubicBezTo>
                <a:close/>
              </a:path>
            </a:pathLst>
          </a:custGeom>
          <a:gradFill>
            <a:gsLst>
              <a:gs pos="100000">
                <a:schemeClr val="bg1">
                  <a:alpha val="0"/>
                </a:schemeClr>
              </a:gs>
              <a:gs pos="0">
                <a:srgbClr val="F2F7FC"/>
              </a:gs>
            </a:gsLst>
            <a:lin ang="5400000" scaled="0"/>
          </a:gradFill>
          <a:ln w="15925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81" name="任意多边形: 形状 80">
            <a:extLst>
              <a:ext uri="{FF2B5EF4-FFF2-40B4-BE49-F238E27FC236}">
                <a16:creationId xmlns:a16="http://schemas.microsoft.com/office/drawing/2014/main" id="{252BB36F-AED5-234E-80AD-866731A4A4D2}"/>
              </a:ext>
            </a:extLst>
          </p:cNvPr>
          <p:cNvSpPr/>
          <p:nvPr/>
        </p:nvSpPr>
        <p:spPr>
          <a:xfrm>
            <a:off x="2430278" y="3609149"/>
            <a:ext cx="22468" cy="22468"/>
          </a:xfrm>
          <a:custGeom>
            <a:avLst/>
            <a:gdLst>
              <a:gd name="connsiteX0" fmla="*/ 32096 w 32095"/>
              <a:gd name="connsiteY0" fmla="*/ 16048 h 32095"/>
              <a:gd name="connsiteX1" fmla="*/ 16048 w 32095"/>
              <a:gd name="connsiteY1" fmla="*/ 32096 h 32095"/>
              <a:gd name="connsiteX2" fmla="*/ 0 w 32095"/>
              <a:gd name="connsiteY2" fmla="*/ 16048 h 32095"/>
              <a:gd name="connsiteX3" fmla="*/ 16048 w 32095"/>
              <a:gd name="connsiteY3" fmla="*/ 0 h 32095"/>
              <a:gd name="connsiteX4" fmla="*/ 32096 w 32095"/>
              <a:gd name="connsiteY4" fmla="*/ 16048 h 32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095" h="32095">
                <a:moveTo>
                  <a:pt x="32096" y="16048"/>
                </a:moveTo>
                <a:cubicBezTo>
                  <a:pt x="32096" y="24911"/>
                  <a:pt x="24911" y="32096"/>
                  <a:pt x="16048" y="32096"/>
                </a:cubicBezTo>
                <a:cubicBezTo>
                  <a:pt x="7185" y="32096"/>
                  <a:pt x="0" y="24911"/>
                  <a:pt x="0" y="16048"/>
                </a:cubicBezTo>
                <a:cubicBezTo>
                  <a:pt x="0" y="7185"/>
                  <a:pt x="7185" y="0"/>
                  <a:pt x="16048" y="0"/>
                </a:cubicBezTo>
                <a:cubicBezTo>
                  <a:pt x="24911" y="0"/>
                  <a:pt x="32096" y="7185"/>
                  <a:pt x="32096" y="16048"/>
                </a:cubicBezTo>
                <a:close/>
              </a:path>
            </a:pathLst>
          </a:custGeom>
          <a:gradFill>
            <a:gsLst>
              <a:gs pos="100000">
                <a:schemeClr val="bg1">
                  <a:alpha val="0"/>
                </a:schemeClr>
              </a:gs>
              <a:gs pos="0">
                <a:srgbClr val="F2F7FC"/>
              </a:gs>
            </a:gsLst>
            <a:lin ang="5400000" scaled="0"/>
          </a:gradFill>
          <a:ln w="15925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82" name="任意多边形: 形状 81">
            <a:extLst>
              <a:ext uri="{FF2B5EF4-FFF2-40B4-BE49-F238E27FC236}">
                <a16:creationId xmlns:a16="http://schemas.microsoft.com/office/drawing/2014/main" id="{70A510CB-05AA-7544-AA1A-6F6AD41CA9C0}"/>
              </a:ext>
            </a:extLst>
          </p:cNvPr>
          <p:cNvSpPr/>
          <p:nvPr/>
        </p:nvSpPr>
        <p:spPr>
          <a:xfrm>
            <a:off x="2025852" y="3114851"/>
            <a:ext cx="696512" cy="696512"/>
          </a:xfrm>
          <a:custGeom>
            <a:avLst/>
            <a:gdLst>
              <a:gd name="connsiteX0" fmla="*/ 946817 w 994960"/>
              <a:gd name="connsiteY0" fmla="*/ 577720 h 994961"/>
              <a:gd name="connsiteX1" fmla="*/ 929791 w 994960"/>
              <a:gd name="connsiteY1" fmla="*/ 577720 h 994961"/>
              <a:gd name="connsiteX2" fmla="*/ 962865 w 994960"/>
              <a:gd name="connsiteY2" fmla="*/ 529576 h 994961"/>
              <a:gd name="connsiteX3" fmla="*/ 962865 w 994960"/>
              <a:gd name="connsiteY3" fmla="*/ 80239 h 994961"/>
              <a:gd name="connsiteX4" fmla="*/ 786340 w 994960"/>
              <a:gd name="connsiteY4" fmla="*/ 0 h 994961"/>
              <a:gd name="connsiteX5" fmla="*/ 609815 w 994960"/>
              <a:gd name="connsiteY5" fmla="*/ 80239 h 994961"/>
              <a:gd name="connsiteX6" fmla="*/ 609815 w 994960"/>
              <a:gd name="connsiteY6" fmla="*/ 529576 h 994961"/>
              <a:gd name="connsiteX7" fmla="*/ 642889 w 994960"/>
              <a:gd name="connsiteY7" fmla="*/ 577720 h 994961"/>
              <a:gd name="connsiteX8" fmla="*/ 598661 w 994960"/>
              <a:gd name="connsiteY8" fmla="*/ 577720 h 994961"/>
              <a:gd name="connsiteX9" fmla="*/ 497480 w 994960"/>
              <a:gd name="connsiteY9" fmla="*/ 545624 h 994961"/>
              <a:gd name="connsiteX10" fmla="*/ 396299 w 994960"/>
              <a:gd name="connsiteY10" fmla="*/ 577720 h 994961"/>
              <a:gd name="connsiteX11" fmla="*/ 352072 w 994960"/>
              <a:gd name="connsiteY11" fmla="*/ 577720 h 994961"/>
              <a:gd name="connsiteX12" fmla="*/ 385146 w 994960"/>
              <a:gd name="connsiteY12" fmla="*/ 529576 h 994961"/>
              <a:gd name="connsiteX13" fmla="*/ 385146 w 994960"/>
              <a:gd name="connsiteY13" fmla="*/ 272812 h 994961"/>
              <a:gd name="connsiteX14" fmla="*/ 208621 w 994960"/>
              <a:gd name="connsiteY14" fmla="*/ 192573 h 994961"/>
              <a:gd name="connsiteX15" fmla="*/ 32096 w 994960"/>
              <a:gd name="connsiteY15" fmla="*/ 272812 h 994961"/>
              <a:gd name="connsiteX16" fmla="*/ 32096 w 994960"/>
              <a:gd name="connsiteY16" fmla="*/ 529576 h 994961"/>
              <a:gd name="connsiteX17" fmla="*/ 65170 w 994960"/>
              <a:gd name="connsiteY17" fmla="*/ 577720 h 994961"/>
              <a:gd name="connsiteX18" fmla="*/ 48143 w 994960"/>
              <a:gd name="connsiteY18" fmla="*/ 577720 h 994961"/>
              <a:gd name="connsiteX19" fmla="*/ 0 w 994960"/>
              <a:gd name="connsiteY19" fmla="*/ 625863 h 994961"/>
              <a:gd name="connsiteX20" fmla="*/ 48143 w 994960"/>
              <a:gd name="connsiteY20" fmla="*/ 674006 h 994961"/>
              <a:gd name="connsiteX21" fmla="*/ 327791 w 994960"/>
              <a:gd name="connsiteY21" fmla="*/ 674006 h 994961"/>
              <a:gd name="connsiteX22" fmla="*/ 320955 w 994960"/>
              <a:gd name="connsiteY22" fmla="*/ 722149 h 994961"/>
              <a:gd name="connsiteX23" fmla="*/ 396299 w 994960"/>
              <a:gd name="connsiteY23" fmla="*/ 866579 h 994961"/>
              <a:gd name="connsiteX24" fmla="*/ 353051 w 994960"/>
              <a:gd name="connsiteY24" fmla="*/ 866579 h 994961"/>
              <a:gd name="connsiteX25" fmla="*/ 240716 w 994960"/>
              <a:gd name="connsiteY25" fmla="*/ 978914 h 994961"/>
              <a:gd name="connsiteX26" fmla="*/ 240716 w 994960"/>
              <a:gd name="connsiteY26" fmla="*/ 994962 h 994961"/>
              <a:gd name="connsiteX27" fmla="*/ 754244 w 994960"/>
              <a:gd name="connsiteY27" fmla="*/ 994962 h 994961"/>
              <a:gd name="connsiteX28" fmla="*/ 754244 w 994960"/>
              <a:gd name="connsiteY28" fmla="*/ 978914 h 994961"/>
              <a:gd name="connsiteX29" fmla="*/ 641910 w 994960"/>
              <a:gd name="connsiteY29" fmla="*/ 866579 h 994961"/>
              <a:gd name="connsiteX30" fmla="*/ 598661 w 994960"/>
              <a:gd name="connsiteY30" fmla="*/ 866579 h 994961"/>
              <a:gd name="connsiteX31" fmla="*/ 674006 w 994960"/>
              <a:gd name="connsiteY31" fmla="*/ 722149 h 994961"/>
              <a:gd name="connsiteX32" fmla="*/ 667169 w 994960"/>
              <a:gd name="connsiteY32" fmla="*/ 674006 h 994961"/>
              <a:gd name="connsiteX33" fmla="*/ 946817 w 994960"/>
              <a:gd name="connsiteY33" fmla="*/ 674006 h 994961"/>
              <a:gd name="connsiteX34" fmla="*/ 994961 w 994960"/>
              <a:gd name="connsiteY34" fmla="*/ 625863 h 994961"/>
              <a:gd name="connsiteX35" fmla="*/ 946817 w 994960"/>
              <a:gd name="connsiteY35" fmla="*/ 577720 h 994961"/>
              <a:gd name="connsiteX36" fmla="*/ 770292 w 994960"/>
              <a:gd name="connsiteY36" fmla="*/ 160157 h 994961"/>
              <a:gd name="connsiteX37" fmla="*/ 770292 w 994960"/>
              <a:gd name="connsiteY37" fmla="*/ 192252 h 994961"/>
              <a:gd name="connsiteX38" fmla="*/ 706101 w 994960"/>
              <a:gd name="connsiteY38" fmla="*/ 183522 h 994961"/>
              <a:gd name="connsiteX39" fmla="*/ 706101 w 994960"/>
              <a:gd name="connsiteY39" fmla="*/ 152037 h 994961"/>
              <a:gd name="connsiteX40" fmla="*/ 770292 w 994960"/>
              <a:gd name="connsiteY40" fmla="*/ 160157 h 994961"/>
              <a:gd name="connsiteX41" fmla="*/ 802388 w 994960"/>
              <a:gd name="connsiteY41" fmla="*/ 577399 h 994961"/>
              <a:gd name="connsiteX42" fmla="*/ 802388 w 994960"/>
              <a:gd name="connsiteY42" fmla="*/ 545303 h 994961"/>
              <a:gd name="connsiteX43" fmla="*/ 866579 w 994960"/>
              <a:gd name="connsiteY43" fmla="*/ 537183 h 994961"/>
              <a:gd name="connsiteX44" fmla="*/ 866579 w 994960"/>
              <a:gd name="connsiteY44" fmla="*/ 568669 h 994961"/>
              <a:gd name="connsiteX45" fmla="*/ 802388 w 994960"/>
              <a:gd name="connsiteY45" fmla="*/ 577399 h 994961"/>
              <a:gd name="connsiteX46" fmla="*/ 802388 w 994960"/>
              <a:gd name="connsiteY46" fmla="*/ 513208 h 994961"/>
              <a:gd name="connsiteX47" fmla="*/ 802388 w 994960"/>
              <a:gd name="connsiteY47" fmla="*/ 481112 h 994961"/>
              <a:gd name="connsiteX48" fmla="*/ 866579 w 994960"/>
              <a:gd name="connsiteY48" fmla="*/ 472992 h 994961"/>
              <a:gd name="connsiteX49" fmla="*/ 866579 w 994960"/>
              <a:gd name="connsiteY49" fmla="*/ 504478 h 994961"/>
              <a:gd name="connsiteX50" fmla="*/ 802388 w 994960"/>
              <a:gd name="connsiteY50" fmla="*/ 513208 h 994961"/>
              <a:gd name="connsiteX51" fmla="*/ 802388 w 994960"/>
              <a:gd name="connsiteY51" fmla="*/ 449016 h 994961"/>
              <a:gd name="connsiteX52" fmla="*/ 802388 w 994960"/>
              <a:gd name="connsiteY52" fmla="*/ 416921 h 994961"/>
              <a:gd name="connsiteX53" fmla="*/ 866579 w 994960"/>
              <a:gd name="connsiteY53" fmla="*/ 408801 h 994961"/>
              <a:gd name="connsiteX54" fmla="*/ 866579 w 994960"/>
              <a:gd name="connsiteY54" fmla="*/ 440287 h 994961"/>
              <a:gd name="connsiteX55" fmla="*/ 802388 w 994960"/>
              <a:gd name="connsiteY55" fmla="*/ 449016 h 994961"/>
              <a:gd name="connsiteX56" fmla="*/ 802388 w 994960"/>
              <a:gd name="connsiteY56" fmla="*/ 384825 h 994961"/>
              <a:gd name="connsiteX57" fmla="*/ 802388 w 994960"/>
              <a:gd name="connsiteY57" fmla="*/ 352730 h 994961"/>
              <a:gd name="connsiteX58" fmla="*/ 866579 w 994960"/>
              <a:gd name="connsiteY58" fmla="*/ 344610 h 994961"/>
              <a:gd name="connsiteX59" fmla="*/ 866579 w 994960"/>
              <a:gd name="connsiteY59" fmla="*/ 376095 h 994961"/>
              <a:gd name="connsiteX60" fmla="*/ 802388 w 994960"/>
              <a:gd name="connsiteY60" fmla="*/ 384825 h 994961"/>
              <a:gd name="connsiteX61" fmla="*/ 802388 w 994960"/>
              <a:gd name="connsiteY61" fmla="*/ 320634 h 994961"/>
              <a:gd name="connsiteX62" fmla="*/ 802388 w 994960"/>
              <a:gd name="connsiteY62" fmla="*/ 288539 h 994961"/>
              <a:gd name="connsiteX63" fmla="*/ 866579 w 994960"/>
              <a:gd name="connsiteY63" fmla="*/ 280419 h 994961"/>
              <a:gd name="connsiteX64" fmla="*/ 866579 w 994960"/>
              <a:gd name="connsiteY64" fmla="*/ 311904 h 994961"/>
              <a:gd name="connsiteX65" fmla="*/ 802388 w 994960"/>
              <a:gd name="connsiteY65" fmla="*/ 320634 h 994961"/>
              <a:gd name="connsiteX66" fmla="*/ 802388 w 994960"/>
              <a:gd name="connsiteY66" fmla="*/ 256443 h 994961"/>
              <a:gd name="connsiteX67" fmla="*/ 802388 w 994960"/>
              <a:gd name="connsiteY67" fmla="*/ 224348 h 994961"/>
              <a:gd name="connsiteX68" fmla="*/ 866579 w 994960"/>
              <a:gd name="connsiteY68" fmla="*/ 216228 h 994961"/>
              <a:gd name="connsiteX69" fmla="*/ 866579 w 994960"/>
              <a:gd name="connsiteY69" fmla="*/ 247713 h 994961"/>
              <a:gd name="connsiteX70" fmla="*/ 802388 w 994960"/>
              <a:gd name="connsiteY70" fmla="*/ 256443 h 994961"/>
              <a:gd name="connsiteX71" fmla="*/ 802388 w 994960"/>
              <a:gd name="connsiteY71" fmla="*/ 192252 h 994961"/>
              <a:gd name="connsiteX72" fmla="*/ 802388 w 994960"/>
              <a:gd name="connsiteY72" fmla="*/ 160157 h 994961"/>
              <a:gd name="connsiteX73" fmla="*/ 866579 w 994960"/>
              <a:gd name="connsiteY73" fmla="*/ 152037 h 994961"/>
              <a:gd name="connsiteX74" fmla="*/ 866579 w 994960"/>
              <a:gd name="connsiteY74" fmla="*/ 183522 h 994961"/>
              <a:gd name="connsiteX75" fmla="*/ 802388 w 994960"/>
              <a:gd name="connsiteY75" fmla="*/ 192252 h 994961"/>
              <a:gd name="connsiteX76" fmla="*/ 770292 w 994960"/>
              <a:gd name="connsiteY76" fmla="*/ 224348 h 994961"/>
              <a:gd name="connsiteX77" fmla="*/ 770292 w 994960"/>
              <a:gd name="connsiteY77" fmla="*/ 256443 h 994961"/>
              <a:gd name="connsiteX78" fmla="*/ 706101 w 994960"/>
              <a:gd name="connsiteY78" fmla="*/ 247713 h 994961"/>
              <a:gd name="connsiteX79" fmla="*/ 706101 w 994960"/>
              <a:gd name="connsiteY79" fmla="*/ 216228 h 994961"/>
              <a:gd name="connsiteX80" fmla="*/ 770292 w 994960"/>
              <a:gd name="connsiteY80" fmla="*/ 224348 h 994961"/>
              <a:gd name="connsiteX81" fmla="*/ 770292 w 994960"/>
              <a:gd name="connsiteY81" fmla="*/ 288539 h 994961"/>
              <a:gd name="connsiteX82" fmla="*/ 770292 w 994960"/>
              <a:gd name="connsiteY82" fmla="*/ 320634 h 994961"/>
              <a:gd name="connsiteX83" fmla="*/ 706101 w 994960"/>
              <a:gd name="connsiteY83" fmla="*/ 311904 h 994961"/>
              <a:gd name="connsiteX84" fmla="*/ 706101 w 994960"/>
              <a:gd name="connsiteY84" fmla="*/ 280419 h 994961"/>
              <a:gd name="connsiteX85" fmla="*/ 770292 w 994960"/>
              <a:gd name="connsiteY85" fmla="*/ 288539 h 994961"/>
              <a:gd name="connsiteX86" fmla="*/ 770292 w 994960"/>
              <a:gd name="connsiteY86" fmla="*/ 352730 h 994961"/>
              <a:gd name="connsiteX87" fmla="*/ 770292 w 994960"/>
              <a:gd name="connsiteY87" fmla="*/ 384825 h 994961"/>
              <a:gd name="connsiteX88" fmla="*/ 706101 w 994960"/>
              <a:gd name="connsiteY88" fmla="*/ 376095 h 994961"/>
              <a:gd name="connsiteX89" fmla="*/ 706101 w 994960"/>
              <a:gd name="connsiteY89" fmla="*/ 344610 h 994961"/>
              <a:gd name="connsiteX90" fmla="*/ 770292 w 994960"/>
              <a:gd name="connsiteY90" fmla="*/ 352730 h 994961"/>
              <a:gd name="connsiteX91" fmla="*/ 770292 w 994960"/>
              <a:gd name="connsiteY91" fmla="*/ 416921 h 994961"/>
              <a:gd name="connsiteX92" fmla="*/ 770292 w 994960"/>
              <a:gd name="connsiteY92" fmla="*/ 449016 h 994961"/>
              <a:gd name="connsiteX93" fmla="*/ 706101 w 994960"/>
              <a:gd name="connsiteY93" fmla="*/ 440287 h 994961"/>
              <a:gd name="connsiteX94" fmla="*/ 706101 w 994960"/>
              <a:gd name="connsiteY94" fmla="*/ 408801 h 994961"/>
              <a:gd name="connsiteX95" fmla="*/ 770292 w 994960"/>
              <a:gd name="connsiteY95" fmla="*/ 416921 h 994961"/>
              <a:gd name="connsiteX96" fmla="*/ 770292 w 994960"/>
              <a:gd name="connsiteY96" fmla="*/ 481112 h 994961"/>
              <a:gd name="connsiteX97" fmla="*/ 770292 w 994960"/>
              <a:gd name="connsiteY97" fmla="*/ 513208 h 994961"/>
              <a:gd name="connsiteX98" fmla="*/ 706101 w 994960"/>
              <a:gd name="connsiteY98" fmla="*/ 504478 h 994961"/>
              <a:gd name="connsiteX99" fmla="*/ 706101 w 994960"/>
              <a:gd name="connsiteY99" fmla="*/ 472992 h 994961"/>
              <a:gd name="connsiteX100" fmla="*/ 770292 w 994960"/>
              <a:gd name="connsiteY100" fmla="*/ 481112 h 994961"/>
              <a:gd name="connsiteX101" fmla="*/ 770292 w 994960"/>
              <a:gd name="connsiteY101" fmla="*/ 545303 h 994961"/>
              <a:gd name="connsiteX102" fmla="*/ 770292 w 994960"/>
              <a:gd name="connsiteY102" fmla="*/ 577399 h 994961"/>
              <a:gd name="connsiteX103" fmla="*/ 706101 w 994960"/>
              <a:gd name="connsiteY103" fmla="*/ 568669 h 994961"/>
              <a:gd name="connsiteX104" fmla="*/ 706101 w 994960"/>
              <a:gd name="connsiteY104" fmla="*/ 537183 h 994961"/>
              <a:gd name="connsiteX105" fmla="*/ 770292 w 994960"/>
              <a:gd name="connsiteY105" fmla="*/ 545303 h 994961"/>
              <a:gd name="connsiteX106" fmla="*/ 898674 w 994960"/>
              <a:gd name="connsiteY106" fmla="*/ 558077 h 994961"/>
              <a:gd name="connsiteX107" fmla="*/ 898674 w 994960"/>
              <a:gd name="connsiteY107" fmla="*/ 527988 h 994961"/>
              <a:gd name="connsiteX108" fmla="*/ 930770 w 994960"/>
              <a:gd name="connsiteY108" fmla="*/ 512855 h 994961"/>
              <a:gd name="connsiteX109" fmla="*/ 930770 w 994960"/>
              <a:gd name="connsiteY109" fmla="*/ 529576 h 994961"/>
              <a:gd name="connsiteX110" fmla="*/ 898674 w 994960"/>
              <a:gd name="connsiteY110" fmla="*/ 558077 h 994961"/>
              <a:gd name="connsiteX111" fmla="*/ 898674 w 994960"/>
              <a:gd name="connsiteY111" fmla="*/ 493886 h 994961"/>
              <a:gd name="connsiteX112" fmla="*/ 898674 w 994960"/>
              <a:gd name="connsiteY112" fmla="*/ 463796 h 994961"/>
              <a:gd name="connsiteX113" fmla="*/ 930770 w 994960"/>
              <a:gd name="connsiteY113" fmla="*/ 448663 h 994961"/>
              <a:gd name="connsiteX114" fmla="*/ 930770 w 994960"/>
              <a:gd name="connsiteY114" fmla="*/ 465385 h 994961"/>
              <a:gd name="connsiteX115" fmla="*/ 898674 w 994960"/>
              <a:gd name="connsiteY115" fmla="*/ 493886 h 994961"/>
              <a:gd name="connsiteX116" fmla="*/ 898674 w 994960"/>
              <a:gd name="connsiteY116" fmla="*/ 429695 h 994961"/>
              <a:gd name="connsiteX117" fmla="*/ 898674 w 994960"/>
              <a:gd name="connsiteY117" fmla="*/ 399605 h 994961"/>
              <a:gd name="connsiteX118" fmla="*/ 930770 w 994960"/>
              <a:gd name="connsiteY118" fmla="*/ 384472 h 994961"/>
              <a:gd name="connsiteX119" fmla="*/ 930770 w 994960"/>
              <a:gd name="connsiteY119" fmla="*/ 401194 h 994961"/>
              <a:gd name="connsiteX120" fmla="*/ 898674 w 994960"/>
              <a:gd name="connsiteY120" fmla="*/ 429695 h 994961"/>
              <a:gd name="connsiteX121" fmla="*/ 898674 w 994960"/>
              <a:gd name="connsiteY121" fmla="*/ 365504 h 994961"/>
              <a:gd name="connsiteX122" fmla="*/ 898674 w 994960"/>
              <a:gd name="connsiteY122" fmla="*/ 335414 h 994961"/>
              <a:gd name="connsiteX123" fmla="*/ 930770 w 994960"/>
              <a:gd name="connsiteY123" fmla="*/ 320281 h 994961"/>
              <a:gd name="connsiteX124" fmla="*/ 930770 w 994960"/>
              <a:gd name="connsiteY124" fmla="*/ 337003 h 994961"/>
              <a:gd name="connsiteX125" fmla="*/ 898674 w 994960"/>
              <a:gd name="connsiteY125" fmla="*/ 365504 h 994961"/>
              <a:gd name="connsiteX126" fmla="*/ 898674 w 994960"/>
              <a:gd name="connsiteY126" fmla="*/ 301313 h 994961"/>
              <a:gd name="connsiteX127" fmla="*/ 898674 w 994960"/>
              <a:gd name="connsiteY127" fmla="*/ 271223 h 994961"/>
              <a:gd name="connsiteX128" fmla="*/ 930770 w 994960"/>
              <a:gd name="connsiteY128" fmla="*/ 256090 h 994961"/>
              <a:gd name="connsiteX129" fmla="*/ 930770 w 994960"/>
              <a:gd name="connsiteY129" fmla="*/ 272812 h 994961"/>
              <a:gd name="connsiteX130" fmla="*/ 898674 w 994960"/>
              <a:gd name="connsiteY130" fmla="*/ 301313 h 994961"/>
              <a:gd name="connsiteX131" fmla="*/ 898674 w 994960"/>
              <a:gd name="connsiteY131" fmla="*/ 237122 h 994961"/>
              <a:gd name="connsiteX132" fmla="*/ 898674 w 994960"/>
              <a:gd name="connsiteY132" fmla="*/ 207032 h 994961"/>
              <a:gd name="connsiteX133" fmla="*/ 930770 w 994960"/>
              <a:gd name="connsiteY133" fmla="*/ 191899 h 994961"/>
              <a:gd name="connsiteX134" fmla="*/ 930770 w 994960"/>
              <a:gd name="connsiteY134" fmla="*/ 208621 h 994961"/>
              <a:gd name="connsiteX135" fmla="*/ 898674 w 994960"/>
              <a:gd name="connsiteY135" fmla="*/ 237122 h 994961"/>
              <a:gd name="connsiteX136" fmla="*/ 898674 w 994960"/>
              <a:gd name="connsiteY136" fmla="*/ 172931 h 994961"/>
              <a:gd name="connsiteX137" fmla="*/ 898674 w 994960"/>
              <a:gd name="connsiteY137" fmla="*/ 142841 h 994961"/>
              <a:gd name="connsiteX138" fmla="*/ 930770 w 994960"/>
              <a:gd name="connsiteY138" fmla="*/ 127708 h 994961"/>
              <a:gd name="connsiteX139" fmla="*/ 930770 w 994960"/>
              <a:gd name="connsiteY139" fmla="*/ 144430 h 994961"/>
              <a:gd name="connsiteX140" fmla="*/ 898674 w 994960"/>
              <a:gd name="connsiteY140" fmla="*/ 172931 h 994961"/>
              <a:gd name="connsiteX141" fmla="*/ 786340 w 994960"/>
              <a:gd name="connsiteY141" fmla="*/ 32096 h 994961"/>
              <a:gd name="connsiteX142" fmla="*/ 930770 w 994960"/>
              <a:gd name="connsiteY142" fmla="*/ 80239 h 994961"/>
              <a:gd name="connsiteX143" fmla="*/ 786340 w 994960"/>
              <a:gd name="connsiteY143" fmla="*/ 128382 h 994961"/>
              <a:gd name="connsiteX144" fmla="*/ 641910 w 994960"/>
              <a:gd name="connsiteY144" fmla="*/ 80239 h 994961"/>
              <a:gd name="connsiteX145" fmla="*/ 786340 w 994960"/>
              <a:gd name="connsiteY145" fmla="*/ 32096 h 994961"/>
              <a:gd name="connsiteX146" fmla="*/ 641910 w 994960"/>
              <a:gd name="connsiteY146" fmla="*/ 127708 h 994961"/>
              <a:gd name="connsiteX147" fmla="*/ 674006 w 994960"/>
              <a:gd name="connsiteY147" fmla="*/ 142841 h 994961"/>
              <a:gd name="connsiteX148" fmla="*/ 674006 w 994960"/>
              <a:gd name="connsiteY148" fmla="*/ 172931 h 994961"/>
              <a:gd name="connsiteX149" fmla="*/ 641910 w 994960"/>
              <a:gd name="connsiteY149" fmla="*/ 144430 h 994961"/>
              <a:gd name="connsiteX150" fmla="*/ 641910 w 994960"/>
              <a:gd name="connsiteY150" fmla="*/ 191899 h 994961"/>
              <a:gd name="connsiteX151" fmla="*/ 674006 w 994960"/>
              <a:gd name="connsiteY151" fmla="*/ 207032 h 994961"/>
              <a:gd name="connsiteX152" fmla="*/ 674006 w 994960"/>
              <a:gd name="connsiteY152" fmla="*/ 237122 h 994961"/>
              <a:gd name="connsiteX153" fmla="*/ 641910 w 994960"/>
              <a:gd name="connsiteY153" fmla="*/ 208621 h 994961"/>
              <a:gd name="connsiteX154" fmla="*/ 641910 w 994960"/>
              <a:gd name="connsiteY154" fmla="*/ 256090 h 994961"/>
              <a:gd name="connsiteX155" fmla="*/ 674006 w 994960"/>
              <a:gd name="connsiteY155" fmla="*/ 271223 h 994961"/>
              <a:gd name="connsiteX156" fmla="*/ 674006 w 994960"/>
              <a:gd name="connsiteY156" fmla="*/ 301313 h 994961"/>
              <a:gd name="connsiteX157" fmla="*/ 641910 w 994960"/>
              <a:gd name="connsiteY157" fmla="*/ 272812 h 994961"/>
              <a:gd name="connsiteX158" fmla="*/ 641910 w 994960"/>
              <a:gd name="connsiteY158" fmla="*/ 320281 h 994961"/>
              <a:gd name="connsiteX159" fmla="*/ 674006 w 994960"/>
              <a:gd name="connsiteY159" fmla="*/ 335414 h 994961"/>
              <a:gd name="connsiteX160" fmla="*/ 674006 w 994960"/>
              <a:gd name="connsiteY160" fmla="*/ 365504 h 994961"/>
              <a:gd name="connsiteX161" fmla="*/ 641910 w 994960"/>
              <a:gd name="connsiteY161" fmla="*/ 337003 h 994961"/>
              <a:gd name="connsiteX162" fmla="*/ 641910 w 994960"/>
              <a:gd name="connsiteY162" fmla="*/ 384472 h 994961"/>
              <a:gd name="connsiteX163" fmla="*/ 674006 w 994960"/>
              <a:gd name="connsiteY163" fmla="*/ 399605 h 994961"/>
              <a:gd name="connsiteX164" fmla="*/ 674006 w 994960"/>
              <a:gd name="connsiteY164" fmla="*/ 429695 h 994961"/>
              <a:gd name="connsiteX165" fmla="*/ 641910 w 994960"/>
              <a:gd name="connsiteY165" fmla="*/ 401194 h 994961"/>
              <a:gd name="connsiteX166" fmla="*/ 641910 w 994960"/>
              <a:gd name="connsiteY166" fmla="*/ 448663 h 994961"/>
              <a:gd name="connsiteX167" fmla="*/ 674006 w 994960"/>
              <a:gd name="connsiteY167" fmla="*/ 463796 h 994961"/>
              <a:gd name="connsiteX168" fmla="*/ 674006 w 994960"/>
              <a:gd name="connsiteY168" fmla="*/ 493886 h 994961"/>
              <a:gd name="connsiteX169" fmla="*/ 641910 w 994960"/>
              <a:gd name="connsiteY169" fmla="*/ 465385 h 994961"/>
              <a:gd name="connsiteX170" fmla="*/ 641910 w 994960"/>
              <a:gd name="connsiteY170" fmla="*/ 512855 h 994961"/>
              <a:gd name="connsiteX171" fmla="*/ 674006 w 994960"/>
              <a:gd name="connsiteY171" fmla="*/ 527988 h 994961"/>
              <a:gd name="connsiteX172" fmla="*/ 674006 w 994960"/>
              <a:gd name="connsiteY172" fmla="*/ 558077 h 994961"/>
              <a:gd name="connsiteX173" fmla="*/ 641910 w 994960"/>
              <a:gd name="connsiteY173" fmla="*/ 529576 h 994961"/>
              <a:gd name="connsiteX174" fmla="*/ 192573 w 994960"/>
              <a:gd name="connsiteY174" fmla="*/ 352730 h 994961"/>
              <a:gd name="connsiteX175" fmla="*/ 192573 w 994960"/>
              <a:gd name="connsiteY175" fmla="*/ 384825 h 994961"/>
              <a:gd name="connsiteX176" fmla="*/ 128382 w 994960"/>
              <a:gd name="connsiteY176" fmla="*/ 376095 h 994961"/>
              <a:gd name="connsiteX177" fmla="*/ 128382 w 994960"/>
              <a:gd name="connsiteY177" fmla="*/ 344610 h 994961"/>
              <a:gd name="connsiteX178" fmla="*/ 192573 w 994960"/>
              <a:gd name="connsiteY178" fmla="*/ 352730 h 994961"/>
              <a:gd name="connsiteX179" fmla="*/ 224669 w 994960"/>
              <a:gd name="connsiteY179" fmla="*/ 577399 h 994961"/>
              <a:gd name="connsiteX180" fmla="*/ 224669 w 994960"/>
              <a:gd name="connsiteY180" fmla="*/ 545303 h 994961"/>
              <a:gd name="connsiteX181" fmla="*/ 288860 w 994960"/>
              <a:gd name="connsiteY181" fmla="*/ 537183 h 994961"/>
              <a:gd name="connsiteX182" fmla="*/ 288860 w 994960"/>
              <a:gd name="connsiteY182" fmla="*/ 568669 h 994961"/>
              <a:gd name="connsiteX183" fmla="*/ 224669 w 994960"/>
              <a:gd name="connsiteY183" fmla="*/ 577399 h 994961"/>
              <a:gd name="connsiteX184" fmla="*/ 224669 w 994960"/>
              <a:gd name="connsiteY184" fmla="*/ 513208 h 994961"/>
              <a:gd name="connsiteX185" fmla="*/ 224669 w 994960"/>
              <a:gd name="connsiteY185" fmla="*/ 481112 h 994961"/>
              <a:gd name="connsiteX186" fmla="*/ 288860 w 994960"/>
              <a:gd name="connsiteY186" fmla="*/ 472992 h 994961"/>
              <a:gd name="connsiteX187" fmla="*/ 288860 w 994960"/>
              <a:gd name="connsiteY187" fmla="*/ 504478 h 994961"/>
              <a:gd name="connsiteX188" fmla="*/ 224669 w 994960"/>
              <a:gd name="connsiteY188" fmla="*/ 513208 h 994961"/>
              <a:gd name="connsiteX189" fmla="*/ 224669 w 994960"/>
              <a:gd name="connsiteY189" fmla="*/ 449016 h 994961"/>
              <a:gd name="connsiteX190" fmla="*/ 224669 w 994960"/>
              <a:gd name="connsiteY190" fmla="*/ 416921 h 994961"/>
              <a:gd name="connsiteX191" fmla="*/ 288860 w 994960"/>
              <a:gd name="connsiteY191" fmla="*/ 408801 h 994961"/>
              <a:gd name="connsiteX192" fmla="*/ 288860 w 994960"/>
              <a:gd name="connsiteY192" fmla="*/ 440287 h 994961"/>
              <a:gd name="connsiteX193" fmla="*/ 224669 w 994960"/>
              <a:gd name="connsiteY193" fmla="*/ 449016 h 994961"/>
              <a:gd name="connsiteX194" fmla="*/ 224669 w 994960"/>
              <a:gd name="connsiteY194" fmla="*/ 384825 h 994961"/>
              <a:gd name="connsiteX195" fmla="*/ 224669 w 994960"/>
              <a:gd name="connsiteY195" fmla="*/ 352730 h 994961"/>
              <a:gd name="connsiteX196" fmla="*/ 288860 w 994960"/>
              <a:gd name="connsiteY196" fmla="*/ 344610 h 994961"/>
              <a:gd name="connsiteX197" fmla="*/ 288860 w 994960"/>
              <a:gd name="connsiteY197" fmla="*/ 376095 h 994961"/>
              <a:gd name="connsiteX198" fmla="*/ 224669 w 994960"/>
              <a:gd name="connsiteY198" fmla="*/ 384825 h 994961"/>
              <a:gd name="connsiteX199" fmla="*/ 192573 w 994960"/>
              <a:gd name="connsiteY199" fmla="*/ 416921 h 994961"/>
              <a:gd name="connsiteX200" fmla="*/ 192573 w 994960"/>
              <a:gd name="connsiteY200" fmla="*/ 449016 h 994961"/>
              <a:gd name="connsiteX201" fmla="*/ 128382 w 994960"/>
              <a:gd name="connsiteY201" fmla="*/ 440287 h 994961"/>
              <a:gd name="connsiteX202" fmla="*/ 128382 w 994960"/>
              <a:gd name="connsiteY202" fmla="*/ 408801 h 994961"/>
              <a:gd name="connsiteX203" fmla="*/ 192573 w 994960"/>
              <a:gd name="connsiteY203" fmla="*/ 416921 h 994961"/>
              <a:gd name="connsiteX204" fmla="*/ 192573 w 994960"/>
              <a:gd name="connsiteY204" fmla="*/ 481112 h 994961"/>
              <a:gd name="connsiteX205" fmla="*/ 192573 w 994960"/>
              <a:gd name="connsiteY205" fmla="*/ 513208 h 994961"/>
              <a:gd name="connsiteX206" fmla="*/ 128382 w 994960"/>
              <a:gd name="connsiteY206" fmla="*/ 504478 h 994961"/>
              <a:gd name="connsiteX207" fmla="*/ 128382 w 994960"/>
              <a:gd name="connsiteY207" fmla="*/ 472992 h 994961"/>
              <a:gd name="connsiteX208" fmla="*/ 192573 w 994960"/>
              <a:gd name="connsiteY208" fmla="*/ 481112 h 994961"/>
              <a:gd name="connsiteX209" fmla="*/ 192573 w 994960"/>
              <a:gd name="connsiteY209" fmla="*/ 545303 h 994961"/>
              <a:gd name="connsiteX210" fmla="*/ 192573 w 994960"/>
              <a:gd name="connsiteY210" fmla="*/ 577399 h 994961"/>
              <a:gd name="connsiteX211" fmla="*/ 128382 w 994960"/>
              <a:gd name="connsiteY211" fmla="*/ 568669 h 994961"/>
              <a:gd name="connsiteX212" fmla="*/ 128382 w 994960"/>
              <a:gd name="connsiteY212" fmla="*/ 537183 h 994961"/>
              <a:gd name="connsiteX213" fmla="*/ 192573 w 994960"/>
              <a:gd name="connsiteY213" fmla="*/ 545303 h 994961"/>
              <a:gd name="connsiteX214" fmla="*/ 320955 w 994960"/>
              <a:gd name="connsiteY214" fmla="*/ 558077 h 994961"/>
              <a:gd name="connsiteX215" fmla="*/ 320955 w 994960"/>
              <a:gd name="connsiteY215" fmla="*/ 527988 h 994961"/>
              <a:gd name="connsiteX216" fmla="*/ 353051 w 994960"/>
              <a:gd name="connsiteY216" fmla="*/ 512855 h 994961"/>
              <a:gd name="connsiteX217" fmla="*/ 353051 w 994960"/>
              <a:gd name="connsiteY217" fmla="*/ 529576 h 994961"/>
              <a:gd name="connsiteX218" fmla="*/ 320955 w 994960"/>
              <a:gd name="connsiteY218" fmla="*/ 558077 h 994961"/>
              <a:gd name="connsiteX219" fmla="*/ 320955 w 994960"/>
              <a:gd name="connsiteY219" fmla="*/ 493886 h 994961"/>
              <a:gd name="connsiteX220" fmla="*/ 320955 w 994960"/>
              <a:gd name="connsiteY220" fmla="*/ 463796 h 994961"/>
              <a:gd name="connsiteX221" fmla="*/ 353051 w 994960"/>
              <a:gd name="connsiteY221" fmla="*/ 448663 h 994961"/>
              <a:gd name="connsiteX222" fmla="*/ 353051 w 994960"/>
              <a:gd name="connsiteY222" fmla="*/ 465385 h 994961"/>
              <a:gd name="connsiteX223" fmla="*/ 320955 w 994960"/>
              <a:gd name="connsiteY223" fmla="*/ 493886 h 994961"/>
              <a:gd name="connsiteX224" fmla="*/ 320955 w 994960"/>
              <a:gd name="connsiteY224" fmla="*/ 429695 h 994961"/>
              <a:gd name="connsiteX225" fmla="*/ 320955 w 994960"/>
              <a:gd name="connsiteY225" fmla="*/ 399605 h 994961"/>
              <a:gd name="connsiteX226" fmla="*/ 353051 w 994960"/>
              <a:gd name="connsiteY226" fmla="*/ 384472 h 994961"/>
              <a:gd name="connsiteX227" fmla="*/ 353051 w 994960"/>
              <a:gd name="connsiteY227" fmla="*/ 401194 h 994961"/>
              <a:gd name="connsiteX228" fmla="*/ 320955 w 994960"/>
              <a:gd name="connsiteY228" fmla="*/ 429695 h 994961"/>
              <a:gd name="connsiteX229" fmla="*/ 320955 w 994960"/>
              <a:gd name="connsiteY229" fmla="*/ 365504 h 994961"/>
              <a:gd name="connsiteX230" fmla="*/ 320955 w 994960"/>
              <a:gd name="connsiteY230" fmla="*/ 335414 h 994961"/>
              <a:gd name="connsiteX231" fmla="*/ 353051 w 994960"/>
              <a:gd name="connsiteY231" fmla="*/ 320281 h 994961"/>
              <a:gd name="connsiteX232" fmla="*/ 353051 w 994960"/>
              <a:gd name="connsiteY232" fmla="*/ 337003 h 994961"/>
              <a:gd name="connsiteX233" fmla="*/ 320955 w 994960"/>
              <a:gd name="connsiteY233" fmla="*/ 365504 h 994961"/>
              <a:gd name="connsiteX234" fmla="*/ 208621 w 994960"/>
              <a:gd name="connsiteY234" fmla="*/ 224669 h 994961"/>
              <a:gd name="connsiteX235" fmla="*/ 353051 w 994960"/>
              <a:gd name="connsiteY235" fmla="*/ 272812 h 994961"/>
              <a:gd name="connsiteX236" fmla="*/ 208621 w 994960"/>
              <a:gd name="connsiteY236" fmla="*/ 320955 h 994961"/>
              <a:gd name="connsiteX237" fmla="*/ 64191 w 994960"/>
              <a:gd name="connsiteY237" fmla="*/ 272812 h 994961"/>
              <a:gd name="connsiteX238" fmla="*/ 208621 w 994960"/>
              <a:gd name="connsiteY238" fmla="*/ 224669 h 994961"/>
              <a:gd name="connsiteX239" fmla="*/ 64191 w 994960"/>
              <a:gd name="connsiteY239" fmla="*/ 320281 h 994961"/>
              <a:gd name="connsiteX240" fmla="*/ 96287 w 994960"/>
              <a:gd name="connsiteY240" fmla="*/ 335414 h 994961"/>
              <a:gd name="connsiteX241" fmla="*/ 96287 w 994960"/>
              <a:gd name="connsiteY241" fmla="*/ 365504 h 994961"/>
              <a:gd name="connsiteX242" fmla="*/ 64191 w 994960"/>
              <a:gd name="connsiteY242" fmla="*/ 337003 h 994961"/>
              <a:gd name="connsiteX243" fmla="*/ 64191 w 994960"/>
              <a:gd name="connsiteY243" fmla="*/ 384472 h 994961"/>
              <a:gd name="connsiteX244" fmla="*/ 96287 w 994960"/>
              <a:gd name="connsiteY244" fmla="*/ 399605 h 994961"/>
              <a:gd name="connsiteX245" fmla="*/ 96287 w 994960"/>
              <a:gd name="connsiteY245" fmla="*/ 429695 h 994961"/>
              <a:gd name="connsiteX246" fmla="*/ 64191 w 994960"/>
              <a:gd name="connsiteY246" fmla="*/ 401194 h 994961"/>
              <a:gd name="connsiteX247" fmla="*/ 64191 w 994960"/>
              <a:gd name="connsiteY247" fmla="*/ 448663 h 994961"/>
              <a:gd name="connsiteX248" fmla="*/ 96287 w 994960"/>
              <a:gd name="connsiteY248" fmla="*/ 463796 h 994961"/>
              <a:gd name="connsiteX249" fmla="*/ 96287 w 994960"/>
              <a:gd name="connsiteY249" fmla="*/ 493886 h 994961"/>
              <a:gd name="connsiteX250" fmla="*/ 64191 w 994960"/>
              <a:gd name="connsiteY250" fmla="*/ 465385 h 994961"/>
              <a:gd name="connsiteX251" fmla="*/ 64191 w 994960"/>
              <a:gd name="connsiteY251" fmla="*/ 512855 h 994961"/>
              <a:gd name="connsiteX252" fmla="*/ 96287 w 994960"/>
              <a:gd name="connsiteY252" fmla="*/ 527988 h 994961"/>
              <a:gd name="connsiteX253" fmla="*/ 96287 w 994960"/>
              <a:gd name="connsiteY253" fmla="*/ 558077 h 994961"/>
              <a:gd name="connsiteX254" fmla="*/ 64191 w 994960"/>
              <a:gd name="connsiteY254" fmla="*/ 529576 h 994961"/>
              <a:gd name="connsiteX255" fmla="*/ 48143 w 994960"/>
              <a:gd name="connsiteY255" fmla="*/ 641911 h 994961"/>
              <a:gd name="connsiteX256" fmla="*/ 32096 w 994960"/>
              <a:gd name="connsiteY256" fmla="*/ 625863 h 994961"/>
              <a:gd name="connsiteX257" fmla="*/ 48143 w 994960"/>
              <a:gd name="connsiteY257" fmla="*/ 609815 h 994961"/>
              <a:gd name="connsiteX258" fmla="*/ 361411 w 994960"/>
              <a:gd name="connsiteY258" fmla="*/ 609815 h 994961"/>
              <a:gd name="connsiteX259" fmla="*/ 340437 w 994960"/>
              <a:gd name="connsiteY259" fmla="*/ 641911 h 994961"/>
              <a:gd name="connsiteX260" fmla="*/ 641910 w 994960"/>
              <a:gd name="connsiteY260" fmla="*/ 898675 h 994961"/>
              <a:gd name="connsiteX261" fmla="*/ 720528 w 994960"/>
              <a:gd name="connsiteY261" fmla="*/ 962866 h 994961"/>
              <a:gd name="connsiteX262" fmla="*/ 274433 w 994960"/>
              <a:gd name="connsiteY262" fmla="*/ 962866 h 994961"/>
              <a:gd name="connsiteX263" fmla="*/ 353051 w 994960"/>
              <a:gd name="connsiteY263" fmla="*/ 898675 h 994961"/>
              <a:gd name="connsiteX264" fmla="*/ 497480 w 994960"/>
              <a:gd name="connsiteY264" fmla="*/ 866579 h 994961"/>
              <a:gd name="connsiteX265" fmla="*/ 353051 w 994960"/>
              <a:gd name="connsiteY265" fmla="*/ 722149 h 994961"/>
              <a:gd name="connsiteX266" fmla="*/ 497480 w 994960"/>
              <a:gd name="connsiteY266" fmla="*/ 577720 h 994961"/>
              <a:gd name="connsiteX267" fmla="*/ 641910 w 994960"/>
              <a:gd name="connsiteY267" fmla="*/ 722149 h 994961"/>
              <a:gd name="connsiteX268" fmla="*/ 497480 w 994960"/>
              <a:gd name="connsiteY268" fmla="*/ 866579 h 994961"/>
              <a:gd name="connsiteX269" fmla="*/ 946817 w 994960"/>
              <a:gd name="connsiteY269" fmla="*/ 641911 h 994961"/>
              <a:gd name="connsiteX270" fmla="*/ 654524 w 994960"/>
              <a:gd name="connsiteY270" fmla="*/ 641911 h 994961"/>
              <a:gd name="connsiteX271" fmla="*/ 633549 w 994960"/>
              <a:gd name="connsiteY271" fmla="*/ 609815 h 994961"/>
              <a:gd name="connsiteX272" fmla="*/ 946817 w 994960"/>
              <a:gd name="connsiteY272" fmla="*/ 609815 h 994961"/>
              <a:gd name="connsiteX273" fmla="*/ 962865 w 994960"/>
              <a:gd name="connsiteY273" fmla="*/ 625863 h 994961"/>
              <a:gd name="connsiteX274" fmla="*/ 946817 w 994960"/>
              <a:gd name="connsiteY274" fmla="*/ 641911 h 994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</a:cxnLst>
            <a:rect l="l" t="t" r="r" b="b"/>
            <a:pathLst>
              <a:path w="994960" h="994961">
                <a:moveTo>
                  <a:pt x="946817" y="577720"/>
                </a:moveTo>
                <a:lnTo>
                  <a:pt x="929791" y="577720"/>
                </a:lnTo>
                <a:cubicBezTo>
                  <a:pt x="950155" y="565170"/>
                  <a:pt x="962865" y="549042"/>
                  <a:pt x="962865" y="529576"/>
                </a:cubicBezTo>
                <a:lnTo>
                  <a:pt x="962865" y="80239"/>
                </a:lnTo>
                <a:cubicBezTo>
                  <a:pt x="962865" y="28116"/>
                  <a:pt x="871922" y="0"/>
                  <a:pt x="786340" y="0"/>
                </a:cubicBezTo>
                <a:cubicBezTo>
                  <a:pt x="700757" y="0"/>
                  <a:pt x="609815" y="28116"/>
                  <a:pt x="609815" y="80239"/>
                </a:cubicBezTo>
                <a:lnTo>
                  <a:pt x="609815" y="529576"/>
                </a:lnTo>
                <a:cubicBezTo>
                  <a:pt x="609815" y="549042"/>
                  <a:pt x="622524" y="565170"/>
                  <a:pt x="642889" y="577720"/>
                </a:cubicBezTo>
                <a:lnTo>
                  <a:pt x="598661" y="577720"/>
                </a:lnTo>
                <a:cubicBezTo>
                  <a:pt x="569984" y="557564"/>
                  <a:pt x="535128" y="545624"/>
                  <a:pt x="497480" y="545624"/>
                </a:cubicBezTo>
                <a:cubicBezTo>
                  <a:pt x="459832" y="545624"/>
                  <a:pt x="424993" y="557564"/>
                  <a:pt x="396299" y="577720"/>
                </a:cubicBezTo>
                <a:lnTo>
                  <a:pt x="352072" y="577720"/>
                </a:lnTo>
                <a:cubicBezTo>
                  <a:pt x="372436" y="565170"/>
                  <a:pt x="385146" y="549042"/>
                  <a:pt x="385146" y="529576"/>
                </a:cubicBezTo>
                <a:lnTo>
                  <a:pt x="385146" y="272812"/>
                </a:lnTo>
                <a:cubicBezTo>
                  <a:pt x="385146" y="220689"/>
                  <a:pt x="294203" y="192573"/>
                  <a:pt x="208621" y="192573"/>
                </a:cubicBezTo>
                <a:cubicBezTo>
                  <a:pt x="123038" y="192573"/>
                  <a:pt x="32096" y="220689"/>
                  <a:pt x="32096" y="272812"/>
                </a:cubicBezTo>
                <a:lnTo>
                  <a:pt x="32096" y="529576"/>
                </a:lnTo>
                <a:cubicBezTo>
                  <a:pt x="32096" y="549042"/>
                  <a:pt x="44805" y="565170"/>
                  <a:pt x="65170" y="577720"/>
                </a:cubicBezTo>
                <a:lnTo>
                  <a:pt x="48143" y="577720"/>
                </a:lnTo>
                <a:cubicBezTo>
                  <a:pt x="21600" y="577720"/>
                  <a:pt x="0" y="599320"/>
                  <a:pt x="0" y="625863"/>
                </a:cubicBezTo>
                <a:cubicBezTo>
                  <a:pt x="0" y="652406"/>
                  <a:pt x="21600" y="674006"/>
                  <a:pt x="48143" y="674006"/>
                </a:cubicBezTo>
                <a:lnTo>
                  <a:pt x="327791" y="674006"/>
                </a:lnTo>
                <a:cubicBezTo>
                  <a:pt x="323442" y="689332"/>
                  <a:pt x="320955" y="705444"/>
                  <a:pt x="320955" y="722149"/>
                </a:cubicBezTo>
                <a:cubicBezTo>
                  <a:pt x="320955" y="781847"/>
                  <a:pt x="350820" y="834612"/>
                  <a:pt x="396299" y="866579"/>
                </a:cubicBezTo>
                <a:lnTo>
                  <a:pt x="353051" y="866579"/>
                </a:lnTo>
                <a:cubicBezTo>
                  <a:pt x="291106" y="866579"/>
                  <a:pt x="240716" y="916969"/>
                  <a:pt x="240716" y="978914"/>
                </a:cubicBezTo>
                <a:lnTo>
                  <a:pt x="240716" y="994962"/>
                </a:lnTo>
                <a:lnTo>
                  <a:pt x="754244" y="994962"/>
                </a:lnTo>
                <a:lnTo>
                  <a:pt x="754244" y="978914"/>
                </a:lnTo>
                <a:cubicBezTo>
                  <a:pt x="754244" y="916969"/>
                  <a:pt x="703854" y="866579"/>
                  <a:pt x="641910" y="866579"/>
                </a:cubicBezTo>
                <a:lnTo>
                  <a:pt x="598661" y="866579"/>
                </a:lnTo>
                <a:cubicBezTo>
                  <a:pt x="644141" y="834612"/>
                  <a:pt x="674006" y="781847"/>
                  <a:pt x="674006" y="722149"/>
                </a:cubicBezTo>
                <a:cubicBezTo>
                  <a:pt x="674006" y="705444"/>
                  <a:pt x="671518" y="689332"/>
                  <a:pt x="667169" y="674006"/>
                </a:cubicBezTo>
                <a:lnTo>
                  <a:pt x="946817" y="674006"/>
                </a:lnTo>
                <a:cubicBezTo>
                  <a:pt x="973360" y="674006"/>
                  <a:pt x="994961" y="652406"/>
                  <a:pt x="994961" y="625863"/>
                </a:cubicBezTo>
                <a:cubicBezTo>
                  <a:pt x="994961" y="599320"/>
                  <a:pt x="973360" y="577720"/>
                  <a:pt x="946817" y="577720"/>
                </a:cubicBezTo>
                <a:close/>
                <a:moveTo>
                  <a:pt x="770292" y="160157"/>
                </a:moveTo>
                <a:lnTo>
                  <a:pt x="770292" y="192252"/>
                </a:lnTo>
                <a:cubicBezTo>
                  <a:pt x="745835" y="191257"/>
                  <a:pt x="724315" y="188016"/>
                  <a:pt x="706101" y="183522"/>
                </a:cubicBezTo>
                <a:lnTo>
                  <a:pt x="706101" y="152037"/>
                </a:lnTo>
                <a:cubicBezTo>
                  <a:pt x="726385" y="156514"/>
                  <a:pt x="748307" y="159258"/>
                  <a:pt x="770292" y="160157"/>
                </a:cubicBezTo>
                <a:close/>
                <a:moveTo>
                  <a:pt x="802388" y="577399"/>
                </a:moveTo>
                <a:lnTo>
                  <a:pt x="802388" y="545303"/>
                </a:lnTo>
                <a:cubicBezTo>
                  <a:pt x="824373" y="544404"/>
                  <a:pt x="846294" y="541660"/>
                  <a:pt x="866579" y="537183"/>
                </a:cubicBezTo>
                <a:lnTo>
                  <a:pt x="866579" y="568669"/>
                </a:lnTo>
                <a:cubicBezTo>
                  <a:pt x="848364" y="573162"/>
                  <a:pt x="826844" y="576404"/>
                  <a:pt x="802388" y="577399"/>
                </a:cubicBezTo>
                <a:close/>
                <a:moveTo>
                  <a:pt x="802388" y="513208"/>
                </a:moveTo>
                <a:lnTo>
                  <a:pt x="802388" y="481112"/>
                </a:lnTo>
                <a:cubicBezTo>
                  <a:pt x="824373" y="480213"/>
                  <a:pt x="846294" y="477469"/>
                  <a:pt x="866579" y="472992"/>
                </a:cubicBezTo>
                <a:lnTo>
                  <a:pt x="866579" y="504478"/>
                </a:lnTo>
                <a:cubicBezTo>
                  <a:pt x="848364" y="508971"/>
                  <a:pt x="826844" y="512213"/>
                  <a:pt x="802388" y="513208"/>
                </a:cubicBezTo>
                <a:close/>
                <a:moveTo>
                  <a:pt x="802388" y="449016"/>
                </a:moveTo>
                <a:lnTo>
                  <a:pt x="802388" y="416921"/>
                </a:lnTo>
                <a:cubicBezTo>
                  <a:pt x="824373" y="416022"/>
                  <a:pt x="846294" y="413278"/>
                  <a:pt x="866579" y="408801"/>
                </a:cubicBezTo>
                <a:lnTo>
                  <a:pt x="866579" y="440287"/>
                </a:lnTo>
                <a:cubicBezTo>
                  <a:pt x="848364" y="444780"/>
                  <a:pt x="826844" y="448022"/>
                  <a:pt x="802388" y="449016"/>
                </a:cubicBezTo>
                <a:close/>
                <a:moveTo>
                  <a:pt x="802388" y="384825"/>
                </a:moveTo>
                <a:lnTo>
                  <a:pt x="802388" y="352730"/>
                </a:lnTo>
                <a:cubicBezTo>
                  <a:pt x="824373" y="351831"/>
                  <a:pt x="846294" y="349087"/>
                  <a:pt x="866579" y="344610"/>
                </a:cubicBezTo>
                <a:lnTo>
                  <a:pt x="866579" y="376095"/>
                </a:lnTo>
                <a:cubicBezTo>
                  <a:pt x="848364" y="380589"/>
                  <a:pt x="826844" y="383830"/>
                  <a:pt x="802388" y="384825"/>
                </a:cubicBezTo>
                <a:close/>
                <a:moveTo>
                  <a:pt x="802388" y="320634"/>
                </a:moveTo>
                <a:lnTo>
                  <a:pt x="802388" y="288539"/>
                </a:lnTo>
                <a:cubicBezTo>
                  <a:pt x="824373" y="287640"/>
                  <a:pt x="846294" y="284896"/>
                  <a:pt x="866579" y="280419"/>
                </a:cubicBezTo>
                <a:lnTo>
                  <a:pt x="866579" y="311904"/>
                </a:lnTo>
                <a:cubicBezTo>
                  <a:pt x="848364" y="316398"/>
                  <a:pt x="826844" y="319639"/>
                  <a:pt x="802388" y="320634"/>
                </a:cubicBezTo>
                <a:close/>
                <a:moveTo>
                  <a:pt x="802388" y="256443"/>
                </a:moveTo>
                <a:lnTo>
                  <a:pt x="802388" y="224348"/>
                </a:lnTo>
                <a:cubicBezTo>
                  <a:pt x="824373" y="223449"/>
                  <a:pt x="846294" y="220705"/>
                  <a:pt x="866579" y="216228"/>
                </a:cubicBezTo>
                <a:lnTo>
                  <a:pt x="866579" y="247713"/>
                </a:lnTo>
                <a:cubicBezTo>
                  <a:pt x="848364" y="252207"/>
                  <a:pt x="826844" y="255448"/>
                  <a:pt x="802388" y="256443"/>
                </a:cubicBezTo>
                <a:close/>
                <a:moveTo>
                  <a:pt x="802388" y="192252"/>
                </a:moveTo>
                <a:lnTo>
                  <a:pt x="802388" y="160157"/>
                </a:lnTo>
                <a:cubicBezTo>
                  <a:pt x="824373" y="159258"/>
                  <a:pt x="846294" y="156514"/>
                  <a:pt x="866579" y="152037"/>
                </a:cubicBezTo>
                <a:lnTo>
                  <a:pt x="866579" y="183522"/>
                </a:lnTo>
                <a:cubicBezTo>
                  <a:pt x="848364" y="188016"/>
                  <a:pt x="826844" y="191257"/>
                  <a:pt x="802388" y="192252"/>
                </a:cubicBezTo>
                <a:close/>
                <a:moveTo>
                  <a:pt x="770292" y="224348"/>
                </a:moveTo>
                <a:lnTo>
                  <a:pt x="770292" y="256443"/>
                </a:lnTo>
                <a:cubicBezTo>
                  <a:pt x="745835" y="255448"/>
                  <a:pt x="724315" y="252207"/>
                  <a:pt x="706101" y="247713"/>
                </a:cubicBezTo>
                <a:lnTo>
                  <a:pt x="706101" y="216228"/>
                </a:lnTo>
                <a:cubicBezTo>
                  <a:pt x="726385" y="220705"/>
                  <a:pt x="748307" y="223449"/>
                  <a:pt x="770292" y="224348"/>
                </a:cubicBezTo>
                <a:close/>
                <a:moveTo>
                  <a:pt x="770292" y="288539"/>
                </a:moveTo>
                <a:lnTo>
                  <a:pt x="770292" y="320634"/>
                </a:lnTo>
                <a:cubicBezTo>
                  <a:pt x="745835" y="319639"/>
                  <a:pt x="724315" y="316398"/>
                  <a:pt x="706101" y="311904"/>
                </a:cubicBezTo>
                <a:lnTo>
                  <a:pt x="706101" y="280419"/>
                </a:lnTo>
                <a:cubicBezTo>
                  <a:pt x="726385" y="284896"/>
                  <a:pt x="748307" y="287640"/>
                  <a:pt x="770292" y="288539"/>
                </a:cubicBezTo>
                <a:close/>
                <a:moveTo>
                  <a:pt x="770292" y="352730"/>
                </a:moveTo>
                <a:lnTo>
                  <a:pt x="770292" y="384825"/>
                </a:lnTo>
                <a:cubicBezTo>
                  <a:pt x="745835" y="383830"/>
                  <a:pt x="724315" y="380589"/>
                  <a:pt x="706101" y="376095"/>
                </a:cubicBezTo>
                <a:lnTo>
                  <a:pt x="706101" y="344610"/>
                </a:lnTo>
                <a:cubicBezTo>
                  <a:pt x="726385" y="349087"/>
                  <a:pt x="748307" y="351831"/>
                  <a:pt x="770292" y="352730"/>
                </a:cubicBezTo>
                <a:close/>
                <a:moveTo>
                  <a:pt x="770292" y="416921"/>
                </a:moveTo>
                <a:lnTo>
                  <a:pt x="770292" y="449016"/>
                </a:lnTo>
                <a:cubicBezTo>
                  <a:pt x="745835" y="448022"/>
                  <a:pt x="724315" y="444780"/>
                  <a:pt x="706101" y="440287"/>
                </a:cubicBezTo>
                <a:lnTo>
                  <a:pt x="706101" y="408801"/>
                </a:lnTo>
                <a:cubicBezTo>
                  <a:pt x="726385" y="413278"/>
                  <a:pt x="748307" y="416022"/>
                  <a:pt x="770292" y="416921"/>
                </a:cubicBezTo>
                <a:close/>
                <a:moveTo>
                  <a:pt x="770292" y="481112"/>
                </a:moveTo>
                <a:lnTo>
                  <a:pt x="770292" y="513208"/>
                </a:lnTo>
                <a:cubicBezTo>
                  <a:pt x="745835" y="512213"/>
                  <a:pt x="724315" y="508971"/>
                  <a:pt x="706101" y="504478"/>
                </a:cubicBezTo>
                <a:lnTo>
                  <a:pt x="706101" y="472992"/>
                </a:lnTo>
                <a:cubicBezTo>
                  <a:pt x="726385" y="477469"/>
                  <a:pt x="748307" y="480213"/>
                  <a:pt x="770292" y="481112"/>
                </a:cubicBezTo>
                <a:close/>
                <a:moveTo>
                  <a:pt x="770292" y="545303"/>
                </a:moveTo>
                <a:lnTo>
                  <a:pt x="770292" y="577399"/>
                </a:lnTo>
                <a:cubicBezTo>
                  <a:pt x="745835" y="576404"/>
                  <a:pt x="724315" y="573162"/>
                  <a:pt x="706101" y="568669"/>
                </a:cubicBezTo>
                <a:lnTo>
                  <a:pt x="706101" y="537183"/>
                </a:lnTo>
                <a:cubicBezTo>
                  <a:pt x="726385" y="541660"/>
                  <a:pt x="748307" y="544404"/>
                  <a:pt x="770292" y="545303"/>
                </a:cubicBezTo>
                <a:close/>
                <a:moveTo>
                  <a:pt x="898674" y="558077"/>
                </a:moveTo>
                <a:lnTo>
                  <a:pt x="898674" y="527988"/>
                </a:lnTo>
                <a:cubicBezTo>
                  <a:pt x="910662" y="523687"/>
                  <a:pt x="921558" y="518664"/>
                  <a:pt x="930770" y="512855"/>
                </a:cubicBezTo>
                <a:lnTo>
                  <a:pt x="930770" y="529576"/>
                </a:lnTo>
                <a:cubicBezTo>
                  <a:pt x="930770" y="538419"/>
                  <a:pt x="919279" y="549042"/>
                  <a:pt x="898674" y="558077"/>
                </a:cubicBezTo>
                <a:close/>
                <a:moveTo>
                  <a:pt x="898674" y="493886"/>
                </a:moveTo>
                <a:lnTo>
                  <a:pt x="898674" y="463796"/>
                </a:lnTo>
                <a:cubicBezTo>
                  <a:pt x="910662" y="459496"/>
                  <a:pt x="921558" y="454473"/>
                  <a:pt x="930770" y="448663"/>
                </a:cubicBezTo>
                <a:lnTo>
                  <a:pt x="930770" y="465385"/>
                </a:lnTo>
                <a:cubicBezTo>
                  <a:pt x="930770" y="474228"/>
                  <a:pt x="919279" y="484851"/>
                  <a:pt x="898674" y="493886"/>
                </a:cubicBezTo>
                <a:close/>
                <a:moveTo>
                  <a:pt x="898674" y="429695"/>
                </a:moveTo>
                <a:lnTo>
                  <a:pt x="898674" y="399605"/>
                </a:lnTo>
                <a:cubicBezTo>
                  <a:pt x="910662" y="395305"/>
                  <a:pt x="921558" y="390282"/>
                  <a:pt x="930770" y="384472"/>
                </a:cubicBezTo>
                <a:lnTo>
                  <a:pt x="930770" y="401194"/>
                </a:lnTo>
                <a:cubicBezTo>
                  <a:pt x="930770" y="410036"/>
                  <a:pt x="919279" y="420660"/>
                  <a:pt x="898674" y="429695"/>
                </a:cubicBezTo>
                <a:close/>
                <a:moveTo>
                  <a:pt x="898674" y="365504"/>
                </a:moveTo>
                <a:lnTo>
                  <a:pt x="898674" y="335414"/>
                </a:lnTo>
                <a:cubicBezTo>
                  <a:pt x="910662" y="331114"/>
                  <a:pt x="921558" y="326091"/>
                  <a:pt x="930770" y="320281"/>
                </a:cubicBezTo>
                <a:lnTo>
                  <a:pt x="930770" y="337003"/>
                </a:lnTo>
                <a:cubicBezTo>
                  <a:pt x="930770" y="345845"/>
                  <a:pt x="919279" y="356469"/>
                  <a:pt x="898674" y="365504"/>
                </a:cubicBezTo>
                <a:close/>
                <a:moveTo>
                  <a:pt x="898674" y="301313"/>
                </a:moveTo>
                <a:lnTo>
                  <a:pt x="898674" y="271223"/>
                </a:lnTo>
                <a:cubicBezTo>
                  <a:pt x="910662" y="266922"/>
                  <a:pt x="921558" y="261900"/>
                  <a:pt x="930770" y="256090"/>
                </a:cubicBezTo>
                <a:lnTo>
                  <a:pt x="930770" y="272812"/>
                </a:lnTo>
                <a:cubicBezTo>
                  <a:pt x="930770" y="281654"/>
                  <a:pt x="919279" y="292278"/>
                  <a:pt x="898674" y="301313"/>
                </a:cubicBezTo>
                <a:close/>
                <a:moveTo>
                  <a:pt x="898674" y="237122"/>
                </a:moveTo>
                <a:lnTo>
                  <a:pt x="898674" y="207032"/>
                </a:lnTo>
                <a:cubicBezTo>
                  <a:pt x="910662" y="202731"/>
                  <a:pt x="921558" y="197708"/>
                  <a:pt x="930770" y="191899"/>
                </a:cubicBezTo>
                <a:lnTo>
                  <a:pt x="930770" y="208621"/>
                </a:lnTo>
                <a:cubicBezTo>
                  <a:pt x="930770" y="217463"/>
                  <a:pt x="919279" y="228087"/>
                  <a:pt x="898674" y="237122"/>
                </a:cubicBezTo>
                <a:close/>
                <a:moveTo>
                  <a:pt x="898674" y="172931"/>
                </a:moveTo>
                <a:lnTo>
                  <a:pt x="898674" y="142841"/>
                </a:lnTo>
                <a:cubicBezTo>
                  <a:pt x="910662" y="138540"/>
                  <a:pt x="921558" y="133517"/>
                  <a:pt x="930770" y="127708"/>
                </a:cubicBezTo>
                <a:lnTo>
                  <a:pt x="930770" y="144430"/>
                </a:lnTo>
                <a:cubicBezTo>
                  <a:pt x="930770" y="153272"/>
                  <a:pt x="919279" y="163896"/>
                  <a:pt x="898674" y="172931"/>
                </a:cubicBezTo>
                <a:close/>
                <a:moveTo>
                  <a:pt x="786340" y="32096"/>
                </a:moveTo>
                <a:cubicBezTo>
                  <a:pt x="874506" y="32096"/>
                  <a:pt x="930770" y="60612"/>
                  <a:pt x="930770" y="80239"/>
                </a:cubicBezTo>
                <a:cubicBezTo>
                  <a:pt x="930770" y="99865"/>
                  <a:pt x="874506" y="128382"/>
                  <a:pt x="786340" y="128382"/>
                </a:cubicBezTo>
                <a:cubicBezTo>
                  <a:pt x="698173" y="128382"/>
                  <a:pt x="641910" y="99865"/>
                  <a:pt x="641910" y="80239"/>
                </a:cubicBezTo>
                <a:cubicBezTo>
                  <a:pt x="641910" y="60612"/>
                  <a:pt x="698173" y="32096"/>
                  <a:pt x="786340" y="32096"/>
                </a:cubicBezTo>
                <a:close/>
                <a:moveTo>
                  <a:pt x="641910" y="127708"/>
                </a:moveTo>
                <a:cubicBezTo>
                  <a:pt x="651121" y="133517"/>
                  <a:pt x="662018" y="138540"/>
                  <a:pt x="674006" y="142841"/>
                </a:cubicBezTo>
                <a:lnTo>
                  <a:pt x="674006" y="172931"/>
                </a:lnTo>
                <a:cubicBezTo>
                  <a:pt x="653400" y="163896"/>
                  <a:pt x="641910" y="153272"/>
                  <a:pt x="641910" y="144430"/>
                </a:cubicBezTo>
                <a:close/>
                <a:moveTo>
                  <a:pt x="641910" y="191899"/>
                </a:moveTo>
                <a:cubicBezTo>
                  <a:pt x="651121" y="197708"/>
                  <a:pt x="662018" y="202731"/>
                  <a:pt x="674006" y="207032"/>
                </a:cubicBezTo>
                <a:lnTo>
                  <a:pt x="674006" y="237122"/>
                </a:lnTo>
                <a:cubicBezTo>
                  <a:pt x="653400" y="228087"/>
                  <a:pt x="641910" y="217463"/>
                  <a:pt x="641910" y="208621"/>
                </a:cubicBezTo>
                <a:close/>
                <a:moveTo>
                  <a:pt x="641910" y="256090"/>
                </a:moveTo>
                <a:cubicBezTo>
                  <a:pt x="651121" y="261900"/>
                  <a:pt x="662018" y="266922"/>
                  <a:pt x="674006" y="271223"/>
                </a:cubicBezTo>
                <a:lnTo>
                  <a:pt x="674006" y="301313"/>
                </a:lnTo>
                <a:cubicBezTo>
                  <a:pt x="653400" y="292278"/>
                  <a:pt x="641910" y="281654"/>
                  <a:pt x="641910" y="272812"/>
                </a:cubicBezTo>
                <a:close/>
                <a:moveTo>
                  <a:pt x="641910" y="320281"/>
                </a:moveTo>
                <a:cubicBezTo>
                  <a:pt x="651121" y="326091"/>
                  <a:pt x="662018" y="331114"/>
                  <a:pt x="674006" y="335414"/>
                </a:cubicBezTo>
                <a:lnTo>
                  <a:pt x="674006" y="365504"/>
                </a:lnTo>
                <a:cubicBezTo>
                  <a:pt x="653400" y="356469"/>
                  <a:pt x="641910" y="345845"/>
                  <a:pt x="641910" y="337003"/>
                </a:cubicBezTo>
                <a:close/>
                <a:moveTo>
                  <a:pt x="641910" y="384472"/>
                </a:moveTo>
                <a:cubicBezTo>
                  <a:pt x="651121" y="390282"/>
                  <a:pt x="662018" y="395305"/>
                  <a:pt x="674006" y="399605"/>
                </a:cubicBezTo>
                <a:lnTo>
                  <a:pt x="674006" y="429695"/>
                </a:lnTo>
                <a:cubicBezTo>
                  <a:pt x="653400" y="420660"/>
                  <a:pt x="641910" y="410036"/>
                  <a:pt x="641910" y="401194"/>
                </a:cubicBezTo>
                <a:close/>
                <a:moveTo>
                  <a:pt x="641910" y="448663"/>
                </a:moveTo>
                <a:cubicBezTo>
                  <a:pt x="651121" y="454473"/>
                  <a:pt x="662018" y="459496"/>
                  <a:pt x="674006" y="463796"/>
                </a:cubicBezTo>
                <a:lnTo>
                  <a:pt x="674006" y="493886"/>
                </a:lnTo>
                <a:cubicBezTo>
                  <a:pt x="653400" y="484851"/>
                  <a:pt x="641910" y="474228"/>
                  <a:pt x="641910" y="465385"/>
                </a:cubicBezTo>
                <a:close/>
                <a:moveTo>
                  <a:pt x="641910" y="512855"/>
                </a:moveTo>
                <a:cubicBezTo>
                  <a:pt x="651121" y="518664"/>
                  <a:pt x="662018" y="523687"/>
                  <a:pt x="674006" y="527988"/>
                </a:cubicBezTo>
                <a:lnTo>
                  <a:pt x="674006" y="558077"/>
                </a:lnTo>
                <a:cubicBezTo>
                  <a:pt x="653400" y="549042"/>
                  <a:pt x="641910" y="538419"/>
                  <a:pt x="641910" y="529576"/>
                </a:cubicBezTo>
                <a:close/>
                <a:moveTo>
                  <a:pt x="192573" y="352730"/>
                </a:moveTo>
                <a:lnTo>
                  <a:pt x="192573" y="384825"/>
                </a:lnTo>
                <a:cubicBezTo>
                  <a:pt x="168116" y="383830"/>
                  <a:pt x="146596" y="380589"/>
                  <a:pt x="128382" y="376095"/>
                </a:cubicBezTo>
                <a:lnTo>
                  <a:pt x="128382" y="344610"/>
                </a:lnTo>
                <a:cubicBezTo>
                  <a:pt x="148666" y="349087"/>
                  <a:pt x="170588" y="351831"/>
                  <a:pt x="192573" y="352730"/>
                </a:cubicBezTo>
                <a:close/>
                <a:moveTo>
                  <a:pt x="224669" y="577399"/>
                </a:moveTo>
                <a:lnTo>
                  <a:pt x="224669" y="545303"/>
                </a:lnTo>
                <a:cubicBezTo>
                  <a:pt x="246654" y="544404"/>
                  <a:pt x="268575" y="541660"/>
                  <a:pt x="288860" y="537183"/>
                </a:cubicBezTo>
                <a:lnTo>
                  <a:pt x="288860" y="568669"/>
                </a:lnTo>
                <a:cubicBezTo>
                  <a:pt x="270645" y="573162"/>
                  <a:pt x="249125" y="576404"/>
                  <a:pt x="224669" y="577399"/>
                </a:cubicBezTo>
                <a:close/>
                <a:moveTo>
                  <a:pt x="224669" y="513208"/>
                </a:moveTo>
                <a:lnTo>
                  <a:pt x="224669" y="481112"/>
                </a:lnTo>
                <a:cubicBezTo>
                  <a:pt x="246654" y="480213"/>
                  <a:pt x="268575" y="477469"/>
                  <a:pt x="288860" y="472992"/>
                </a:cubicBezTo>
                <a:lnTo>
                  <a:pt x="288860" y="504478"/>
                </a:lnTo>
                <a:cubicBezTo>
                  <a:pt x="270645" y="508971"/>
                  <a:pt x="249125" y="512213"/>
                  <a:pt x="224669" y="513208"/>
                </a:cubicBezTo>
                <a:close/>
                <a:moveTo>
                  <a:pt x="224669" y="449016"/>
                </a:moveTo>
                <a:lnTo>
                  <a:pt x="224669" y="416921"/>
                </a:lnTo>
                <a:cubicBezTo>
                  <a:pt x="246654" y="416022"/>
                  <a:pt x="268575" y="413278"/>
                  <a:pt x="288860" y="408801"/>
                </a:cubicBezTo>
                <a:lnTo>
                  <a:pt x="288860" y="440287"/>
                </a:lnTo>
                <a:cubicBezTo>
                  <a:pt x="270645" y="444780"/>
                  <a:pt x="249125" y="448022"/>
                  <a:pt x="224669" y="449016"/>
                </a:cubicBezTo>
                <a:close/>
                <a:moveTo>
                  <a:pt x="224669" y="384825"/>
                </a:moveTo>
                <a:lnTo>
                  <a:pt x="224669" y="352730"/>
                </a:lnTo>
                <a:cubicBezTo>
                  <a:pt x="246654" y="351831"/>
                  <a:pt x="268575" y="349087"/>
                  <a:pt x="288860" y="344610"/>
                </a:cubicBezTo>
                <a:lnTo>
                  <a:pt x="288860" y="376095"/>
                </a:lnTo>
                <a:cubicBezTo>
                  <a:pt x="270645" y="380589"/>
                  <a:pt x="249125" y="383830"/>
                  <a:pt x="224669" y="384825"/>
                </a:cubicBezTo>
                <a:close/>
                <a:moveTo>
                  <a:pt x="192573" y="416921"/>
                </a:moveTo>
                <a:lnTo>
                  <a:pt x="192573" y="449016"/>
                </a:lnTo>
                <a:cubicBezTo>
                  <a:pt x="168116" y="448022"/>
                  <a:pt x="146596" y="444780"/>
                  <a:pt x="128382" y="440287"/>
                </a:cubicBezTo>
                <a:lnTo>
                  <a:pt x="128382" y="408801"/>
                </a:lnTo>
                <a:cubicBezTo>
                  <a:pt x="148666" y="413278"/>
                  <a:pt x="170588" y="416022"/>
                  <a:pt x="192573" y="416921"/>
                </a:cubicBezTo>
                <a:close/>
                <a:moveTo>
                  <a:pt x="192573" y="481112"/>
                </a:moveTo>
                <a:lnTo>
                  <a:pt x="192573" y="513208"/>
                </a:lnTo>
                <a:cubicBezTo>
                  <a:pt x="168116" y="512213"/>
                  <a:pt x="146596" y="508971"/>
                  <a:pt x="128382" y="504478"/>
                </a:cubicBezTo>
                <a:lnTo>
                  <a:pt x="128382" y="472992"/>
                </a:lnTo>
                <a:cubicBezTo>
                  <a:pt x="148666" y="477469"/>
                  <a:pt x="170588" y="480213"/>
                  <a:pt x="192573" y="481112"/>
                </a:cubicBezTo>
                <a:close/>
                <a:moveTo>
                  <a:pt x="192573" y="545303"/>
                </a:moveTo>
                <a:lnTo>
                  <a:pt x="192573" y="577399"/>
                </a:lnTo>
                <a:cubicBezTo>
                  <a:pt x="168116" y="576404"/>
                  <a:pt x="146596" y="573162"/>
                  <a:pt x="128382" y="568669"/>
                </a:cubicBezTo>
                <a:lnTo>
                  <a:pt x="128382" y="537183"/>
                </a:lnTo>
                <a:cubicBezTo>
                  <a:pt x="148666" y="541660"/>
                  <a:pt x="170588" y="544404"/>
                  <a:pt x="192573" y="545303"/>
                </a:cubicBezTo>
                <a:close/>
                <a:moveTo>
                  <a:pt x="320955" y="558077"/>
                </a:moveTo>
                <a:lnTo>
                  <a:pt x="320955" y="527988"/>
                </a:lnTo>
                <a:cubicBezTo>
                  <a:pt x="332943" y="523687"/>
                  <a:pt x="343839" y="518664"/>
                  <a:pt x="353051" y="512855"/>
                </a:cubicBezTo>
                <a:lnTo>
                  <a:pt x="353051" y="529576"/>
                </a:lnTo>
                <a:cubicBezTo>
                  <a:pt x="353051" y="538419"/>
                  <a:pt x="341560" y="549042"/>
                  <a:pt x="320955" y="558077"/>
                </a:cubicBezTo>
                <a:close/>
                <a:moveTo>
                  <a:pt x="320955" y="493886"/>
                </a:moveTo>
                <a:lnTo>
                  <a:pt x="320955" y="463796"/>
                </a:lnTo>
                <a:cubicBezTo>
                  <a:pt x="332943" y="459496"/>
                  <a:pt x="343839" y="454473"/>
                  <a:pt x="353051" y="448663"/>
                </a:cubicBezTo>
                <a:lnTo>
                  <a:pt x="353051" y="465385"/>
                </a:lnTo>
                <a:cubicBezTo>
                  <a:pt x="353051" y="474228"/>
                  <a:pt x="341560" y="484851"/>
                  <a:pt x="320955" y="493886"/>
                </a:cubicBezTo>
                <a:close/>
                <a:moveTo>
                  <a:pt x="320955" y="429695"/>
                </a:moveTo>
                <a:lnTo>
                  <a:pt x="320955" y="399605"/>
                </a:lnTo>
                <a:cubicBezTo>
                  <a:pt x="332943" y="395305"/>
                  <a:pt x="343839" y="390282"/>
                  <a:pt x="353051" y="384472"/>
                </a:cubicBezTo>
                <a:lnTo>
                  <a:pt x="353051" y="401194"/>
                </a:lnTo>
                <a:cubicBezTo>
                  <a:pt x="353051" y="410036"/>
                  <a:pt x="341560" y="420660"/>
                  <a:pt x="320955" y="429695"/>
                </a:cubicBezTo>
                <a:close/>
                <a:moveTo>
                  <a:pt x="320955" y="365504"/>
                </a:moveTo>
                <a:lnTo>
                  <a:pt x="320955" y="335414"/>
                </a:lnTo>
                <a:cubicBezTo>
                  <a:pt x="332943" y="331114"/>
                  <a:pt x="343839" y="326091"/>
                  <a:pt x="353051" y="320281"/>
                </a:cubicBezTo>
                <a:lnTo>
                  <a:pt x="353051" y="337003"/>
                </a:lnTo>
                <a:cubicBezTo>
                  <a:pt x="353051" y="345845"/>
                  <a:pt x="341560" y="356469"/>
                  <a:pt x="320955" y="365504"/>
                </a:cubicBezTo>
                <a:close/>
                <a:moveTo>
                  <a:pt x="208621" y="224669"/>
                </a:moveTo>
                <a:cubicBezTo>
                  <a:pt x="296787" y="224669"/>
                  <a:pt x="353051" y="253186"/>
                  <a:pt x="353051" y="272812"/>
                </a:cubicBezTo>
                <a:cubicBezTo>
                  <a:pt x="353051" y="292438"/>
                  <a:pt x="296787" y="320955"/>
                  <a:pt x="208621" y="320955"/>
                </a:cubicBezTo>
                <a:cubicBezTo>
                  <a:pt x="120454" y="320955"/>
                  <a:pt x="64191" y="292438"/>
                  <a:pt x="64191" y="272812"/>
                </a:cubicBezTo>
                <a:cubicBezTo>
                  <a:pt x="64191" y="253186"/>
                  <a:pt x="120454" y="224669"/>
                  <a:pt x="208621" y="224669"/>
                </a:cubicBezTo>
                <a:close/>
                <a:moveTo>
                  <a:pt x="64191" y="320281"/>
                </a:moveTo>
                <a:cubicBezTo>
                  <a:pt x="73402" y="326091"/>
                  <a:pt x="84299" y="331114"/>
                  <a:pt x="96287" y="335414"/>
                </a:cubicBezTo>
                <a:lnTo>
                  <a:pt x="96287" y="365504"/>
                </a:lnTo>
                <a:cubicBezTo>
                  <a:pt x="75681" y="356469"/>
                  <a:pt x="64191" y="345845"/>
                  <a:pt x="64191" y="337003"/>
                </a:cubicBezTo>
                <a:close/>
                <a:moveTo>
                  <a:pt x="64191" y="384472"/>
                </a:moveTo>
                <a:cubicBezTo>
                  <a:pt x="73402" y="390282"/>
                  <a:pt x="84299" y="395305"/>
                  <a:pt x="96287" y="399605"/>
                </a:cubicBezTo>
                <a:lnTo>
                  <a:pt x="96287" y="429695"/>
                </a:lnTo>
                <a:cubicBezTo>
                  <a:pt x="75681" y="420660"/>
                  <a:pt x="64191" y="410036"/>
                  <a:pt x="64191" y="401194"/>
                </a:cubicBezTo>
                <a:close/>
                <a:moveTo>
                  <a:pt x="64191" y="448663"/>
                </a:moveTo>
                <a:cubicBezTo>
                  <a:pt x="73402" y="454473"/>
                  <a:pt x="84299" y="459496"/>
                  <a:pt x="96287" y="463796"/>
                </a:cubicBezTo>
                <a:lnTo>
                  <a:pt x="96287" y="493886"/>
                </a:lnTo>
                <a:cubicBezTo>
                  <a:pt x="75681" y="484851"/>
                  <a:pt x="64191" y="474228"/>
                  <a:pt x="64191" y="465385"/>
                </a:cubicBezTo>
                <a:close/>
                <a:moveTo>
                  <a:pt x="64191" y="512855"/>
                </a:moveTo>
                <a:cubicBezTo>
                  <a:pt x="73402" y="518664"/>
                  <a:pt x="84299" y="523687"/>
                  <a:pt x="96287" y="527988"/>
                </a:cubicBezTo>
                <a:lnTo>
                  <a:pt x="96287" y="558077"/>
                </a:lnTo>
                <a:cubicBezTo>
                  <a:pt x="75681" y="549042"/>
                  <a:pt x="64191" y="538419"/>
                  <a:pt x="64191" y="529576"/>
                </a:cubicBezTo>
                <a:close/>
                <a:moveTo>
                  <a:pt x="48143" y="641911"/>
                </a:moveTo>
                <a:cubicBezTo>
                  <a:pt x="39301" y="641911"/>
                  <a:pt x="32096" y="634705"/>
                  <a:pt x="32096" y="625863"/>
                </a:cubicBezTo>
                <a:cubicBezTo>
                  <a:pt x="32096" y="617021"/>
                  <a:pt x="39301" y="609815"/>
                  <a:pt x="48143" y="609815"/>
                </a:cubicBezTo>
                <a:lnTo>
                  <a:pt x="361411" y="609815"/>
                </a:lnTo>
                <a:cubicBezTo>
                  <a:pt x="353275" y="619652"/>
                  <a:pt x="346310" y="630453"/>
                  <a:pt x="340437" y="641911"/>
                </a:cubicBezTo>
                <a:close/>
                <a:moveTo>
                  <a:pt x="641910" y="898675"/>
                </a:moveTo>
                <a:cubicBezTo>
                  <a:pt x="680665" y="898675"/>
                  <a:pt x="713082" y="926293"/>
                  <a:pt x="720528" y="962866"/>
                </a:cubicBezTo>
                <a:lnTo>
                  <a:pt x="274433" y="962866"/>
                </a:lnTo>
                <a:cubicBezTo>
                  <a:pt x="281879" y="926293"/>
                  <a:pt x="314311" y="898675"/>
                  <a:pt x="353051" y="898675"/>
                </a:cubicBezTo>
                <a:close/>
                <a:moveTo>
                  <a:pt x="497480" y="866579"/>
                </a:moveTo>
                <a:cubicBezTo>
                  <a:pt x="417851" y="866579"/>
                  <a:pt x="353051" y="801779"/>
                  <a:pt x="353051" y="722149"/>
                </a:cubicBezTo>
                <a:cubicBezTo>
                  <a:pt x="353051" y="642520"/>
                  <a:pt x="417851" y="577720"/>
                  <a:pt x="497480" y="577720"/>
                </a:cubicBezTo>
                <a:cubicBezTo>
                  <a:pt x="577109" y="577720"/>
                  <a:pt x="641910" y="642520"/>
                  <a:pt x="641910" y="722149"/>
                </a:cubicBezTo>
                <a:cubicBezTo>
                  <a:pt x="641910" y="801779"/>
                  <a:pt x="577109" y="866579"/>
                  <a:pt x="497480" y="866579"/>
                </a:cubicBezTo>
                <a:close/>
                <a:moveTo>
                  <a:pt x="946817" y="641911"/>
                </a:moveTo>
                <a:lnTo>
                  <a:pt x="654524" y="641911"/>
                </a:lnTo>
                <a:cubicBezTo>
                  <a:pt x="648650" y="630453"/>
                  <a:pt x="641685" y="619652"/>
                  <a:pt x="633549" y="609815"/>
                </a:cubicBezTo>
                <a:lnTo>
                  <a:pt x="946817" y="609815"/>
                </a:lnTo>
                <a:cubicBezTo>
                  <a:pt x="955660" y="609815"/>
                  <a:pt x="962865" y="617021"/>
                  <a:pt x="962865" y="625863"/>
                </a:cubicBezTo>
                <a:cubicBezTo>
                  <a:pt x="962865" y="634705"/>
                  <a:pt x="955660" y="641911"/>
                  <a:pt x="946817" y="641911"/>
                </a:cubicBezTo>
                <a:close/>
              </a:path>
            </a:pathLst>
          </a:custGeom>
          <a:gradFill>
            <a:gsLst>
              <a:gs pos="100000">
                <a:schemeClr val="bg1">
                  <a:alpha val="0"/>
                </a:schemeClr>
              </a:gs>
              <a:gs pos="0">
                <a:srgbClr val="F2F7FC"/>
              </a:gs>
            </a:gsLst>
            <a:lin ang="5400000" scaled="0"/>
          </a:gradFill>
          <a:ln w="15925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98" name="弧形 97">
            <a:extLst>
              <a:ext uri="{FF2B5EF4-FFF2-40B4-BE49-F238E27FC236}">
                <a16:creationId xmlns:a16="http://schemas.microsoft.com/office/drawing/2014/main" id="{F3D58BDA-87E5-8A42-9F4A-E6CFF0820007}"/>
              </a:ext>
            </a:extLst>
          </p:cNvPr>
          <p:cNvSpPr/>
          <p:nvPr/>
        </p:nvSpPr>
        <p:spPr>
          <a:xfrm rot="10800000">
            <a:off x="3928274" y="2531295"/>
            <a:ext cx="1854189" cy="1854186"/>
          </a:xfrm>
          <a:prstGeom prst="arc">
            <a:avLst>
              <a:gd name="adj1" fmla="val 12888505"/>
              <a:gd name="adj2" fmla="val 20439601"/>
            </a:avLst>
          </a:prstGeom>
          <a:noFill/>
          <a:ln w="50800" cap="rnd">
            <a:gradFill flip="none" rotWithShape="1">
              <a:gsLst>
                <a:gs pos="0">
                  <a:srgbClr val="F2F7FC">
                    <a:alpha val="90000"/>
                  </a:srgb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99" name="弧形 98">
            <a:extLst>
              <a:ext uri="{FF2B5EF4-FFF2-40B4-BE49-F238E27FC236}">
                <a16:creationId xmlns:a16="http://schemas.microsoft.com/office/drawing/2014/main" id="{D71A4995-CACB-DA40-B067-65F019FF84E9}"/>
              </a:ext>
            </a:extLst>
          </p:cNvPr>
          <p:cNvSpPr/>
          <p:nvPr/>
        </p:nvSpPr>
        <p:spPr>
          <a:xfrm>
            <a:off x="3928275" y="2531295"/>
            <a:ext cx="1854189" cy="1854186"/>
          </a:xfrm>
          <a:prstGeom prst="arc">
            <a:avLst>
              <a:gd name="adj1" fmla="val 12888505"/>
              <a:gd name="adj2" fmla="val 20439601"/>
            </a:avLst>
          </a:prstGeom>
          <a:noFill/>
          <a:ln w="50800" cap="rnd">
            <a:gradFill flip="none" rotWithShape="1">
              <a:gsLst>
                <a:gs pos="0">
                  <a:srgbClr val="F2F7FC">
                    <a:alpha val="90000"/>
                  </a:srgbClr>
                </a:gs>
                <a:gs pos="99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00" name="椭圆 99">
            <a:extLst>
              <a:ext uri="{FF2B5EF4-FFF2-40B4-BE49-F238E27FC236}">
                <a16:creationId xmlns:a16="http://schemas.microsoft.com/office/drawing/2014/main" id="{7A2EB571-2A09-5245-A082-3303A73B6EC2}"/>
              </a:ext>
            </a:extLst>
          </p:cNvPr>
          <p:cNvSpPr/>
          <p:nvPr/>
        </p:nvSpPr>
        <p:spPr>
          <a:xfrm>
            <a:off x="4272779" y="2875800"/>
            <a:ext cx="1165177" cy="1165175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01" name="弧形 100">
            <a:extLst>
              <a:ext uri="{FF2B5EF4-FFF2-40B4-BE49-F238E27FC236}">
                <a16:creationId xmlns:a16="http://schemas.microsoft.com/office/drawing/2014/main" id="{56C1B304-354E-234D-97D1-63BE9DDAB169}"/>
              </a:ext>
            </a:extLst>
          </p:cNvPr>
          <p:cNvSpPr/>
          <p:nvPr/>
        </p:nvSpPr>
        <p:spPr>
          <a:xfrm rot="16200000">
            <a:off x="4159821" y="2762840"/>
            <a:ext cx="1391093" cy="1391095"/>
          </a:xfrm>
          <a:prstGeom prst="arc">
            <a:avLst>
              <a:gd name="adj1" fmla="val 16050563"/>
              <a:gd name="adj2" fmla="val 5589177"/>
            </a:avLst>
          </a:prstGeom>
          <a:noFill/>
          <a:ln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4193" tIns="12097" rIns="24193" bIns="12097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02" name="弧形 101">
            <a:extLst>
              <a:ext uri="{FF2B5EF4-FFF2-40B4-BE49-F238E27FC236}">
                <a16:creationId xmlns:a16="http://schemas.microsoft.com/office/drawing/2014/main" id="{D499C7A4-F109-4241-B110-026AD96DA8CE}"/>
              </a:ext>
            </a:extLst>
          </p:cNvPr>
          <p:cNvSpPr/>
          <p:nvPr/>
        </p:nvSpPr>
        <p:spPr>
          <a:xfrm>
            <a:off x="4026384" y="2629405"/>
            <a:ext cx="1657968" cy="1657965"/>
          </a:xfrm>
          <a:prstGeom prst="arc">
            <a:avLst>
              <a:gd name="adj1" fmla="val 19700047"/>
              <a:gd name="adj2" fmla="val 15080167"/>
            </a:avLst>
          </a:prstGeom>
          <a:noFill/>
          <a:ln w="635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4193" tIns="12097" rIns="24193" bIns="12097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33" name="任意多边形: 形状 132">
            <a:extLst>
              <a:ext uri="{FF2B5EF4-FFF2-40B4-BE49-F238E27FC236}">
                <a16:creationId xmlns:a16="http://schemas.microsoft.com/office/drawing/2014/main" id="{3044B22F-11F3-C143-8A90-09DA9B53A90B}"/>
              </a:ext>
            </a:extLst>
          </p:cNvPr>
          <p:cNvSpPr/>
          <p:nvPr/>
        </p:nvSpPr>
        <p:spPr>
          <a:xfrm>
            <a:off x="4821667" y="3541745"/>
            <a:ext cx="67404" cy="157276"/>
          </a:xfrm>
          <a:custGeom>
            <a:avLst/>
            <a:gdLst>
              <a:gd name="connsiteX0" fmla="*/ 48143 w 96286"/>
              <a:gd name="connsiteY0" fmla="*/ 64191 h 224668"/>
              <a:gd name="connsiteX1" fmla="*/ 64191 w 96286"/>
              <a:gd name="connsiteY1" fmla="*/ 80239 h 224668"/>
              <a:gd name="connsiteX2" fmla="*/ 96287 w 96286"/>
              <a:gd name="connsiteY2" fmla="*/ 80239 h 224668"/>
              <a:gd name="connsiteX3" fmla="*/ 64191 w 96286"/>
              <a:gd name="connsiteY3" fmla="*/ 35048 h 224668"/>
              <a:gd name="connsiteX4" fmla="*/ 64191 w 96286"/>
              <a:gd name="connsiteY4" fmla="*/ 0 h 224668"/>
              <a:gd name="connsiteX5" fmla="*/ 32096 w 96286"/>
              <a:gd name="connsiteY5" fmla="*/ 0 h 224668"/>
              <a:gd name="connsiteX6" fmla="*/ 32096 w 96286"/>
              <a:gd name="connsiteY6" fmla="*/ 32096 h 224668"/>
              <a:gd name="connsiteX7" fmla="*/ 0 w 96286"/>
              <a:gd name="connsiteY7" fmla="*/ 32096 h 224668"/>
              <a:gd name="connsiteX8" fmla="*/ 0 w 96286"/>
              <a:gd name="connsiteY8" fmla="*/ 80239 h 224668"/>
              <a:gd name="connsiteX9" fmla="*/ 48143 w 96286"/>
              <a:gd name="connsiteY9" fmla="*/ 128382 h 224668"/>
              <a:gd name="connsiteX10" fmla="*/ 64191 w 96286"/>
              <a:gd name="connsiteY10" fmla="*/ 144430 h 224668"/>
              <a:gd name="connsiteX11" fmla="*/ 64191 w 96286"/>
              <a:gd name="connsiteY11" fmla="*/ 160478 h 224668"/>
              <a:gd name="connsiteX12" fmla="*/ 48143 w 96286"/>
              <a:gd name="connsiteY12" fmla="*/ 160478 h 224668"/>
              <a:gd name="connsiteX13" fmla="*/ 32096 w 96286"/>
              <a:gd name="connsiteY13" fmla="*/ 144430 h 224668"/>
              <a:gd name="connsiteX14" fmla="*/ 0 w 96286"/>
              <a:gd name="connsiteY14" fmla="*/ 144430 h 224668"/>
              <a:gd name="connsiteX15" fmla="*/ 32096 w 96286"/>
              <a:gd name="connsiteY15" fmla="*/ 189620 h 224668"/>
              <a:gd name="connsiteX16" fmla="*/ 32096 w 96286"/>
              <a:gd name="connsiteY16" fmla="*/ 224669 h 224668"/>
              <a:gd name="connsiteX17" fmla="*/ 64191 w 96286"/>
              <a:gd name="connsiteY17" fmla="*/ 224669 h 224668"/>
              <a:gd name="connsiteX18" fmla="*/ 64191 w 96286"/>
              <a:gd name="connsiteY18" fmla="*/ 192573 h 224668"/>
              <a:gd name="connsiteX19" fmla="*/ 96287 w 96286"/>
              <a:gd name="connsiteY19" fmla="*/ 192573 h 224668"/>
              <a:gd name="connsiteX20" fmla="*/ 96287 w 96286"/>
              <a:gd name="connsiteY20" fmla="*/ 144430 h 224668"/>
              <a:gd name="connsiteX21" fmla="*/ 48143 w 96286"/>
              <a:gd name="connsiteY21" fmla="*/ 96287 h 224668"/>
              <a:gd name="connsiteX22" fmla="*/ 32096 w 96286"/>
              <a:gd name="connsiteY22" fmla="*/ 80239 h 224668"/>
              <a:gd name="connsiteX23" fmla="*/ 32096 w 96286"/>
              <a:gd name="connsiteY23" fmla="*/ 64191 h 224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96286" h="224668">
                <a:moveTo>
                  <a:pt x="48143" y="64191"/>
                </a:moveTo>
                <a:cubicBezTo>
                  <a:pt x="56986" y="64191"/>
                  <a:pt x="64191" y="71397"/>
                  <a:pt x="64191" y="80239"/>
                </a:cubicBezTo>
                <a:lnTo>
                  <a:pt x="96287" y="80239"/>
                </a:lnTo>
                <a:cubicBezTo>
                  <a:pt x="96287" y="59345"/>
                  <a:pt x="82822" y="41692"/>
                  <a:pt x="64191" y="35048"/>
                </a:cubicBezTo>
                <a:lnTo>
                  <a:pt x="64191" y="0"/>
                </a:lnTo>
                <a:lnTo>
                  <a:pt x="32096" y="0"/>
                </a:lnTo>
                <a:lnTo>
                  <a:pt x="32096" y="32096"/>
                </a:lnTo>
                <a:lnTo>
                  <a:pt x="0" y="32096"/>
                </a:lnTo>
                <a:lnTo>
                  <a:pt x="0" y="80239"/>
                </a:lnTo>
                <a:cubicBezTo>
                  <a:pt x="0" y="106782"/>
                  <a:pt x="21600" y="128382"/>
                  <a:pt x="48143" y="128382"/>
                </a:cubicBezTo>
                <a:cubicBezTo>
                  <a:pt x="56986" y="128382"/>
                  <a:pt x="64191" y="135588"/>
                  <a:pt x="64191" y="144430"/>
                </a:cubicBezTo>
                <a:lnTo>
                  <a:pt x="64191" y="160478"/>
                </a:lnTo>
                <a:lnTo>
                  <a:pt x="48143" y="160478"/>
                </a:lnTo>
                <a:cubicBezTo>
                  <a:pt x="39301" y="160478"/>
                  <a:pt x="32096" y="153272"/>
                  <a:pt x="32096" y="144430"/>
                </a:cubicBezTo>
                <a:lnTo>
                  <a:pt x="0" y="144430"/>
                </a:lnTo>
                <a:cubicBezTo>
                  <a:pt x="0" y="165324"/>
                  <a:pt x="13464" y="182977"/>
                  <a:pt x="32096" y="189620"/>
                </a:cubicBezTo>
                <a:lnTo>
                  <a:pt x="32096" y="224669"/>
                </a:lnTo>
                <a:lnTo>
                  <a:pt x="64191" y="224669"/>
                </a:lnTo>
                <a:lnTo>
                  <a:pt x="64191" y="192573"/>
                </a:lnTo>
                <a:lnTo>
                  <a:pt x="96287" y="192573"/>
                </a:lnTo>
                <a:lnTo>
                  <a:pt x="96287" y="144430"/>
                </a:lnTo>
                <a:cubicBezTo>
                  <a:pt x="96287" y="117887"/>
                  <a:pt x="74686" y="96287"/>
                  <a:pt x="48143" y="96287"/>
                </a:cubicBezTo>
                <a:cubicBezTo>
                  <a:pt x="39301" y="96287"/>
                  <a:pt x="32096" y="89081"/>
                  <a:pt x="32096" y="80239"/>
                </a:cubicBezTo>
                <a:lnTo>
                  <a:pt x="32096" y="64191"/>
                </a:lnTo>
                <a:close/>
              </a:path>
            </a:pathLst>
          </a:custGeom>
          <a:gradFill>
            <a:gsLst>
              <a:gs pos="100000">
                <a:schemeClr val="bg1">
                  <a:alpha val="0"/>
                </a:schemeClr>
              </a:gs>
              <a:gs pos="0">
                <a:srgbClr val="F2F7FC"/>
              </a:gs>
            </a:gsLst>
            <a:lin ang="5400000" scaled="0"/>
          </a:gradFill>
          <a:ln w="15925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34" name="任意多边形: 形状 133">
            <a:extLst>
              <a:ext uri="{FF2B5EF4-FFF2-40B4-BE49-F238E27FC236}">
                <a16:creationId xmlns:a16="http://schemas.microsoft.com/office/drawing/2014/main" id="{A3943C18-D8ED-F848-A47E-4F3D9C5EE9E1}"/>
              </a:ext>
            </a:extLst>
          </p:cNvPr>
          <p:cNvSpPr/>
          <p:nvPr/>
        </p:nvSpPr>
        <p:spPr>
          <a:xfrm>
            <a:off x="4776731" y="3609149"/>
            <a:ext cx="22468" cy="22468"/>
          </a:xfrm>
          <a:custGeom>
            <a:avLst/>
            <a:gdLst>
              <a:gd name="connsiteX0" fmla="*/ 32096 w 32095"/>
              <a:gd name="connsiteY0" fmla="*/ 16048 h 32095"/>
              <a:gd name="connsiteX1" fmla="*/ 16048 w 32095"/>
              <a:gd name="connsiteY1" fmla="*/ 32096 h 32095"/>
              <a:gd name="connsiteX2" fmla="*/ 0 w 32095"/>
              <a:gd name="connsiteY2" fmla="*/ 16048 h 32095"/>
              <a:gd name="connsiteX3" fmla="*/ 16048 w 32095"/>
              <a:gd name="connsiteY3" fmla="*/ 0 h 32095"/>
              <a:gd name="connsiteX4" fmla="*/ 32096 w 32095"/>
              <a:gd name="connsiteY4" fmla="*/ 16048 h 32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095" h="32095">
                <a:moveTo>
                  <a:pt x="32096" y="16048"/>
                </a:moveTo>
                <a:cubicBezTo>
                  <a:pt x="32096" y="24911"/>
                  <a:pt x="24911" y="32096"/>
                  <a:pt x="16048" y="32096"/>
                </a:cubicBezTo>
                <a:cubicBezTo>
                  <a:pt x="7185" y="32096"/>
                  <a:pt x="0" y="24911"/>
                  <a:pt x="0" y="16048"/>
                </a:cubicBezTo>
                <a:cubicBezTo>
                  <a:pt x="0" y="7185"/>
                  <a:pt x="7185" y="0"/>
                  <a:pt x="16048" y="0"/>
                </a:cubicBezTo>
                <a:cubicBezTo>
                  <a:pt x="24911" y="0"/>
                  <a:pt x="32096" y="7185"/>
                  <a:pt x="32096" y="16048"/>
                </a:cubicBezTo>
                <a:close/>
              </a:path>
            </a:pathLst>
          </a:custGeom>
          <a:gradFill>
            <a:gsLst>
              <a:gs pos="100000">
                <a:schemeClr val="bg1">
                  <a:alpha val="0"/>
                </a:schemeClr>
              </a:gs>
              <a:gs pos="0">
                <a:srgbClr val="F2F7FC"/>
              </a:gs>
            </a:gsLst>
            <a:lin ang="5400000" scaled="0"/>
          </a:gradFill>
          <a:ln w="15925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35" name="任意多边形: 形状 134">
            <a:extLst>
              <a:ext uri="{FF2B5EF4-FFF2-40B4-BE49-F238E27FC236}">
                <a16:creationId xmlns:a16="http://schemas.microsoft.com/office/drawing/2014/main" id="{1DB5E39B-17F3-074C-8119-FBA4E9A14D76}"/>
              </a:ext>
            </a:extLst>
          </p:cNvPr>
          <p:cNvSpPr/>
          <p:nvPr/>
        </p:nvSpPr>
        <p:spPr>
          <a:xfrm>
            <a:off x="4911540" y="3609149"/>
            <a:ext cx="22468" cy="22468"/>
          </a:xfrm>
          <a:custGeom>
            <a:avLst/>
            <a:gdLst>
              <a:gd name="connsiteX0" fmla="*/ 32096 w 32095"/>
              <a:gd name="connsiteY0" fmla="*/ 16048 h 32095"/>
              <a:gd name="connsiteX1" fmla="*/ 16048 w 32095"/>
              <a:gd name="connsiteY1" fmla="*/ 32096 h 32095"/>
              <a:gd name="connsiteX2" fmla="*/ 0 w 32095"/>
              <a:gd name="connsiteY2" fmla="*/ 16048 h 32095"/>
              <a:gd name="connsiteX3" fmla="*/ 16048 w 32095"/>
              <a:gd name="connsiteY3" fmla="*/ 0 h 32095"/>
              <a:gd name="connsiteX4" fmla="*/ 32096 w 32095"/>
              <a:gd name="connsiteY4" fmla="*/ 16048 h 32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095" h="32095">
                <a:moveTo>
                  <a:pt x="32096" y="16048"/>
                </a:moveTo>
                <a:cubicBezTo>
                  <a:pt x="32096" y="24911"/>
                  <a:pt x="24911" y="32096"/>
                  <a:pt x="16048" y="32096"/>
                </a:cubicBezTo>
                <a:cubicBezTo>
                  <a:pt x="7185" y="32096"/>
                  <a:pt x="0" y="24911"/>
                  <a:pt x="0" y="16048"/>
                </a:cubicBezTo>
                <a:cubicBezTo>
                  <a:pt x="0" y="7185"/>
                  <a:pt x="7185" y="0"/>
                  <a:pt x="16048" y="0"/>
                </a:cubicBezTo>
                <a:cubicBezTo>
                  <a:pt x="24911" y="0"/>
                  <a:pt x="32096" y="7185"/>
                  <a:pt x="32096" y="16048"/>
                </a:cubicBezTo>
                <a:close/>
              </a:path>
            </a:pathLst>
          </a:custGeom>
          <a:gradFill>
            <a:gsLst>
              <a:gs pos="100000">
                <a:schemeClr val="bg1">
                  <a:alpha val="0"/>
                </a:schemeClr>
              </a:gs>
              <a:gs pos="0">
                <a:srgbClr val="F2F7FC"/>
              </a:gs>
            </a:gsLst>
            <a:lin ang="5400000" scaled="0"/>
          </a:gradFill>
          <a:ln w="15925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36" name="任意多边形: 形状 135">
            <a:extLst>
              <a:ext uri="{FF2B5EF4-FFF2-40B4-BE49-F238E27FC236}">
                <a16:creationId xmlns:a16="http://schemas.microsoft.com/office/drawing/2014/main" id="{48B87F07-5962-3546-AA65-A59FC0888FAD}"/>
              </a:ext>
            </a:extLst>
          </p:cNvPr>
          <p:cNvSpPr/>
          <p:nvPr/>
        </p:nvSpPr>
        <p:spPr>
          <a:xfrm>
            <a:off x="4507114" y="3114851"/>
            <a:ext cx="696512" cy="696512"/>
          </a:xfrm>
          <a:custGeom>
            <a:avLst/>
            <a:gdLst>
              <a:gd name="connsiteX0" fmla="*/ 946817 w 994960"/>
              <a:gd name="connsiteY0" fmla="*/ 577720 h 994961"/>
              <a:gd name="connsiteX1" fmla="*/ 929791 w 994960"/>
              <a:gd name="connsiteY1" fmla="*/ 577720 h 994961"/>
              <a:gd name="connsiteX2" fmla="*/ 962865 w 994960"/>
              <a:gd name="connsiteY2" fmla="*/ 529576 h 994961"/>
              <a:gd name="connsiteX3" fmla="*/ 962865 w 994960"/>
              <a:gd name="connsiteY3" fmla="*/ 80239 h 994961"/>
              <a:gd name="connsiteX4" fmla="*/ 786340 w 994960"/>
              <a:gd name="connsiteY4" fmla="*/ 0 h 994961"/>
              <a:gd name="connsiteX5" fmla="*/ 609815 w 994960"/>
              <a:gd name="connsiteY5" fmla="*/ 80239 h 994961"/>
              <a:gd name="connsiteX6" fmla="*/ 609815 w 994960"/>
              <a:gd name="connsiteY6" fmla="*/ 529576 h 994961"/>
              <a:gd name="connsiteX7" fmla="*/ 642889 w 994960"/>
              <a:gd name="connsiteY7" fmla="*/ 577720 h 994961"/>
              <a:gd name="connsiteX8" fmla="*/ 598661 w 994960"/>
              <a:gd name="connsiteY8" fmla="*/ 577720 h 994961"/>
              <a:gd name="connsiteX9" fmla="*/ 497480 w 994960"/>
              <a:gd name="connsiteY9" fmla="*/ 545624 h 994961"/>
              <a:gd name="connsiteX10" fmla="*/ 396299 w 994960"/>
              <a:gd name="connsiteY10" fmla="*/ 577720 h 994961"/>
              <a:gd name="connsiteX11" fmla="*/ 352072 w 994960"/>
              <a:gd name="connsiteY11" fmla="*/ 577720 h 994961"/>
              <a:gd name="connsiteX12" fmla="*/ 385146 w 994960"/>
              <a:gd name="connsiteY12" fmla="*/ 529576 h 994961"/>
              <a:gd name="connsiteX13" fmla="*/ 385146 w 994960"/>
              <a:gd name="connsiteY13" fmla="*/ 272812 h 994961"/>
              <a:gd name="connsiteX14" fmla="*/ 208621 w 994960"/>
              <a:gd name="connsiteY14" fmla="*/ 192573 h 994961"/>
              <a:gd name="connsiteX15" fmla="*/ 32096 w 994960"/>
              <a:gd name="connsiteY15" fmla="*/ 272812 h 994961"/>
              <a:gd name="connsiteX16" fmla="*/ 32096 w 994960"/>
              <a:gd name="connsiteY16" fmla="*/ 529576 h 994961"/>
              <a:gd name="connsiteX17" fmla="*/ 65170 w 994960"/>
              <a:gd name="connsiteY17" fmla="*/ 577720 h 994961"/>
              <a:gd name="connsiteX18" fmla="*/ 48143 w 994960"/>
              <a:gd name="connsiteY18" fmla="*/ 577720 h 994961"/>
              <a:gd name="connsiteX19" fmla="*/ 0 w 994960"/>
              <a:gd name="connsiteY19" fmla="*/ 625863 h 994961"/>
              <a:gd name="connsiteX20" fmla="*/ 48143 w 994960"/>
              <a:gd name="connsiteY20" fmla="*/ 674006 h 994961"/>
              <a:gd name="connsiteX21" fmla="*/ 327791 w 994960"/>
              <a:gd name="connsiteY21" fmla="*/ 674006 h 994961"/>
              <a:gd name="connsiteX22" fmla="*/ 320955 w 994960"/>
              <a:gd name="connsiteY22" fmla="*/ 722149 h 994961"/>
              <a:gd name="connsiteX23" fmla="*/ 396299 w 994960"/>
              <a:gd name="connsiteY23" fmla="*/ 866579 h 994961"/>
              <a:gd name="connsiteX24" fmla="*/ 353051 w 994960"/>
              <a:gd name="connsiteY24" fmla="*/ 866579 h 994961"/>
              <a:gd name="connsiteX25" fmla="*/ 240716 w 994960"/>
              <a:gd name="connsiteY25" fmla="*/ 978914 h 994961"/>
              <a:gd name="connsiteX26" fmla="*/ 240716 w 994960"/>
              <a:gd name="connsiteY26" fmla="*/ 994962 h 994961"/>
              <a:gd name="connsiteX27" fmla="*/ 754244 w 994960"/>
              <a:gd name="connsiteY27" fmla="*/ 994962 h 994961"/>
              <a:gd name="connsiteX28" fmla="*/ 754244 w 994960"/>
              <a:gd name="connsiteY28" fmla="*/ 978914 h 994961"/>
              <a:gd name="connsiteX29" fmla="*/ 641910 w 994960"/>
              <a:gd name="connsiteY29" fmla="*/ 866579 h 994961"/>
              <a:gd name="connsiteX30" fmla="*/ 598661 w 994960"/>
              <a:gd name="connsiteY30" fmla="*/ 866579 h 994961"/>
              <a:gd name="connsiteX31" fmla="*/ 674006 w 994960"/>
              <a:gd name="connsiteY31" fmla="*/ 722149 h 994961"/>
              <a:gd name="connsiteX32" fmla="*/ 667169 w 994960"/>
              <a:gd name="connsiteY32" fmla="*/ 674006 h 994961"/>
              <a:gd name="connsiteX33" fmla="*/ 946817 w 994960"/>
              <a:gd name="connsiteY33" fmla="*/ 674006 h 994961"/>
              <a:gd name="connsiteX34" fmla="*/ 994961 w 994960"/>
              <a:gd name="connsiteY34" fmla="*/ 625863 h 994961"/>
              <a:gd name="connsiteX35" fmla="*/ 946817 w 994960"/>
              <a:gd name="connsiteY35" fmla="*/ 577720 h 994961"/>
              <a:gd name="connsiteX36" fmla="*/ 770292 w 994960"/>
              <a:gd name="connsiteY36" fmla="*/ 160157 h 994961"/>
              <a:gd name="connsiteX37" fmla="*/ 770292 w 994960"/>
              <a:gd name="connsiteY37" fmla="*/ 192252 h 994961"/>
              <a:gd name="connsiteX38" fmla="*/ 706101 w 994960"/>
              <a:gd name="connsiteY38" fmla="*/ 183522 h 994961"/>
              <a:gd name="connsiteX39" fmla="*/ 706101 w 994960"/>
              <a:gd name="connsiteY39" fmla="*/ 152037 h 994961"/>
              <a:gd name="connsiteX40" fmla="*/ 770292 w 994960"/>
              <a:gd name="connsiteY40" fmla="*/ 160157 h 994961"/>
              <a:gd name="connsiteX41" fmla="*/ 802388 w 994960"/>
              <a:gd name="connsiteY41" fmla="*/ 577399 h 994961"/>
              <a:gd name="connsiteX42" fmla="*/ 802388 w 994960"/>
              <a:gd name="connsiteY42" fmla="*/ 545303 h 994961"/>
              <a:gd name="connsiteX43" fmla="*/ 866579 w 994960"/>
              <a:gd name="connsiteY43" fmla="*/ 537183 h 994961"/>
              <a:gd name="connsiteX44" fmla="*/ 866579 w 994960"/>
              <a:gd name="connsiteY44" fmla="*/ 568669 h 994961"/>
              <a:gd name="connsiteX45" fmla="*/ 802388 w 994960"/>
              <a:gd name="connsiteY45" fmla="*/ 577399 h 994961"/>
              <a:gd name="connsiteX46" fmla="*/ 802388 w 994960"/>
              <a:gd name="connsiteY46" fmla="*/ 513208 h 994961"/>
              <a:gd name="connsiteX47" fmla="*/ 802388 w 994960"/>
              <a:gd name="connsiteY47" fmla="*/ 481112 h 994961"/>
              <a:gd name="connsiteX48" fmla="*/ 866579 w 994960"/>
              <a:gd name="connsiteY48" fmla="*/ 472992 h 994961"/>
              <a:gd name="connsiteX49" fmla="*/ 866579 w 994960"/>
              <a:gd name="connsiteY49" fmla="*/ 504478 h 994961"/>
              <a:gd name="connsiteX50" fmla="*/ 802388 w 994960"/>
              <a:gd name="connsiteY50" fmla="*/ 513208 h 994961"/>
              <a:gd name="connsiteX51" fmla="*/ 802388 w 994960"/>
              <a:gd name="connsiteY51" fmla="*/ 449016 h 994961"/>
              <a:gd name="connsiteX52" fmla="*/ 802388 w 994960"/>
              <a:gd name="connsiteY52" fmla="*/ 416921 h 994961"/>
              <a:gd name="connsiteX53" fmla="*/ 866579 w 994960"/>
              <a:gd name="connsiteY53" fmla="*/ 408801 h 994961"/>
              <a:gd name="connsiteX54" fmla="*/ 866579 w 994960"/>
              <a:gd name="connsiteY54" fmla="*/ 440287 h 994961"/>
              <a:gd name="connsiteX55" fmla="*/ 802388 w 994960"/>
              <a:gd name="connsiteY55" fmla="*/ 449016 h 994961"/>
              <a:gd name="connsiteX56" fmla="*/ 802388 w 994960"/>
              <a:gd name="connsiteY56" fmla="*/ 384825 h 994961"/>
              <a:gd name="connsiteX57" fmla="*/ 802388 w 994960"/>
              <a:gd name="connsiteY57" fmla="*/ 352730 h 994961"/>
              <a:gd name="connsiteX58" fmla="*/ 866579 w 994960"/>
              <a:gd name="connsiteY58" fmla="*/ 344610 h 994961"/>
              <a:gd name="connsiteX59" fmla="*/ 866579 w 994960"/>
              <a:gd name="connsiteY59" fmla="*/ 376095 h 994961"/>
              <a:gd name="connsiteX60" fmla="*/ 802388 w 994960"/>
              <a:gd name="connsiteY60" fmla="*/ 384825 h 994961"/>
              <a:gd name="connsiteX61" fmla="*/ 802388 w 994960"/>
              <a:gd name="connsiteY61" fmla="*/ 320634 h 994961"/>
              <a:gd name="connsiteX62" fmla="*/ 802388 w 994960"/>
              <a:gd name="connsiteY62" fmla="*/ 288539 h 994961"/>
              <a:gd name="connsiteX63" fmla="*/ 866579 w 994960"/>
              <a:gd name="connsiteY63" fmla="*/ 280419 h 994961"/>
              <a:gd name="connsiteX64" fmla="*/ 866579 w 994960"/>
              <a:gd name="connsiteY64" fmla="*/ 311904 h 994961"/>
              <a:gd name="connsiteX65" fmla="*/ 802388 w 994960"/>
              <a:gd name="connsiteY65" fmla="*/ 320634 h 994961"/>
              <a:gd name="connsiteX66" fmla="*/ 802388 w 994960"/>
              <a:gd name="connsiteY66" fmla="*/ 256443 h 994961"/>
              <a:gd name="connsiteX67" fmla="*/ 802388 w 994960"/>
              <a:gd name="connsiteY67" fmla="*/ 224348 h 994961"/>
              <a:gd name="connsiteX68" fmla="*/ 866579 w 994960"/>
              <a:gd name="connsiteY68" fmla="*/ 216228 h 994961"/>
              <a:gd name="connsiteX69" fmla="*/ 866579 w 994960"/>
              <a:gd name="connsiteY69" fmla="*/ 247713 h 994961"/>
              <a:gd name="connsiteX70" fmla="*/ 802388 w 994960"/>
              <a:gd name="connsiteY70" fmla="*/ 256443 h 994961"/>
              <a:gd name="connsiteX71" fmla="*/ 802388 w 994960"/>
              <a:gd name="connsiteY71" fmla="*/ 192252 h 994961"/>
              <a:gd name="connsiteX72" fmla="*/ 802388 w 994960"/>
              <a:gd name="connsiteY72" fmla="*/ 160157 h 994961"/>
              <a:gd name="connsiteX73" fmla="*/ 866579 w 994960"/>
              <a:gd name="connsiteY73" fmla="*/ 152037 h 994961"/>
              <a:gd name="connsiteX74" fmla="*/ 866579 w 994960"/>
              <a:gd name="connsiteY74" fmla="*/ 183522 h 994961"/>
              <a:gd name="connsiteX75" fmla="*/ 802388 w 994960"/>
              <a:gd name="connsiteY75" fmla="*/ 192252 h 994961"/>
              <a:gd name="connsiteX76" fmla="*/ 770292 w 994960"/>
              <a:gd name="connsiteY76" fmla="*/ 224348 h 994961"/>
              <a:gd name="connsiteX77" fmla="*/ 770292 w 994960"/>
              <a:gd name="connsiteY77" fmla="*/ 256443 h 994961"/>
              <a:gd name="connsiteX78" fmla="*/ 706101 w 994960"/>
              <a:gd name="connsiteY78" fmla="*/ 247713 h 994961"/>
              <a:gd name="connsiteX79" fmla="*/ 706101 w 994960"/>
              <a:gd name="connsiteY79" fmla="*/ 216228 h 994961"/>
              <a:gd name="connsiteX80" fmla="*/ 770292 w 994960"/>
              <a:gd name="connsiteY80" fmla="*/ 224348 h 994961"/>
              <a:gd name="connsiteX81" fmla="*/ 770292 w 994960"/>
              <a:gd name="connsiteY81" fmla="*/ 288539 h 994961"/>
              <a:gd name="connsiteX82" fmla="*/ 770292 w 994960"/>
              <a:gd name="connsiteY82" fmla="*/ 320634 h 994961"/>
              <a:gd name="connsiteX83" fmla="*/ 706101 w 994960"/>
              <a:gd name="connsiteY83" fmla="*/ 311904 h 994961"/>
              <a:gd name="connsiteX84" fmla="*/ 706101 w 994960"/>
              <a:gd name="connsiteY84" fmla="*/ 280419 h 994961"/>
              <a:gd name="connsiteX85" fmla="*/ 770292 w 994960"/>
              <a:gd name="connsiteY85" fmla="*/ 288539 h 994961"/>
              <a:gd name="connsiteX86" fmla="*/ 770292 w 994960"/>
              <a:gd name="connsiteY86" fmla="*/ 352730 h 994961"/>
              <a:gd name="connsiteX87" fmla="*/ 770292 w 994960"/>
              <a:gd name="connsiteY87" fmla="*/ 384825 h 994961"/>
              <a:gd name="connsiteX88" fmla="*/ 706101 w 994960"/>
              <a:gd name="connsiteY88" fmla="*/ 376095 h 994961"/>
              <a:gd name="connsiteX89" fmla="*/ 706101 w 994960"/>
              <a:gd name="connsiteY89" fmla="*/ 344610 h 994961"/>
              <a:gd name="connsiteX90" fmla="*/ 770292 w 994960"/>
              <a:gd name="connsiteY90" fmla="*/ 352730 h 994961"/>
              <a:gd name="connsiteX91" fmla="*/ 770292 w 994960"/>
              <a:gd name="connsiteY91" fmla="*/ 416921 h 994961"/>
              <a:gd name="connsiteX92" fmla="*/ 770292 w 994960"/>
              <a:gd name="connsiteY92" fmla="*/ 449016 h 994961"/>
              <a:gd name="connsiteX93" fmla="*/ 706101 w 994960"/>
              <a:gd name="connsiteY93" fmla="*/ 440287 h 994961"/>
              <a:gd name="connsiteX94" fmla="*/ 706101 w 994960"/>
              <a:gd name="connsiteY94" fmla="*/ 408801 h 994961"/>
              <a:gd name="connsiteX95" fmla="*/ 770292 w 994960"/>
              <a:gd name="connsiteY95" fmla="*/ 416921 h 994961"/>
              <a:gd name="connsiteX96" fmla="*/ 770292 w 994960"/>
              <a:gd name="connsiteY96" fmla="*/ 481112 h 994961"/>
              <a:gd name="connsiteX97" fmla="*/ 770292 w 994960"/>
              <a:gd name="connsiteY97" fmla="*/ 513208 h 994961"/>
              <a:gd name="connsiteX98" fmla="*/ 706101 w 994960"/>
              <a:gd name="connsiteY98" fmla="*/ 504478 h 994961"/>
              <a:gd name="connsiteX99" fmla="*/ 706101 w 994960"/>
              <a:gd name="connsiteY99" fmla="*/ 472992 h 994961"/>
              <a:gd name="connsiteX100" fmla="*/ 770292 w 994960"/>
              <a:gd name="connsiteY100" fmla="*/ 481112 h 994961"/>
              <a:gd name="connsiteX101" fmla="*/ 770292 w 994960"/>
              <a:gd name="connsiteY101" fmla="*/ 545303 h 994961"/>
              <a:gd name="connsiteX102" fmla="*/ 770292 w 994960"/>
              <a:gd name="connsiteY102" fmla="*/ 577399 h 994961"/>
              <a:gd name="connsiteX103" fmla="*/ 706101 w 994960"/>
              <a:gd name="connsiteY103" fmla="*/ 568669 h 994961"/>
              <a:gd name="connsiteX104" fmla="*/ 706101 w 994960"/>
              <a:gd name="connsiteY104" fmla="*/ 537183 h 994961"/>
              <a:gd name="connsiteX105" fmla="*/ 770292 w 994960"/>
              <a:gd name="connsiteY105" fmla="*/ 545303 h 994961"/>
              <a:gd name="connsiteX106" fmla="*/ 898674 w 994960"/>
              <a:gd name="connsiteY106" fmla="*/ 558077 h 994961"/>
              <a:gd name="connsiteX107" fmla="*/ 898674 w 994960"/>
              <a:gd name="connsiteY107" fmla="*/ 527988 h 994961"/>
              <a:gd name="connsiteX108" fmla="*/ 930770 w 994960"/>
              <a:gd name="connsiteY108" fmla="*/ 512855 h 994961"/>
              <a:gd name="connsiteX109" fmla="*/ 930770 w 994960"/>
              <a:gd name="connsiteY109" fmla="*/ 529576 h 994961"/>
              <a:gd name="connsiteX110" fmla="*/ 898674 w 994960"/>
              <a:gd name="connsiteY110" fmla="*/ 558077 h 994961"/>
              <a:gd name="connsiteX111" fmla="*/ 898674 w 994960"/>
              <a:gd name="connsiteY111" fmla="*/ 493886 h 994961"/>
              <a:gd name="connsiteX112" fmla="*/ 898674 w 994960"/>
              <a:gd name="connsiteY112" fmla="*/ 463796 h 994961"/>
              <a:gd name="connsiteX113" fmla="*/ 930770 w 994960"/>
              <a:gd name="connsiteY113" fmla="*/ 448663 h 994961"/>
              <a:gd name="connsiteX114" fmla="*/ 930770 w 994960"/>
              <a:gd name="connsiteY114" fmla="*/ 465385 h 994961"/>
              <a:gd name="connsiteX115" fmla="*/ 898674 w 994960"/>
              <a:gd name="connsiteY115" fmla="*/ 493886 h 994961"/>
              <a:gd name="connsiteX116" fmla="*/ 898674 w 994960"/>
              <a:gd name="connsiteY116" fmla="*/ 429695 h 994961"/>
              <a:gd name="connsiteX117" fmla="*/ 898674 w 994960"/>
              <a:gd name="connsiteY117" fmla="*/ 399605 h 994961"/>
              <a:gd name="connsiteX118" fmla="*/ 930770 w 994960"/>
              <a:gd name="connsiteY118" fmla="*/ 384472 h 994961"/>
              <a:gd name="connsiteX119" fmla="*/ 930770 w 994960"/>
              <a:gd name="connsiteY119" fmla="*/ 401194 h 994961"/>
              <a:gd name="connsiteX120" fmla="*/ 898674 w 994960"/>
              <a:gd name="connsiteY120" fmla="*/ 429695 h 994961"/>
              <a:gd name="connsiteX121" fmla="*/ 898674 w 994960"/>
              <a:gd name="connsiteY121" fmla="*/ 365504 h 994961"/>
              <a:gd name="connsiteX122" fmla="*/ 898674 w 994960"/>
              <a:gd name="connsiteY122" fmla="*/ 335414 h 994961"/>
              <a:gd name="connsiteX123" fmla="*/ 930770 w 994960"/>
              <a:gd name="connsiteY123" fmla="*/ 320281 h 994961"/>
              <a:gd name="connsiteX124" fmla="*/ 930770 w 994960"/>
              <a:gd name="connsiteY124" fmla="*/ 337003 h 994961"/>
              <a:gd name="connsiteX125" fmla="*/ 898674 w 994960"/>
              <a:gd name="connsiteY125" fmla="*/ 365504 h 994961"/>
              <a:gd name="connsiteX126" fmla="*/ 898674 w 994960"/>
              <a:gd name="connsiteY126" fmla="*/ 301313 h 994961"/>
              <a:gd name="connsiteX127" fmla="*/ 898674 w 994960"/>
              <a:gd name="connsiteY127" fmla="*/ 271223 h 994961"/>
              <a:gd name="connsiteX128" fmla="*/ 930770 w 994960"/>
              <a:gd name="connsiteY128" fmla="*/ 256090 h 994961"/>
              <a:gd name="connsiteX129" fmla="*/ 930770 w 994960"/>
              <a:gd name="connsiteY129" fmla="*/ 272812 h 994961"/>
              <a:gd name="connsiteX130" fmla="*/ 898674 w 994960"/>
              <a:gd name="connsiteY130" fmla="*/ 301313 h 994961"/>
              <a:gd name="connsiteX131" fmla="*/ 898674 w 994960"/>
              <a:gd name="connsiteY131" fmla="*/ 237122 h 994961"/>
              <a:gd name="connsiteX132" fmla="*/ 898674 w 994960"/>
              <a:gd name="connsiteY132" fmla="*/ 207032 h 994961"/>
              <a:gd name="connsiteX133" fmla="*/ 930770 w 994960"/>
              <a:gd name="connsiteY133" fmla="*/ 191899 h 994961"/>
              <a:gd name="connsiteX134" fmla="*/ 930770 w 994960"/>
              <a:gd name="connsiteY134" fmla="*/ 208621 h 994961"/>
              <a:gd name="connsiteX135" fmla="*/ 898674 w 994960"/>
              <a:gd name="connsiteY135" fmla="*/ 237122 h 994961"/>
              <a:gd name="connsiteX136" fmla="*/ 898674 w 994960"/>
              <a:gd name="connsiteY136" fmla="*/ 172931 h 994961"/>
              <a:gd name="connsiteX137" fmla="*/ 898674 w 994960"/>
              <a:gd name="connsiteY137" fmla="*/ 142841 h 994961"/>
              <a:gd name="connsiteX138" fmla="*/ 930770 w 994960"/>
              <a:gd name="connsiteY138" fmla="*/ 127708 h 994961"/>
              <a:gd name="connsiteX139" fmla="*/ 930770 w 994960"/>
              <a:gd name="connsiteY139" fmla="*/ 144430 h 994961"/>
              <a:gd name="connsiteX140" fmla="*/ 898674 w 994960"/>
              <a:gd name="connsiteY140" fmla="*/ 172931 h 994961"/>
              <a:gd name="connsiteX141" fmla="*/ 786340 w 994960"/>
              <a:gd name="connsiteY141" fmla="*/ 32096 h 994961"/>
              <a:gd name="connsiteX142" fmla="*/ 930770 w 994960"/>
              <a:gd name="connsiteY142" fmla="*/ 80239 h 994961"/>
              <a:gd name="connsiteX143" fmla="*/ 786340 w 994960"/>
              <a:gd name="connsiteY143" fmla="*/ 128382 h 994961"/>
              <a:gd name="connsiteX144" fmla="*/ 641910 w 994960"/>
              <a:gd name="connsiteY144" fmla="*/ 80239 h 994961"/>
              <a:gd name="connsiteX145" fmla="*/ 786340 w 994960"/>
              <a:gd name="connsiteY145" fmla="*/ 32096 h 994961"/>
              <a:gd name="connsiteX146" fmla="*/ 641910 w 994960"/>
              <a:gd name="connsiteY146" fmla="*/ 127708 h 994961"/>
              <a:gd name="connsiteX147" fmla="*/ 674006 w 994960"/>
              <a:gd name="connsiteY147" fmla="*/ 142841 h 994961"/>
              <a:gd name="connsiteX148" fmla="*/ 674006 w 994960"/>
              <a:gd name="connsiteY148" fmla="*/ 172931 h 994961"/>
              <a:gd name="connsiteX149" fmla="*/ 641910 w 994960"/>
              <a:gd name="connsiteY149" fmla="*/ 144430 h 994961"/>
              <a:gd name="connsiteX150" fmla="*/ 641910 w 994960"/>
              <a:gd name="connsiteY150" fmla="*/ 191899 h 994961"/>
              <a:gd name="connsiteX151" fmla="*/ 674006 w 994960"/>
              <a:gd name="connsiteY151" fmla="*/ 207032 h 994961"/>
              <a:gd name="connsiteX152" fmla="*/ 674006 w 994960"/>
              <a:gd name="connsiteY152" fmla="*/ 237122 h 994961"/>
              <a:gd name="connsiteX153" fmla="*/ 641910 w 994960"/>
              <a:gd name="connsiteY153" fmla="*/ 208621 h 994961"/>
              <a:gd name="connsiteX154" fmla="*/ 641910 w 994960"/>
              <a:gd name="connsiteY154" fmla="*/ 256090 h 994961"/>
              <a:gd name="connsiteX155" fmla="*/ 674006 w 994960"/>
              <a:gd name="connsiteY155" fmla="*/ 271223 h 994961"/>
              <a:gd name="connsiteX156" fmla="*/ 674006 w 994960"/>
              <a:gd name="connsiteY156" fmla="*/ 301313 h 994961"/>
              <a:gd name="connsiteX157" fmla="*/ 641910 w 994960"/>
              <a:gd name="connsiteY157" fmla="*/ 272812 h 994961"/>
              <a:gd name="connsiteX158" fmla="*/ 641910 w 994960"/>
              <a:gd name="connsiteY158" fmla="*/ 320281 h 994961"/>
              <a:gd name="connsiteX159" fmla="*/ 674006 w 994960"/>
              <a:gd name="connsiteY159" fmla="*/ 335414 h 994961"/>
              <a:gd name="connsiteX160" fmla="*/ 674006 w 994960"/>
              <a:gd name="connsiteY160" fmla="*/ 365504 h 994961"/>
              <a:gd name="connsiteX161" fmla="*/ 641910 w 994960"/>
              <a:gd name="connsiteY161" fmla="*/ 337003 h 994961"/>
              <a:gd name="connsiteX162" fmla="*/ 641910 w 994960"/>
              <a:gd name="connsiteY162" fmla="*/ 384472 h 994961"/>
              <a:gd name="connsiteX163" fmla="*/ 674006 w 994960"/>
              <a:gd name="connsiteY163" fmla="*/ 399605 h 994961"/>
              <a:gd name="connsiteX164" fmla="*/ 674006 w 994960"/>
              <a:gd name="connsiteY164" fmla="*/ 429695 h 994961"/>
              <a:gd name="connsiteX165" fmla="*/ 641910 w 994960"/>
              <a:gd name="connsiteY165" fmla="*/ 401194 h 994961"/>
              <a:gd name="connsiteX166" fmla="*/ 641910 w 994960"/>
              <a:gd name="connsiteY166" fmla="*/ 448663 h 994961"/>
              <a:gd name="connsiteX167" fmla="*/ 674006 w 994960"/>
              <a:gd name="connsiteY167" fmla="*/ 463796 h 994961"/>
              <a:gd name="connsiteX168" fmla="*/ 674006 w 994960"/>
              <a:gd name="connsiteY168" fmla="*/ 493886 h 994961"/>
              <a:gd name="connsiteX169" fmla="*/ 641910 w 994960"/>
              <a:gd name="connsiteY169" fmla="*/ 465385 h 994961"/>
              <a:gd name="connsiteX170" fmla="*/ 641910 w 994960"/>
              <a:gd name="connsiteY170" fmla="*/ 512855 h 994961"/>
              <a:gd name="connsiteX171" fmla="*/ 674006 w 994960"/>
              <a:gd name="connsiteY171" fmla="*/ 527988 h 994961"/>
              <a:gd name="connsiteX172" fmla="*/ 674006 w 994960"/>
              <a:gd name="connsiteY172" fmla="*/ 558077 h 994961"/>
              <a:gd name="connsiteX173" fmla="*/ 641910 w 994960"/>
              <a:gd name="connsiteY173" fmla="*/ 529576 h 994961"/>
              <a:gd name="connsiteX174" fmla="*/ 192573 w 994960"/>
              <a:gd name="connsiteY174" fmla="*/ 352730 h 994961"/>
              <a:gd name="connsiteX175" fmla="*/ 192573 w 994960"/>
              <a:gd name="connsiteY175" fmla="*/ 384825 h 994961"/>
              <a:gd name="connsiteX176" fmla="*/ 128382 w 994960"/>
              <a:gd name="connsiteY176" fmla="*/ 376095 h 994961"/>
              <a:gd name="connsiteX177" fmla="*/ 128382 w 994960"/>
              <a:gd name="connsiteY177" fmla="*/ 344610 h 994961"/>
              <a:gd name="connsiteX178" fmla="*/ 192573 w 994960"/>
              <a:gd name="connsiteY178" fmla="*/ 352730 h 994961"/>
              <a:gd name="connsiteX179" fmla="*/ 224669 w 994960"/>
              <a:gd name="connsiteY179" fmla="*/ 577399 h 994961"/>
              <a:gd name="connsiteX180" fmla="*/ 224669 w 994960"/>
              <a:gd name="connsiteY180" fmla="*/ 545303 h 994961"/>
              <a:gd name="connsiteX181" fmla="*/ 288860 w 994960"/>
              <a:gd name="connsiteY181" fmla="*/ 537183 h 994961"/>
              <a:gd name="connsiteX182" fmla="*/ 288860 w 994960"/>
              <a:gd name="connsiteY182" fmla="*/ 568669 h 994961"/>
              <a:gd name="connsiteX183" fmla="*/ 224669 w 994960"/>
              <a:gd name="connsiteY183" fmla="*/ 577399 h 994961"/>
              <a:gd name="connsiteX184" fmla="*/ 224669 w 994960"/>
              <a:gd name="connsiteY184" fmla="*/ 513208 h 994961"/>
              <a:gd name="connsiteX185" fmla="*/ 224669 w 994960"/>
              <a:gd name="connsiteY185" fmla="*/ 481112 h 994961"/>
              <a:gd name="connsiteX186" fmla="*/ 288860 w 994960"/>
              <a:gd name="connsiteY186" fmla="*/ 472992 h 994961"/>
              <a:gd name="connsiteX187" fmla="*/ 288860 w 994960"/>
              <a:gd name="connsiteY187" fmla="*/ 504478 h 994961"/>
              <a:gd name="connsiteX188" fmla="*/ 224669 w 994960"/>
              <a:gd name="connsiteY188" fmla="*/ 513208 h 994961"/>
              <a:gd name="connsiteX189" fmla="*/ 224669 w 994960"/>
              <a:gd name="connsiteY189" fmla="*/ 449016 h 994961"/>
              <a:gd name="connsiteX190" fmla="*/ 224669 w 994960"/>
              <a:gd name="connsiteY190" fmla="*/ 416921 h 994961"/>
              <a:gd name="connsiteX191" fmla="*/ 288860 w 994960"/>
              <a:gd name="connsiteY191" fmla="*/ 408801 h 994961"/>
              <a:gd name="connsiteX192" fmla="*/ 288860 w 994960"/>
              <a:gd name="connsiteY192" fmla="*/ 440287 h 994961"/>
              <a:gd name="connsiteX193" fmla="*/ 224669 w 994960"/>
              <a:gd name="connsiteY193" fmla="*/ 449016 h 994961"/>
              <a:gd name="connsiteX194" fmla="*/ 224669 w 994960"/>
              <a:gd name="connsiteY194" fmla="*/ 384825 h 994961"/>
              <a:gd name="connsiteX195" fmla="*/ 224669 w 994960"/>
              <a:gd name="connsiteY195" fmla="*/ 352730 h 994961"/>
              <a:gd name="connsiteX196" fmla="*/ 288860 w 994960"/>
              <a:gd name="connsiteY196" fmla="*/ 344610 h 994961"/>
              <a:gd name="connsiteX197" fmla="*/ 288860 w 994960"/>
              <a:gd name="connsiteY197" fmla="*/ 376095 h 994961"/>
              <a:gd name="connsiteX198" fmla="*/ 224669 w 994960"/>
              <a:gd name="connsiteY198" fmla="*/ 384825 h 994961"/>
              <a:gd name="connsiteX199" fmla="*/ 192573 w 994960"/>
              <a:gd name="connsiteY199" fmla="*/ 416921 h 994961"/>
              <a:gd name="connsiteX200" fmla="*/ 192573 w 994960"/>
              <a:gd name="connsiteY200" fmla="*/ 449016 h 994961"/>
              <a:gd name="connsiteX201" fmla="*/ 128382 w 994960"/>
              <a:gd name="connsiteY201" fmla="*/ 440287 h 994961"/>
              <a:gd name="connsiteX202" fmla="*/ 128382 w 994960"/>
              <a:gd name="connsiteY202" fmla="*/ 408801 h 994961"/>
              <a:gd name="connsiteX203" fmla="*/ 192573 w 994960"/>
              <a:gd name="connsiteY203" fmla="*/ 416921 h 994961"/>
              <a:gd name="connsiteX204" fmla="*/ 192573 w 994960"/>
              <a:gd name="connsiteY204" fmla="*/ 481112 h 994961"/>
              <a:gd name="connsiteX205" fmla="*/ 192573 w 994960"/>
              <a:gd name="connsiteY205" fmla="*/ 513208 h 994961"/>
              <a:gd name="connsiteX206" fmla="*/ 128382 w 994960"/>
              <a:gd name="connsiteY206" fmla="*/ 504478 h 994961"/>
              <a:gd name="connsiteX207" fmla="*/ 128382 w 994960"/>
              <a:gd name="connsiteY207" fmla="*/ 472992 h 994961"/>
              <a:gd name="connsiteX208" fmla="*/ 192573 w 994960"/>
              <a:gd name="connsiteY208" fmla="*/ 481112 h 994961"/>
              <a:gd name="connsiteX209" fmla="*/ 192573 w 994960"/>
              <a:gd name="connsiteY209" fmla="*/ 545303 h 994961"/>
              <a:gd name="connsiteX210" fmla="*/ 192573 w 994960"/>
              <a:gd name="connsiteY210" fmla="*/ 577399 h 994961"/>
              <a:gd name="connsiteX211" fmla="*/ 128382 w 994960"/>
              <a:gd name="connsiteY211" fmla="*/ 568669 h 994961"/>
              <a:gd name="connsiteX212" fmla="*/ 128382 w 994960"/>
              <a:gd name="connsiteY212" fmla="*/ 537183 h 994961"/>
              <a:gd name="connsiteX213" fmla="*/ 192573 w 994960"/>
              <a:gd name="connsiteY213" fmla="*/ 545303 h 994961"/>
              <a:gd name="connsiteX214" fmla="*/ 320955 w 994960"/>
              <a:gd name="connsiteY214" fmla="*/ 558077 h 994961"/>
              <a:gd name="connsiteX215" fmla="*/ 320955 w 994960"/>
              <a:gd name="connsiteY215" fmla="*/ 527988 h 994961"/>
              <a:gd name="connsiteX216" fmla="*/ 353051 w 994960"/>
              <a:gd name="connsiteY216" fmla="*/ 512855 h 994961"/>
              <a:gd name="connsiteX217" fmla="*/ 353051 w 994960"/>
              <a:gd name="connsiteY217" fmla="*/ 529576 h 994961"/>
              <a:gd name="connsiteX218" fmla="*/ 320955 w 994960"/>
              <a:gd name="connsiteY218" fmla="*/ 558077 h 994961"/>
              <a:gd name="connsiteX219" fmla="*/ 320955 w 994960"/>
              <a:gd name="connsiteY219" fmla="*/ 493886 h 994961"/>
              <a:gd name="connsiteX220" fmla="*/ 320955 w 994960"/>
              <a:gd name="connsiteY220" fmla="*/ 463796 h 994961"/>
              <a:gd name="connsiteX221" fmla="*/ 353051 w 994960"/>
              <a:gd name="connsiteY221" fmla="*/ 448663 h 994961"/>
              <a:gd name="connsiteX222" fmla="*/ 353051 w 994960"/>
              <a:gd name="connsiteY222" fmla="*/ 465385 h 994961"/>
              <a:gd name="connsiteX223" fmla="*/ 320955 w 994960"/>
              <a:gd name="connsiteY223" fmla="*/ 493886 h 994961"/>
              <a:gd name="connsiteX224" fmla="*/ 320955 w 994960"/>
              <a:gd name="connsiteY224" fmla="*/ 429695 h 994961"/>
              <a:gd name="connsiteX225" fmla="*/ 320955 w 994960"/>
              <a:gd name="connsiteY225" fmla="*/ 399605 h 994961"/>
              <a:gd name="connsiteX226" fmla="*/ 353051 w 994960"/>
              <a:gd name="connsiteY226" fmla="*/ 384472 h 994961"/>
              <a:gd name="connsiteX227" fmla="*/ 353051 w 994960"/>
              <a:gd name="connsiteY227" fmla="*/ 401194 h 994961"/>
              <a:gd name="connsiteX228" fmla="*/ 320955 w 994960"/>
              <a:gd name="connsiteY228" fmla="*/ 429695 h 994961"/>
              <a:gd name="connsiteX229" fmla="*/ 320955 w 994960"/>
              <a:gd name="connsiteY229" fmla="*/ 365504 h 994961"/>
              <a:gd name="connsiteX230" fmla="*/ 320955 w 994960"/>
              <a:gd name="connsiteY230" fmla="*/ 335414 h 994961"/>
              <a:gd name="connsiteX231" fmla="*/ 353051 w 994960"/>
              <a:gd name="connsiteY231" fmla="*/ 320281 h 994961"/>
              <a:gd name="connsiteX232" fmla="*/ 353051 w 994960"/>
              <a:gd name="connsiteY232" fmla="*/ 337003 h 994961"/>
              <a:gd name="connsiteX233" fmla="*/ 320955 w 994960"/>
              <a:gd name="connsiteY233" fmla="*/ 365504 h 994961"/>
              <a:gd name="connsiteX234" fmla="*/ 208621 w 994960"/>
              <a:gd name="connsiteY234" fmla="*/ 224669 h 994961"/>
              <a:gd name="connsiteX235" fmla="*/ 353051 w 994960"/>
              <a:gd name="connsiteY235" fmla="*/ 272812 h 994961"/>
              <a:gd name="connsiteX236" fmla="*/ 208621 w 994960"/>
              <a:gd name="connsiteY236" fmla="*/ 320955 h 994961"/>
              <a:gd name="connsiteX237" fmla="*/ 64191 w 994960"/>
              <a:gd name="connsiteY237" fmla="*/ 272812 h 994961"/>
              <a:gd name="connsiteX238" fmla="*/ 208621 w 994960"/>
              <a:gd name="connsiteY238" fmla="*/ 224669 h 994961"/>
              <a:gd name="connsiteX239" fmla="*/ 64191 w 994960"/>
              <a:gd name="connsiteY239" fmla="*/ 320281 h 994961"/>
              <a:gd name="connsiteX240" fmla="*/ 96287 w 994960"/>
              <a:gd name="connsiteY240" fmla="*/ 335414 h 994961"/>
              <a:gd name="connsiteX241" fmla="*/ 96287 w 994960"/>
              <a:gd name="connsiteY241" fmla="*/ 365504 h 994961"/>
              <a:gd name="connsiteX242" fmla="*/ 64191 w 994960"/>
              <a:gd name="connsiteY242" fmla="*/ 337003 h 994961"/>
              <a:gd name="connsiteX243" fmla="*/ 64191 w 994960"/>
              <a:gd name="connsiteY243" fmla="*/ 384472 h 994961"/>
              <a:gd name="connsiteX244" fmla="*/ 96287 w 994960"/>
              <a:gd name="connsiteY244" fmla="*/ 399605 h 994961"/>
              <a:gd name="connsiteX245" fmla="*/ 96287 w 994960"/>
              <a:gd name="connsiteY245" fmla="*/ 429695 h 994961"/>
              <a:gd name="connsiteX246" fmla="*/ 64191 w 994960"/>
              <a:gd name="connsiteY246" fmla="*/ 401194 h 994961"/>
              <a:gd name="connsiteX247" fmla="*/ 64191 w 994960"/>
              <a:gd name="connsiteY247" fmla="*/ 448663 h 994961"/>
              <a:gd name="connsiteX248" fmla="*/ 96287 w 994960"/>
              <a:gd name="connsiteY248" fmla="*/ 463796 h 994961"/>
              <a:gd name="connsiteX249" fmla="*/ 96287 w 994960"/>
              <a:gd name="connsiteY249" fmla="*/ 493886 h 994961"/>
              <a:gd name="connsiteX250" fmla="*/ 64191 w 994960"/>
              <a:gd name="connsiteY250" fmla="*/ 465385 h 994961"/>
              <a:gd name="connsiteX251" fmla="*/ 64191 w 994960"/>
              <a:gd name="connsiteY251" fmla="*/ 512855 h 994961"/>
              <a:gd name="connsiteX252" fmla="*/ 96287 w 994960"/>
              <a:gd name="connsiteY252" fmla="*/ 527988 h 994961"/>
              <a:gd name="connsiteX253" fmla="*/ 96287 w 994960"/>
              <a:gd name="connsiteY253" fmla="*/ 558077 h 994961"/>
              <a:gd name="connsiteX254" fmla="*/ 64191 w 994960"/>
              <a:gd name="connsiteY254" fmla="*/ 529576 h 994961"/>
              <a:gd name="connsiteX255" fmla="*/ 48143 w 994960"/>
              <a:gd name="connsiteY255" fmla="*/ 641911 h 994961"/>
              <a:gd name="connsiteX256" fmla="*/ 32096 w 994960"/>
              <a:gd name="connsiteY256" fmla="*/ 625863 h 994961"/>
              <a:gd name="connsiteX257" fmla="*/ 48143 w 994960"/>
              <a:gd name="connsiteY257" fmla="*/ 609815 h 994961"/>
              <a:gd name="connsiteX258" fmla="*/ 361411 w 994960"/>
              <a:gd name="connsiteY258" fmla="*/ 609815 h 994961"/>
              <a:gd name="connsiteX259" fmla="*/ 340437 w 994960"/>
              <a:gd name="connsiteY259" fmla="*/ 641911 h 994961"/>
              <a:gd name="connsiteX260" fmla="*/ 641910 w 994960"/>
              <a:gd name="connsiteY260" fmla="*/ 898675 h 994961"/>
              <a:gd name="connsiteX261" fmla="*/ 720528 w 994960"/>
              <a:gd name="connsiteY261" fmla="*/ 962866 h 994961"/>
              <a:gd name="connsiteX262" fmla="*/ 274433 w 994960"/>
              <a:gd name="connsiteY262" fmla="*/ 962866 h 994961"/>
              <a:gd name="connsiteX263" fmla="*/ 353051 w 994960"/>
              <a:gd name="connsiteY263" fmla="*/ 898675 h 994961"/>
              <a:gd name="connsiteX264" fmla="*/ 497480 w 994960"/>
              <a:gd name="connsiteY264" fmla="*/ 866579 h 994961"/>
              <a:gd name="connsiteX265" fmla="*/ 353051 w 994960"/>
              <a:gd name="connsiteY265" fmla="*/ 722149 h 994961"/>
              <a:gd name="connsiteX266" fmla="*/ 497480 w 994960"/>
              <a:gd name="connsiteY266" fmla="*/ 577720 h 994961"/>
              <a:gd name="connsiteX267" fmla="*/ 641910 w 994960"/>
              <a:gd name="connsiteY267" fmla="*/ 722149 h 994961"/>
              <a:gd name="connsiteX268" fmla="*/ 497480 w 994960"/>
              <a:gd name="connsiteY268" fmla="*/ 866579 h 994961"/>
              <a:gd name="connsiteX269" fmla="*/ 946817 w 994960"/>
              <a:gd name="connsiteY269" fmla="*/ 641911 h 994961"/>
              <a:gd name="connsiteX270" fmla="*/ 654524 w 994960"/>
              <a:gd name="connsiteY270" fmla="*/ 641911 h 994961"/>
              <a:gd name="connsiteX271" fmla="*/ 633549 w 994960"/>
              <a:gd name="connsiteY271" fmla="*/ 609815 h 994961"/>
              <a:gd name="connsiteX272" fmla="*/ 946817 w 994960"/>
              <a:gd name="connsiteY272" fmla="*/ 609815 h 994961"/>
              <a:gd name="connsiteX273" fmla="*/ 962865 w 994960"/>
              <a:gd name="connsiteY273" fmla="*/ 625863 h 994961"/>
              <a:gd name="connsiteX274" fmla="*/ 946817 w 994960"/>
              <a:gd name="connsiteY274" fmla="*/ 641911 h 994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</a:cxnLst>
            <a:rect l="l" t="t" r="r" b="b"/>
            <a:pathLst>
              <a:path w="994960" h="994961">
                <a:moveTo>
                  <a:pt x="946817" y="577720"/>
                </a:moveTo>
                <a:lnTo>
                  <a:pt x="929791" y="577720"/>
                </a:lnTo>
                <a:cubicBezTo>
                  <a:pt x="950155" y="565170"/>
                  <a:pt x="962865" y="549042"/>
                  <a:pt x="962865" y="529576"/>
                </a:cubicBezTo>
                <a:lnTo>
                  <a:pt x="962865" y="80239"/>
                </a:lnTo>
                <a:cubicBezTo>
                  <a:pt x="962865" y="28116"/>
                  <a:pt x="871922" y="0"/>
                  <a:pt x="786340" y="0"/>
                </a:cubicBezTo>
                <a:cubicBezTo>
                  <a:pt x="700757" y="0"/>
                  <a:pt x="609815" y="28116"/>
                  <a:pt x="609815" y="80239"/>
                </a:cubicBezTo>
                <a:lnTo>
                  <a:pt x="609815" y="529576"/>
                </a:lnTo>
                <a:cubicBezTo>
                  <a:pt x="609815" y="549042"/>
                  <a:pt x="622524" y="565170"/>
                  <a:pt x="642889" y="577720"/>
                </a:cubicBezTo>
                <a:lnTo>
                  <a:pt x="598661" y="577720"/>
                </a:lnTo>
                <a:cubicBezTo>
                  <a:pt x="569984" y="557564"/>
                  <a:pt x="535128" y="545624"/>
                  <a:pt x="497480" y="545624"/>
                </a:cubicBezTo>
                <a:cubicBezTo>
                  <a:pt x="459832" y="545624"/>
                  <a:pt x="424993" y="557564"/>
                  <a:pt x="396299" y="577720"/>
                </a:cubicBezTo>
                <a:lnTo>
                  <a:pt x="352072" y="577720"/>
                </a:lnTo>
                <a:cubicBezTo>
                  <a:pt x="372436" y="565170"/>
                  <a:pt x="385146" y="549042"/>
                  <a:pt x="385146" y="529576"/>
                </a:cubicBezTo>
                <a:lnTo>
                  <a:pt x="385146" y="272812"/>
                </a:lnTo>
                <a:cubicBezTo>
                  <a:pt x="385146" y="220689"/>
                  <a:pt x="294203" y="192573"/>
                  <a:pt x="208621" y="192573"/>
                </a:cubicBezTo>
                <a:cubicBezTo>
                  <a:pt x="123038" y="192573"/>
                  <a:pt x="32096" y="220689"/>
                  <a:pt x="32096" y="272812"/>
                </a:cubicBezTo>
                <a:lnTo>
                  <a:pt x="32096" y="529576"/>
                </a:lnTo>
                <a:cubicBezTo>
                  <a:pt x="32096" y="549042"/>
                  <a:pt x="44805" y="565170"/>
                  <a:pt x="65170" y="577720"/>
                </a:cubicBezTo>
                <a:lnTo>
                  <a:pt x="48143" y="577720"/>
                </a:lnTo>
                <a:cubicBezTo>
                  <a:pt x="21600" y="577720"/>
                  <a:pt x="0" y="599320"/>
                  <a:pt x="0" y="625863"/>
                </a:cubicBezTo>
                <a:cubicBezTo>
                  <a:pt x="0" y="652406"/>
                  <a:pt x="21600" y="674006"/>
                  <a:pt x="48143" y="674006"/>
                </a:cubicBezTo>
                <a:lnTo>
                  <a:pt x="327791" y="674006"/>
                </a:lnTo>
                <a:cubicBezTo>
                  <a:pt x="323442" y="689332"/>
                  <a:pt x="320955" y="705444"/>
                  <a:pt x="320955" y="722149"/>
                </a:cubicBezTo>
                <a:cubicBezTo>
                  <a:pt x="320955" y="781847"/>
                  <a:pt x="350820" y="834612"/>
                  <a:pt x="396299" y="866579"/>
                </a:cubicBezTo>
                <a:lnTo>
                  <a:pt x="353051" y="866579"/>
                </a:lnTo>
                <a:cubicBezTo>
                  <a:pt x="291106" y="866579"/>
                  <a:pt x="240716" y="916969"/>
                  <a:pt x="240716" y="978914"/>
                </a:cubicBezTo>
                <a:lnTo>
                  <a:pt x="240716" y="994962"/>
                </a:lnTo>
                <a:lnTo>
                  <a:pt x="754244" y="994962"/>
                </a:lnTo>
                <a:lnTo>
                  <a:pt x="754244" y="978914"/>
                </a:lnTo>
                <a:cubicBezTo>
                  <a:pt x="754244" y="916969"/>
                  <a:pt x="703854" y="866579"/>
                  <a:pt x="641910" y="866579"/>
                </a:cubicBezTo>
                <a:lnTo>
                  <a:pt x="598661" y="866579"/>
                </a:lnTo>
                <a:cubicBezTo>
                  <a:pt x="644141" y="834612"/>
                  <a:pt x="674006" y="781847"/>
                  <a:pt x="674006" y="722149"/>
                </a:cubicBezTo>
                <a:cubicBezTo>
                  <a:pt x="674006" y="705444"/>
                  <a:pt x="671518" y="689332"/>
                  <a:pt x="667169" y="674006"/>
                </a:cubicBezTo>
                <a:lnTo>
                  <a:pt x="946817" y="674006"/>
                </a:lnTo>
                <a:cubicBezTo>
                  <a:pt x="973360" y="674006"/>
                  <a:pt x="994961" y="652406"/>
                  <a:pt x="994961" y="625863"/>
                </a:cubicBezTo>
                <a:cubicBezTo>
                  <a:pt x="994961" y="599320"/>
                  <a:pt x="973360" y="577720"/>
                  <a:pt x="946817" y="577720"/>
                </a:cubicBezTo>
                <a:close/>
                <a:moveTo>
                  <a:pt x="770292" y="160157"/>
                </a:moveTo>
                <a:lnTo>
                  <a:pt x="770292" y="192252"/>
                </a:lnTo>
                <a:cubicBezTo>
                  <a:pt x="745835" y="191257"/>
                  <a:pt x="724315" y="188016"/>
                  <a:pt x="706101" y="183522"/>
                </a:cubicBezTo>
                <a:lnTo>
                  <a:pt x="706101" y="152037"/>
                </a:lnTo>
                <a:cubicBezTo>
                  <a:pt x="726385" y="156514"/>
                  <a:pt x="748307" y="159258"/>
                  <a:pt x="770292" y="160157"/>
                </a:cubicBezTo>
                <a:close/>
                <a:moveTo>
                  <a:pt x="802388" y="577399"/>
                </a:moveTo>
                <a:lnTo>
                  <a:pt x="802388" y="545303"/>
                </a:lnTo>
                <a:cubicBezTo>
                  <a:pt x="824373" y="544404"/>
                  <a:pt x="846294" y="541660"/>
                  <a:pt x="866579" y="537183"/>
                </a:cubicBezTo>
                <a:lnTo>
                  <a:pt x="866579" y="568669"/>
                </a:lnTo>
                <a:cubicBezTo>
                  <a:pt x="848364" y="573162"/>
                  <a:pt x="826844" y="576404"/>
                  <a:pt x="802388" y="577399"/>
                </a:cubicBezTo>
                <a:close/>
                <a:moveTo>
                  <a:pt x="802388" y="513208"/>
                </a:moveTo>
                <a:lnTo>
                  <a:pt x="802388" y="481112"/>
                </a:lnTo>
                <a:cubicBezTo>
                  <a:pt x="824373" y="480213"/>
                  <a:pt x="846294" y="477469"/>
                  <a:pt x="866579" y="472992"/>
                </a:cubicBezTo>
                <a:lnTo>
                  <a:pt x="866579" y="504478"/>
                </a:lnTo>
                <a:cubicBezTo>
                  <a:pt x="848364" y="508971"/>
                  <a:pt x="826844" y="512213"/>
                  <a:pt x="802388" y="513208"/>
                </a:cubicBezTo>
                <a:close/>
                <a:moveTo>
                  <a:pt x="802388" y="449016"/>
                </a:moveTo>
                <a:lnTo>
                  <a:pt x="802388" y="416921"/>
                </a:lnTo>
                <a:cubicBezTo>
                  <a:pt x="824373" y="416022"/>
                  <a:pt x="846294" y="413278"/>
                  <a:pt x="866579" y="408801"/>
                </a:cubicBezTo>
                <a:lnTo>
                  <a:pt x="866579" y="440287"/>
                </a:lnTo>
                <a:cubicBezTo>
                  <a:pt x="848364" y="444780"/>
                  <a:pt x="826844" y="448022"/>
                  <a:pt x="802388" y="449016"/>
                </a:cubicBezTo>
                <a:close/>
                <a:moveTo>
                  <a:pt x="802388" y="384825"/>
                </a:moveTo>
                <a:lnTo>
                  <a:pt x="802388" y="352730"/>
                </a:lnTo>
                <a:cubicBezTo>
                  <a:pt x="824373" y="351831"/>
                  <a:pt x="846294" y="349087"/>
                  <a:pt x="866579" y="344610"/>
                </a:cubicBezTo>
                <a:lnTo>
                  <a:pt x="866579" y="376095"/>
                </a:lnTo>
                <a:cubicBezTo>
                  <a:pt x="848364" y="380589"/>
                  <a:pt x="826844" y="383830"/>
                  <a:pt x="802388" y="384825"/>
                </a:cubicBezTo>
                <a:close/>
                <a:moveTo>
                  <a:pt x="802388" y="320634"/>
                </a:moveTo>
                <a:lnTo>
                  <a:pt x="802388" y="288539"/>
                </a:lnTo>
                <a:cubicBezTo>
                  <a:pt x="824373" y="287640"/>
                  <a:pt x="846294" y="284896"/>
                  <a:pt x="866579" y="280419"/>
                </a:cubicBezTo>
                <a:lnTo>
                  <a:pt x="866579" y="311904"/>
                </a:lnTo>
                <a:cubicBezTo>
                  <a:pt x="848364" y="316398"/>
                  <a:pt x="826844" y="319639"/>
                  <a:pt x="802388" y="320634"/>
                </a:cubicBezTo>
                <a:close/>
                <a:moveTo>
                  <a:pt x="802388" y="256443"/>
                </a:moveTo>
                <a:lnTo>
                  <a:pt x="802388" y="224348"/>
                </a:lnTo>
                <a:cubicBezTo>
                  <a:pt x="824373" y="223449"/>
                  <a:pt x="846294" y="220705"/>
                  <a:pt x="866579" y="216228"/>
                </a:cubicBezTo>
                <a:lnTo>
                  <a:pt x="866579" y="247713"/>
                </a:lnTo>
                <a:cubicBezTo>
                  <a:pt x="848364" y="252207"/>
                  <a:pt x="826844" y="255448"/>
                  <a:pt x="802388" y="256443"/>
                </a:cubicBezTo>
                <a:close/>
                <a:moveTo>
                  <a:pt x="802388" y="192252"/>
                </a:moveTo>
                <a:lnTo>
                  <a:pt x="802388" y="160157"/>
                </a:lnTo>
                <a:cubicBezTo>
                  <a:pt x="824373" y="159258"/>
                  <a:pt x="846294" y="156514"/>
                  <a:pt x="866579" y="152037"/>
                </a:cubicBezTo>
                <a:lnTo>
                  <a:pt x="866579" y="183522"/>
                </a:lnTo>
                <a:cubicBezTo>
                  <a:pt x="848364" y="188016"/>
                  <a:pt x="826844" y="191257"/>
                  <a:pt x="802388" y="192252"/>
                </a:cubicBezTo>
                <a:close/>
                <a:moveTo>
                  <a:pt x="770292" y="224348"/>
                </a:moveTo>
                <a:lnTo>
                  <a:pt x="770292" y="256443"/>
                </a:lnTo>
                <a:cubicBezTo>
                  <a:pt x="745835" y="255448"/>
                  <a:pt x="724315" y="252207"/>
                  <a:pt x="706101" y="247713"/>
                </a:cubicBezTo>
                <a:lnTo>
                  <a:pt x="706101" y="216228"/>
                </a:lnTo>
                <a:cubicBezTo>
                  <a:pt x="726385" y="220705"/>
                  <a:pt x="748307" y="223449"/>
                  <a:pt x="770292" y="224348"/>
                </a:cubicBezTo>
                <a:close/>
                <a:moveTo>
                  <a:pt x="770292" y="288539"/>
                </a:moveTo>
                <a:lnTo>
                  <a:pt x="770292" y="320634"/>
                </a:lnTo>
                <a:cubicBezTo>
                  <a:pt x="745835" y="319639"/>
                  <a:pt x="724315" y="316398"/>
                  <a:pt x="706101" y="311904"/>
                </a:cubicBezTo>
                <a:lnTo>
                  <a:pt x="706101" y="280419"/>
                </a:lnTo>
                <a:cubicBezTo>
                  <a:pt x="726385" y="284896"/>
                  <a:pt x="748307" y="287640"/>
                  <a:pt x="770292" y="288539"/>
                </a:cubicBezTo>
                <a:close/>
                <a:moveTo>
                  <a:pt x="770292" y="352730"/>
                </a:moveTo>
                <a:lnTo>
                  <a:pt x="770292" y="384825"/>
                </a:lnTo>
                <a:cubicBezTo>
                  <a:pt x="745835" y="383830"/>
                  <a:pt x="724315" y="380589"/>
                  <a:pt x="706101" y="376095"/>
                </a:cubicBezTo>
                <a:lnTo>
                  <a:pt x="706101" y="344610"/>
                </a:lnTo>
                <a:cubicBezTo>
                  <a:pt x="726385" y="349087"/>
                  <a:pt x="748307" y="351831"/>
                  <a:pt x="770292" y="352730"/>
                </a:cubicBezTo>
                <a:close/>
                <a:moveTo>
                  <a:pt x="770292" y="416921"/>
                </a:moveTo>
                <a:lnTo>
                  <a:pt x="770292" y="449016"/>
                </a:lnTo>
                <a:cubicBezTo>
                  <a:pt x="745835" y="448022"/>
                  <a:pt x="724315" y="444780"/>
                  <a:pt x="706101" y="440287"/>
                </a:cubicBezTo>
                <a:lnTo>
                  <a:pt x="706101" y="408801"/>
                </a:lnTo>
                <a:cubicBezTo>
                  <a:pt x="726385" y="413278"/>
                  <a:pt x="748307" y="416022"/>
                  <a:pt x="770292" y="416921"/>
                </a:cubicBezTo>
                <a:close/>
                <a:moveTo>
                  <a:pt x="770292" y="481112"/>
                </a:moveTo>
                <a:lnTo>
                  <a:pt x="770292" y="513208"/>
                </a:lnTo>
                <a:cubicBezTo>
                  <a:pt x="745835" y="512213"/>
                  <a:pt x="724315" y="508971"/>
                  <a:pt x="706101" y="504478"/>
                </a:cubicBezTo>
                <a:lnTo>
                  <a:pt x="706101" y="472992"/>
                </a:lnTo>
                <a:cubicBezTo>
                  <a:pt x="726385" y="477469"/>
                  <a:pt x="748307" y="480213"/>
                  <a:pt x="770292" y="481112"/>
                </a:cubicBezTo>
                <a:close/>
                <a:moveTo>
                  <a:pt x="770292" y="545303"/>
                </a:moveTo>
                <a:lnTo>
                  <a:pt x="770292" y="577399"/>
                </a:lnTo>
                <a:cubicBezTo>
                  <a:pt x="745835" y="576404"/>
                  <a:pt x="724315" y="573162"/>
                  <a:pt x="706101" y="568669"/>
                </a:cubicBezTo>
                <a:lnTo>
                  <a:pt x="706101" y="537183"/>
                </a:lnTo>
                <a:cubicBezTo>
                  <a:pt x="726385" y="541660"/>
                  <a:pt x="748307" y="544404"/>
                  <a:pt x="770292" y="545303"/>
                </a:cubicBezTo>
                <a:close/>
                <a:moveTo>
                  <a:pt x="898674" y="558077"/>
                </a:moveTo>
                <a:lnTo>
                  <a:pt x="898674" y="527988"/>
                </a:lnTo>
                <a:cubicBezTo>
                  <a:pt x="910662" y="523687"/>
                  <a:pt x="921558" y="518664"/>
                  <a:pt x="930770" y="512855"/>
                </a:cubicBezTo>
                <a:lnTo>
                  <a:pt x="930770" y="529576"/>
                </a:lnTo>
                <a:cubicBezTo>
                  <a:pt x="930770" y="538419"/>
                  <a:pt x="919279" y="549042"/>
                  <a:pt x="898674" y="558077"/>
                </a:cubicBezTo>
                <a:close/>
                <a:moveTo>
                  <a:pt x="898674" y="493886"/>
                </a:moveTo>
                <a:lnTo>
                  <a:pt x="898674" y="463796"/>
                </a:lnTo>
                <a:cubicBezTo>
                  <a:pt x="910662" y="459496"/>
                  <a:pt x="921558" y="454473"/>
                  <a:pt x="930770" y="448663"/>
                </a:cubicBezTo>
                <a:lnTo>
                  <a:pt x="930770" y="465385"/>
                </a:lnTo>
                <a:cubicBezTo>
                  <a:pt x="930770" y="474228"/>
                  <a:pt x="919279" y="484851"/>
                  <a:pt x="898674" y="493886"/>
                </a:cubicBezTo>
                <a:close/>
                <a:moveTo>
                  <a:pt x="898674" y="429695"/>
                </a:moveTo>
                <a:lnTo>
                  <a:pt x="898674" y="399605"/>
                </a:lnTo>
                <a:cubicBezTo>
                  <a:pt x="910662" y="395305"/>
                  <a:pt x="921558" y="390282"/>
                  <a:pt x="930770" y="384472"/>
                </a:cubicBezTo>
                <a:lnTo>
                  <a:pt x="930770" y="401194"/>
                </a:lnTo>
                <a:cubicBezTo>
                  <a:pt x="930770" y="410036"/>
                  <a:pt x="919279" y="420660"/>
                  <a:pt x="898674" y="429695"/>
                </a:cubicBezTo>
                <a:close/>
                <a:moveTo>
                  <a:pt x="898674" y="365504"/>
                </a:moveTo>
                <a:lnTo>
                  <a:pt x="898674" y="335414"/>
                </a:lnTo>
                <a:cubicBezTo>
                  <a:pt x="910662" y="331114"/>
                  <a:pt x="921558" y="326091"/>
                  <a:pt x="930770" y="320281"/>
                </a:cubicBezTo>
                <a:lnTo>
                  <a:pt x="930770" y="337003"/>
                </a:lnTo>
                <a:cubicBezTo>
                  <a:pt x="930770" y="345845"/>
                  <a:pt x="919279" y="356469"/>
                  <a:pt x="898674" y="365504"/>
                </a:cubicBezTo>
                <a:close/>
                <a:moveTo>
                  <a:pt x="898674" y="301313"/>
                </a:moveTo>
                <a:lnTo>
                  <a:pt x="898674" y="271223"/>
                </a:lnTo>
                <a:cubicBezTo>
                  <a:pt x="910662" y="266922"/>
                  <a:pt x="921558" y="261900"/>
                  <a:pt x="930770" y="256090"/>
                </a:cubicBezTo>
                <a:lnTo>
                  <a:pt x="930770" y="272812"/>
                </a:lnTo>
                <a:cubicBezTo>
                  <a:pt x="930770" y="281654"/>
                  <a:pt x="919279" y="292278"/>
                  <a:pt x="898674" y="301313"/>
                </a:cubicBezTo>
                <a:close/>
                <a:moveTo>
                  <a:pt x="898674" y="237122"/>
                </a:moveTo>
                <a:lnTo>
                  <a:pt x="898674" y="207032"/>
                </a:lnTo>
                <a:cubicBezTo>
                  <a:pt x="910662" y="202731"/>
                  <a:pt x="921558" y="197708"/>
                  <a:pt x="930770" y="191899"/>
                </a:cubicBezTo>
                <a:lnTo>
                  <a:pt x="930770" y="208621"/>
                </a:lnTo>
                <a:cubicBezTo>
                  <a:pt x="930770" y="217463"/>
                  <a:pt x="919279" y="228087"/>
                  <a:pt x="898674" y="237122"/>
                </a:cubicBezTo>
                <a:close/>
                <a:moveTo>
                  <a:pt x="898674" y="172931"/>
                </a:moveTo>
                <a:lnTo>
                  <a:pt x="898674" y="142841"/>
                </a:lnTo>
                <a:cubicBezTo>
                  <a:pt x="910662" y="138540"/>
                  <a:pt x="921558" y="133517"/>
                  <a:pt x="930770" y="127708"/>
                </a:cubicBezTo>
                <a:lnTo>
                  <a:pt x="930770" y="144430"/>
                </a:lnTo>
                <a:cubicBezTo>
                  <a:pt x="930770" y="153272"/>
                  <a:pt x="919279" y="163896"/>
                  <a:pt x="898674" y="172931"/>
                </a:cubicBezTo>
                <a:close/>
                <a:moveTo>
                  <a:pt x="786340" y="32096"/>
                </a:moveTo>
                <a:cubicBezTo>
                  <a:pt x="874506" y="32096"/>
                  <a:pt x="930770" y="60612"/>
                  <a:pt x="930770" y="80239"/>
                </a:cubicBezTo>
                <a:cubicBezTo>
                  <a:pt x="930770" y="99865"/>
                  <a:pt x="874506" y="128382"/>
                  <a:pt x="786340" y="128382"/>
                </a:cubicBezTo>
                <a:cubicBezTo>
                  <a:pt x="698173" y="128382"/>
                  <a:pt x="641910" y="99865"/>
                  <a:pt x="641910" y="80239"/>
                </a:cubicBezTo>
                <a:cubicBezTo>
                  <a:pt x="641910" y="60612"/>
                  <a:pt x="698173" y="32096"/>
                  <a:pt x="786340" y="32096"/>
                </a:cubicBezTo>
                <a:close/>
                <a:moveTo>
                  <a:pt x="641910" y="127708"/>
                </a:moveTo>
                <a:cubicBezTo>
                  <a:pt x="651121" y="133517"/>
                  <a:pt x="662018" y="138540"/>
                  <a:pt x="674006" y="142841"/>
                </a:cubicBezTo>
                <a:lnTo>
                  <a:pt x="674006" y="172931"/>
                </a:lnTo>
                <a:cubicBezTo>
                  <a:pt x="653400" y="163896"/>
                  <a:pt x="641910" y="153272"/>
                  <a:pt x="641910" y="144430"/>
                </a:cubicBezTo>
                <a:close/>
                <a:moveTo>
                  <a:pt x="641910" y="191899"/>
                </a:moveTo>
                <a:cubicBezTo>
                  <a:pt x="651121" y="197708"/>
                  <a:pt x="662018" y="202731"/>
                  <a:pt x="674006" y="207032"/>
                </a:cubicBezTo>
                <a:lnTo>
                  <a:pt x="674006" y="237122"/>
                </a:lnTo>
                <a:cubicBezTo>
                  <a:pt x="653400" y="228087"/>
                  <a:pt x="641910" y="217463"/>
                  <a:pt x="641910" y="208621"/>
                </a:cubicBezTo>
                <a:close/>
                <a:moveTo>
                  <a:pt x="641910" y="256090"/>
                </a:moveTo>
                <a:cubicBezTo>
                  <a:pt x="651121" y="261900"/>
                  <a:pt x="662018" y="266922"/>
                  <a:pt x="674006" y="271223"/>
                </a:cubicBezTo>
                <a:lnTo>
                  <a:pt x="674006" y="301313"/>
                </a:lnTo>
                <a:cubicBezTo>
                  <a:pt x="653400" y="292278"/>
                  <a:pt x="641910" y="281654"/>
                  <a:pt x="641910" y="272812"/>
                </a:cubicBezTo>
                <a:close/>
                <a:moveTo>
                  <a:pt x="641910" y="320281"/>
                </a:moveTo>
                <a:cubicBezTo>
                  <a:pt x="651121" y="326091"/>
                  <a:pt x="662018" y="331114"/>
                  <a:pt x="674006" y="335414"/>
                </a:cubicBezTo>
                <a:lnTo>
                  <a:pt x="674006" y="365504"/>
                </a:lnTo>
                <a:cubicBezTo>
                  <a:pt x="653400" y="356469"/>
                  <a:pt x="641910" y="345845"/>
                  <a:pt x="641910" y="337003"/>
                </a:cubicBezTo>
                <a:close/>
                <a:moveTo>
                  <a:pt x="641910" y="384472"/>
                </a:moveTo>
                <a:cubicBezTo>
                  <a:pt x="651121" y="390282"/>
                  <a:pt x="662018" y="395305"/>
                  <a:pt x="674006" y="399605"/>
                </a:cubicBezTo>
                <a:lnTo>
                  <a:pt x="674006" y="429695"/>
                </a:lnTo>
                <a:cubicBezTo>
                  <a:pt x="653400" y="420660"/>
                  <a:pt x="641910" y="410036"/>
                  <a:pt x="641910" y="401194"/>
                </a:cubicBezTo>
                <a:close/>
                <a:moveTo>
                  <a:pt x="641910" y="448663"/>
                </a:moveTo>
                <a:cubicBezTo>
                  <a:pt x="651121" y="454473"/>
                  <a:pt x="662018" y="459496"/>
                  <a:pt x="674006" y="463796"/>
                </a:cubicBezTo>
                <a:lnTo>
                  <a:pt x="674006" y="493886"/>
                </a:lnTo>
                <a:cubicBezTo>
                  <a:pt x="653400" y="484851"/>
                  <a:pt x="641910" y="474228"/>
                  <a:pt x="641910" y="465385"/>
                </a:cubicBezTo>
                <a:close/>
                <a:moveTo>
                  <a:pt x="641910" y="512855"/>
                </a:moveTo>
                <a:cubicBezTo>
                  <a:pt x="651121" y="518664"/>
                  <a:pt x="662018" y="523687"/>
                  <a:pt x="674006" y="527988"/>
                </a:cubicBezTo>
                <a:lnTo>
                  <a:pt x="674006" y="558077"/>
                </a:lnTo>
                <a:cubicBezTo>
                  <a:pt x="653400" y="549042"/>
                  <a:pt x="641910" y="538419"/>
                  <a:pt x="641910" y="529576"/>
                </a:cubicBezTo>
                <a:close/>
                <a:moveTo>
                  <a:pt x="192573" y="352730"/>
                </a:moveTo>
                <a:lnTo>
                  <a:pt x="192573" y="384825"/>
                </a:lnTo>
                <a:cubicBezTo>
                  <a:pt x="168116" y="383830"/>
                  <a:pt x="146596" y="380589"/>
                  <a:pt x="128382" y="376095"/>
                </a:cubicBezTo>
                <a:lnTo>
                  <a:pt x="128382" y="344610"/>
                </a:lnTo>
                <a:cubicBezTo>
                  <a:pt x="148666" y="349087"/>
                  <a:pt x="170588" y="351831"/>
                  <a:pt x="192573" y="352730"/>
                </a:cubicBezTo>
                <a:close/>
                <a:moveTo>
                  <a:pt x="224669" y="577399"/>
                </a:moveTo>
                <a:lnTo>
                  <a:pt x="224669" y="545303"/>
                </a:lnTo>
                <a:cubicBezTo>
                  <a:pt x="246654" y="544404"/>
                  <a:pt x="268575" y="541660"/>
                  <a:pt x="288860" y="537183"/>
                </a:cubicBezTo>
                <a:lnTo>
                  <a:pt x="288860" y="568669"/>
                </a:lnTo>
                <a:cubicBezTo>
                  <a:pt x="270645" y="573162"/>
                  <a:pt x="249125" y="576404"/>
                  <a:pt x="224669" y="577399"/>
                </a:cubicBezTo>
                <a:close/>
                <a:moveTo>
                  <a:pt x="224669" y="513208"/>
                </a:moveTo>
                <a:lnTo>
                  <a:pt x="224669" y="481112"/>
                </a:lnTo>
                <a:cubicBezTo>
                  <a:pt x="246654" y="480213"/>
                  <a:pt x="268575" y="477469"/>
                  <a:pt x="288860" y="472992"/>
                </a:cubicBezTo>
                <a:lnTo>
                  <a:pt x="288860" y="504478"/>
                </a:lnTo>
                <a:cubicBezTo>
                  <a:pt x="270645" y="508971"/>
                  <a:pt x="249125" y="512213"/>
                  <a:pt x="224669" y="513208"/>
                </a:cubicBezTo>
                <a:close/>
                <a:moveTo>
                  <a:pt x="224669" y="449016"/>
                </a:moveTo>
                <a:lnTo>
                  <a:pt x="224669" y="416921"/>
                </a:lnTo>
                <a:cubicBezTo>
                  <a:pt x="246654" y="416022"/>
                  <a:pt x="268575" y="413278"/>
                  <a:pt x="288860" y="408801"/>
                </a:cubicBezTo>
                <a:lnTo>
                  <a:pt x="288860" y="440287"/>
                </a:lnTo>
                <a:cubicBezTo>
                  <a:pt x="270645" y="444780"/>
                  <a:pt x="249125" y="448022"/>
                  <a:pt x="224669" y="449016"/>
                </a:cubicBezTo>
                <a:close/>
                <a:moveTo>
                  <a:pt x="224669" y="384825"/>
                </a:moveTo>
                <a:lnTo>
                  <a:pt x="224669" y="352730"/>
                </a:lnTo>
                <a:cubicBezTo>
                  <a:pt x="246654" y="351831"/>
                  <a:pt x="268575" y="349087"/>
                  <a:pt x="288860" y="344610"/>
                </a:cubicBezTo>
                <a:lnTo>
                  <a:pt x="288860" y="376095"/>
                </a:lnTo>
                <a:cubicBezTo>
                  <a:pt x="270645" y="380589"/>
                  <a:pt x="249125" y="383830"/>
                  <a:pt x="224669" y="384825"/>
                </a:cubicBezTo>
                <a:close/>
                <a:moveTo>
                  <a:pt x="192573" y="416921"/>
                </a:moveTo>
                <a:lnTo>
                  <a:pt x="192573" y="449016"/>
                </a:lnTo>
                <a:cubicBezTo>
                  <a:pt x="168116" y="448022"/>
                  <a:pt x="146596" y="444780"/>
                  <a:pt x="128382" y="440287"/>
                </a:cubicBezTo>
                <a:lnTo>
                  <a:pt x="128382" y="408801"/>
                </a:lnTo>
                <a:cubicBezTo>
                  <a:pt x="148666" y="413278"/>
                  <a:pt x="170588" y="416022"/>
                  <a:pt x="192573" y="416921"/>
                </a:cubicBezTo>
                <a:close/>
                <a:moveTo>
                  <a:pt x="192573" y="481112"/>
                </a:moveTo>
                <a:lnTo>
                  <a:pt x="192573" y="513208"/>
                </a:lnTo>
                <a:cubicBezTo>
                  <a:pt x="168116" y="512213"/>
                  <a:pt x="146596" y="508971"/>
                  <a:pt x="128382" y="504478"/>
                </a:cubicBezTo>
                <a:lnTo>
                  <a:pt x="128382" y="472992"/>
                </a:lnTo>
                <a:cubicBezTo>
                  <a:pt x="148666" y="477469"/>
                  <a:pt x="170588" y="480213"/>
                  <a:pt x="192573" y="481112"/>
                </a:cubicBezTo>
                <a:close/>
                <a:moveTo>
                  <a:pt x="192573" y="545303"/>
                </a:moveTo>
                <a:lnTo>
                  <a:pt x="192573" y="577399"/>
                </a:lnTo>
                <a:cubicBezTo>
                  <a:pt x="168116" y="576404"/>
                  <a:pt x="146596" y="573162"/>
                  <a:pt x="128382" y="568669"/>
                </a:cubicBezTo>
                <a:lnTo>
                  <a:pt x="128382" y="537183"/>
                </a:lnTo>
                <a:cubicBezTo>
                  <a:pt x="148666" y="541660"/>
                  <a:pt x="170588" y="544404"/>
                  <a:pt x="192573" y="545303"/>
                </a:cubicBezTo>
                <a:close/>
                <a:moveTo>
                  <a:pt x="320955" y="558077"/>
                </a:moveTo>
                <a:lnTo>
                  <a:pt x="320955" y="527988"/>
                </a:lnTo>
                <a:cubicBezTo>
                  <a:pt x="332943" y="523687"/>
                  <a:pt x="343839" y="518664"/>
                  <a:pt x="353051" y="512855"/>
                </a:cubicBezTo>
                <a:lnTo>
                  <a:pt x="353051" y="529576"/>
                </a:lnTo>
                <a:cubicBezTo>
                  <a:pt x="353051" y="538419"/>
                  <a:pt x="341560" y="549042"/>
                  <a:pt x="320955" y="558077"/>
                </a:cubicBezTo>
                <a:close/>
                <a:moveTo>
                  <a:pt x="320955" y="493886"/>
                </a:moveTo>
                <a:lnTo>
                  <a:pt x="320955" y="463796"/>
                </a:lnTo>
                <a:cubicBezTo>
                  <a:pt x="332943" y="459496"/>
                  <a:pt x="343839" y="454473"/>
                  <a:pt x="353051" y="448663"/>
                </a:cubicBezTo>
                <a:lnTo>
                  <a:pt x="353051" y="465385"/>
                </a:lnTo>
                <a:cubicBezTo>
                  <a:pt x="353051" y="474228"/>
                  <a:pt x="341560" y="484851"/>
                  <a:pt x="320955" y="493886"/>
                </a:cubicBezTo>
                <a:close/>
                <a:moveTo>
                  <a:pt x="320955" y="429695"/>
                </a:moveTo>
                <a:lnTo>
                  <a:pt x="320955" y="399605"/>
                </a:lnTo>
                <a:cubicBezTo>
                  <a:pt x="332943" y="395305"/>
                  <a:pt x="343839" y="390282"/>
                  <a:pt x="353051" y="384472"/>
                </a:cubicBezTo>
                <a:lnTo>
                  <a:pt x="353051" y="401194"/>
                </a:lnTo>
                <a:cubicBezTo>
                  <a:pt x="353051" y="410036"/>
                  <a:pt x="341560" y="420660"/>
                  <a:pt x="320955" y="429695"/>
                </a:cubicBezTo>
                <a:close/>
                <a:moveTo>
                  <a:pt x="320955" y="365504"/>
                </a:moveTo>
                <a:lnTo>
                  <a:pt x="320955" y="335414"/>
                </a:lnTo>
                <a:cubicBezTo>
                  <a:pt x="332943" y="331114"/>
                  <a:pt x="343839" y="326091"/>
                  <a:pt x="353051" y="320281"/>
                </a:cubicBezTo>
                <a:lnTo>
                  <a:pt x="353051" y="337003"/>
                </a:lnTo>
                <a:cubicBezTo>
                  <a:pt x="353051" y="345845"/>
                  <a:pt x="341560" y="356469"/>
                  <a:pt x="320955" y="365504"/>
                </a:cubicBezTo>
                <a:close/>
                <a:moveTo>
                  <a:pt x="208621" y="224669"/>
                </a:moveTo>
                <a:cubicBezTo>
                  <a:pt x="296787" y="224669"/>
                  <a:pt x="353051" y="253186"/>
                  <a:pt x="353051" y="272812"/>
                </a:cubicBezTo>
                <a:cubicBezTo>
                  <a:pt x="353051" y="292438"/>
                  <a:pt x="296787" y="320955"/>
                  <a:pt x="208621" y="320955"/>
                </a:cubicBezTo>
                <a:cubicBezTo>
                  <a:pt x="120454" y="320955"/>
                  <a:pt x="64191" y="292438"/>
                  <a:pt x="64191" y="272812"/>
                </a:cubicBezTo>
                <a:cubicBezTo>
                  <a:pt x="64191" y="253186"/>
                  <a:pt x="120454" y="224669"/>
                  <a:pt x="208621" y="224669"/>
                </a:cubicBezTo>
                <a:close/>
                <a:moveTo>
                  <a:pt x="64191" y="320281"/>
                </a:moveTo>
                <a:cubicBezTo>
                  <a:pt x="73402" y="326091"/>
                  <a:pt x="84299" y="331114"/>
                  <a:pt x="96287" y="335414"/>
                </a:cubicBezTo>
                <a:lnTo>
                  <a:pt x="96287" y="365504"/>
                </a:lnTo>
                <a:cubicBezTo>
                  <a:pt x="75681" y="356469"/>
                  <a:pt x="64191" y="345845"/>
                  <a:pt x="64191" y="337003"/>
                </a:cubicBezTo>
                <a:close/>
                <a:moveTo>
                  <a:pt x="64191" y="384472"/>
                </a:moveTo>
                <a:cubicBezTo>
                  <a:pt x="73402" y="390282"/>
                  <a:pt x="84299" y="395305"/>
                  <a:pt x="96287" y="399605"/>
                </a:cubicBezTo>
                <a:lnTo>
                  <a:pt x="96287" y="429695"/>
                </a:lnTo>
                <a:cubicBezTo>
                  <a:pt x="75681" y="420660"/>
                  <a:pt x="64191" y="410036"/>
                  <a:pt x="64191" y="401194"/>
                </a:cubicBezTo>
                <a:close/>
                <a:moveTo>
                  <a:pt x="64191" y="448663"/>
                </a:moveTo>
                <a:cubicBezTo>
                  <a:pt x="73402" y="454473"/>
                  <a:pt x="84299" y="459496"/>
                  <a:pt x="96287" y="463796"/>
                </a:cubicBezTo>
                <a:lnTo>
                  <a:pt x="96287" y="493886"/>
                </a:lnTo>
                <a:cubicBezTo>
                  <a:pt x="75681" y="484851"/>
                  <a:pt x="64191" y="474228"/>
                  <a:pt x="64191" y="465385"/>
                </a:cubicBezTo>
                <a:close/>
                <a:moveTo>
                  <a:pt x="64191" y="512855"/>
                </a:moveTo>
                <a:cubicBezTo>
                  <a:pt x="73402" y="518664"/>
                  <a:pt x="84299" y="523687"/>
                  <a:pt x="96287" y="527988"/>
                </a:cubicBezTo>
                <a:lnTo>
                  <a:pt x="96287" y="558077"/>
                </a:lnTo>
                <a:cubicBezTo>
                  <a:pt x="75681" y="549042"/>
                  <a:pt x="64191" y="538419"/>
                  <a:pt x="64191" y="529576"/>
                </a:cubicBezTo>
                <a:close/>
                <a:moveTo>
                  <a:pt x="48143" y="641911"/>
                </a:moveTo>
                <a:cubicBezTo>
                  <a:pt x="39301" y="641911"/>
                  <a:pt x="32096" y="634705"/>
                  <a:pt x="32096" y="625863"/>
                </a:cubicBezTo>
                <a:cubicBezTo>
                  <a:pt x="32096" y="617021"/>
                  <a:pt x="39301" y="609815"/>
                  <a:pt x="48143" y="609815"/>
                </a:cubicBezTo>
                <a:lnTo>
                  <a:pt x="361411" y="609815"/>
                </a:lnTo>
                <a:cubicBezTo>
                  <a:pt x="353275" y="619652"/>
                  <a:pt x="346310" y="630453"/>
                  <a:pt x="340437" y="641911"/>
                </a:cubicBezTo>
                <a:close/>
                <a:moveTo>
                  <a:pt x="641910" y="898675"/>
                </a:moveTo>
                <a:cubicBezTo>
                  <a:pt x="680665" y="898675"/>
                  <a:pt x="713082" y="926293"/>
                  <a:pt x="720528" y="962866"/>
                </a:cubicBezTo>
                <a:lnTo>
                  <a:pt x="274433" y="962866"/>
                </a:lnTo>
                <a:cubicBezTo>
                  <a:pt x="281879" y="926293"/>
                  <a:pt x="314311" y="898675"/>
                  <a:pt x="353051" y="898675"/>
                </a:cubicBezTo>
                <a:close/>
                <a:moveTo>
                  <a:pt x="497480" y="866579"/>
                </a:moveTo>
                <a:cubicBezTo>
                  <a:pt x="417851" y="866579"/>
                  <a:pt x="353051" y="801779"/>
                  <a:pt x="353051" y="722149"/>
                </a:cubicBezTo>
                <a:cubicBezTo>
                  <a:pt x="353051" y="642520"/>
                  <a:pt x="417851" y="577720"/>
                  <a:pt x="497480" y="577720"/>
                </a:cubicBezTo>
                <a:cubicBezTo>
                  <a:pt x="577109" y="577720"/>
                  <a:pt x="641910" y="642520"/>
                  <a:pt x="641910" y="722149"/>
                </a:cubicBezTo>
                <a:cubicBezTo>
                  <a:pt x="641910" y="801779"/>
                  <a:pt x="577109" y="866579"/>
                  <a:pt x="497480" y="866579"/>
                </a:cubicBezTo>
                <a:close/>
                <a:moveTo>
                  <a:pt x="946817" y="641911"/>
                </a:moveTo>
                <a:lnTo>
                  <a:pt x="654524" y="641911"/>
                </a:lnTo>
                <a:cubicBezTo>
                  <a:pt x="648650" y="630453"/>
                  <a:pt x="641685" y="619652"/>
                  <a:pt x="633549" y="609815"/>
                </a:cubicBezTo>
                <a:lnTo>
                  <a:pt x="946817" y="609815"/>
                </a:lnTo>
                <a:cubicBezTo>
                  <a:pt x="955660" y="609815"/>
                  <a:pt x="962865" y="617021"/>
                  <a:pt x="962865" y="625863"/>
                </a:cubicBezTo>
                <a:cubicBezTo>
                  <a:pt x="962865" y="634705"/>
                  <a:pt x="955660" y="641911"/>
                  <a:pt x="946817" y="641911"/>
                </a:cubicBezTo>
                <a:close/>
              </a:path>
            </a:pathLst>
          </a:custGeom>
          <a:gradFill>
            <a:gsLst>
              <a:gs pos="100000">
                <a:schemeClr val="bg1">
                  <a:alpha val="0"/>
                </a:schemeClr>
              </a:gs>
              <a:gs pos="0">
                <a:srgbClr val="F2F7FC"/>
              </a:gs>
            </a:gsLst>
            <a:lin ang="5400000" scaled="0"/>
          </a:gradFill>
          <a:ln w="15925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40" name="弧形 139">
            <a:extLst>
              <a:ext uri="{FF2B5EF4-FFF2-40B4-BE49-F238E27FC236}">
                <a16:creationId xmlns:a16="http://schemas.microsoft.com/office/drawing/2014/main" id="{B6C06D0B-4F28-9F44-BE3F-0959D1FC8603}"/>
              </a:ext>
            </a:extLst>
          </p:cNvPr>
          <p:cNvSpPr/>
          <p:nvPr/>
        </p:nvSpPr>
        <p:spPr>
          <a:xfrm rot="10800000">
            <a:off x="6409536" y="2531295"/>
            <a:ext cx="1854189" cy="1854186"/>
          </a:xfrm>
          <a:prstGeom prst="arc">
            <a:avLst>
              <a:gd name="adj1" fmla="val 12888505"/>
              <a:gd name="adj2" fmla="val 20439601"/>
            </a:avLst>
          </a:prstGeom>
          <a:noFill/>
          <a:ln w="50800" cap="rnd">
            <a:gradFill flip="none" rotWithShape="1">
              <a:gsLst>
                <a:gs pos="0">
                  <a:srgbClr val="F2F7FC">
                    <a:alpha val="90000"/>
                  </a:srgb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41" name="弧形 140">
            <a:extLst>
              <a:ext uri="{FF2B5EF4-FFF2-40B4-BE49-F238E27FC236}">
                <a16:creationId xmlns:a16="http://schemas.microsoft.com/office/drawing/2014/main" id="{33A77C38-3675-AB43-9B4B-2E3FEDE59F5B}"/>
              </a:ext>
            </a:extLst>
          </p:cNvPr>
          <p:cNvSpPr/>
          <p:nvPr/>
        </p:nvSpPr>
        <p:spPr>
          <a:xfrm>
            <a:off x="6409537" y="2531295"/>
            <a:ext cx="1854189" cy="1854186"/>
          </a:xfrm>
          <a:prstGeom prst="arc">
            <a:avLst>
              <a:gd name="adj1" fmla="val 12888505"/>
              <a:gd name="adj2" fmla="val 20439601"/>
            </a:avLst>
          </a:prstGeom>
          <a:noFill/>
          <a:ln w="50800" cap="rnd">
            <a:gradFill flip="none" rotWithShape="1">
              <a:gsLst>
                <a:gs pos="0">
                  <a:srgbClr val="F2F7FC">
                    <a:alpha val="90000"/>
                  </a:srgbClr>
                </a:gs>
                <a:gs pos="99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42" name="椭圆 141">
            <a:extLst>
              <a:ext uri="{FF2B5EF4-FFF2-40B4-BE49-F238E27FC236}">
                <a16:creationId xmlns:a16="http://schemas.microsoft.com/office/drawing/2014/main" id="{3AB8DDD5-FBA4-F840-AFF8-EFC502C1D05E}"/>
              </a:ext>
            </a:extLst>
          </p:cNvPr>
          <p:cNvSpPr/>
          <p:nvPr/>
        </p:nvSpPr>
        <p:spPr>
          <a:xfrm>
            <a:off x="6754041" y="2875800"/>
            <a:ext cx="1165177" cy="1165175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43" name="弧形 142">
            <a:extLst>
              <a:ext uri="{FF2B5EF4-FFF2-40B4-BE49-F238E27FC236}">
                <a16:creationId xmlns:a16="http://schemas.microsoft.com/office/drawing/2014/main" id="{42CCE4FB-0D6E-6A48-B06F-34840598EF14}"/>
              </a:ext>
            </a:extLst>
          </p:cNvPr>
          <p:cNvSpPr/>
          <p:nvPr/>
        </p:nvSpPr>
        <p:spPr>
          <a:xfrm rot="16200000">
            <a:off x="6641083" y="2762840"/>
            <a:ext cx="1391093" cy="1391095"/>
          </a:xfrm>
          <a:prstGeom prst="arc">
            <a:avLst>
              <a:gd name="adj1" fmla="val 16050563"/>
              <a:gd name="adj2" fmla="val 5589177"/>
            </a:avLst>
          </a:prstGeom>
          <a:noFill/>
          <a:ln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4193" tIns="12097" rIns="24193" bIns="12097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44" name="弧形 143">
            <a:extLst>
              <a:ext uri="{FF2B5EF4-FFF2-40B4-BE49-F238E27FC236}">
                <a16:creationId xmlns:a16="http://schemas.microsoft.com/office/drawing/2014/main" id="{F8A2F325-72C6-B747-A626-67DC7934E8B9}"/>
              </a:ext>
            </a:extLst>
          </p:cNvPr>
          <p:cNvSpPr/>
          <p:nvPr/>
        </p:nvSpPr>
        <p:spPr>
          <a:xfrm>
            <a:off x="6507646" y="2629405"/>
            <a:ext cx="1657968" cy="1657965"/>
          </a:xfrm>
          <a:prstGeom prst="arc">
            <a:avLst>
              <a:gd name="adj1" fmla="val 19700047"/>
              <a:gd name="adj2" fmla="val 15080167"/>
            </a:avLst>
          </a:prstGeom>
          <a:noFill/>
          <a:ln w="635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4193" tIns="12097" rIns="24193" bIns="12097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46" name="任意多边形: 形状 145">
            <a:extLst>
              <a:ext uri="{FF2B5EF4-FFF2-40B4-BE49-F238E27FC236}">
                <a16:creationId xmlns:a16="http://schemas.microsoft.com/office/drawing/2014/main" id="{431D53DC-3145-764A-9854-B9F013D73F54}"/>
              </a:ext>
            </a:extLst>
          </p:cNvPr>
          <p:cNvSpPr/>
          <p:nvPr/>
        </p:nvSpPr>
        <p:spPr>
          <a:xfrm>
            <a:off x="7302929" y="3541745"/>
            <a:ext cx="67404" cy="157276"/>
          </a:xfrm>
          <a:custGeom>
            <a:avLst/>
            <a:gdLst>
              <a:gd name="connsiteX0" fmla="*/ 48143 w 96286"/>
              <a:gd name="connsiteY0" fmla="*/ 64191 h 224668"/>
              <a:gd name="connsiteX1" fmla="*/ 64191 w 96286"/>
              <a:gd name="connsiteY1" fmla="*/ 80239 h 224668"/>
              <a:gd name="connsiteX2" fmla="*/ 96287 w 96286"/>
              <a:gd name="connsiteY2" fmla="*/ 80239 h 224668"/>
              <a:gd name="connsiteX3" fmla="*/ 64191 w 96286"/>
              <a:gd name="connsiteY3" fmla="*/ 35048 h 224668"/>
              <a:gd name="connsiteX4" fmla="*/ 64191 w 96286"/>
              <a:gd name="connsiteY4" fmla="*/ 0 h 224668"/>
              <a:gd name="connsiteX5" fmla="*/ 32096 w 96286"/>
              <a:gd name="connsiteY5" fmla="*/ 0 h 224668"/>
              <a:gd name="connsiteX6" fmla="*/ 32096 w 96286"/>
              <a:gd name="connsiteY6" fmla="*/ 32096 h 224668"/>
              <a:gd name="connsiteX7" fmla="*/ 0 w 96286"/>
              <a:gd name="connsiteY7" fmla="*/ 32096 h 224668"/>
              <a:gd name="connsiteX8" fmla="*/ 0 w 96286"/>
              <a:gd name="connsiteY8" fmla="*/ 80239 h 224668"/>
              <a:gd name="connsiteX9" fmla="*/ 48143 w 96286"/>
              <a:gd name="connsiteY9" fmla="*/ 128382 h 224668"/>
              <a:gd name="connsiteX10" fmla="*/ 64191 w 96286"/>
              <a:gd name="connsiteY10" fmla="*/ 144430 h 224668"/>
              <a:gd name="connsiteX11" fmla="*/ 64191 w 96286"/>
              <a:gd name="connsiteY11" fmla="*/ 160478 h 224668"/>
              <a:gd name="connsiteX12" fmla="*/ 48143 w 96286"/>
              <a:gd name="connsiteY12" fmla="*/ 160478 h 224668"/>
              <a:gd name="connsiteX13" fmla="*/ 32096 w 96286"/>
              <a:gd name="connsiteY13" fmla="*/ 144430 h 224668"/>
              <a:gd name="connsiteX14" fmla="*/ 0 w 96286"/>
              <a:gd name="connsiteY14" fmla="*/ 144430 h 224668"/>
              <a:gd name="connsiteX15" fmla="*/ 32096 w 96286"/>
              <a:gd name="connsiteY15" fmla="*/ 189620 h 224668"/>
              <a:gd name="connsiteX16" fmla="*/ 32096 w 96286"/>
              <a:gd name="connsiteY16" fmla="*/ 224669 h 224668"/>
              <a:gd name="connsiteX17" fmla="*/ 64191 w 96286"/>
              <a:gd name="connsiteY17" fmla="*/ 224669 h 224668"/>
              <a:gd name="connsiteX18" fmla="*/ 64191 w 96286"/>
              <a:gd name="connsiteY18" fmla="*/ 192573 h 224668"/>
              <a:gd name="connsiteX19" fmla="*/ 96287 w 96286"/>
              <a:gd name="connsiteY19" fmla="*/ 192573 h 224668"/>
              <a:gd name="connsiteX20" fmla="*/ 96287 w 96286"/>
              <a:gd name="connsiteY20" fmla="*/ 144430 h 224668"/>
              <a:gd name="connsiteX21" fmla="*/ 48143 w 96286"/>
              <a:gd name="connsiteY21" fmla="*/ 96287 h 224668"/>
              <a:gd name="connsiteX22" fmla="*/ 32096 w 96286"/>
              <a:gd name="connsiteY22" fmla="*/ 80239 h 224668"/>
              <a:gd name="connsiteX23" fmla="*/ 32096 w 96286"/>
              <a:gd name="connsiteY23" fmla="*/ 64191 h 224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96286" h="224668">
                <a:moveTo>
                  <a:pt x="48143" y="64191"/>
                </a:moveTo>
                <a:cubicBezTo>
                  <a:pt x="56986" y="64191"/>
                  <a:pt x="64191" y="71397"/>
                  <a:pt x="64191" y="80239"/>
                </a:cubicBezTo>
                <a:lnTo>
                  <a:pt x="96287" y="80239"/>
                </a:lnTo>
                <a:cubicBezTo>
                  <a:pt x="96287" y="59345"/>
                  <a:pt x="82822" y="41692"/>
                  <a:pt x="64191" y="35048"/>
                </a:cubicBezTo>
                <a:lnTo>
                  <a:pt x="64191" y="0"/>
                </a:lnTo>
                <a:lnTo>
                  <a:pt x="32096" y="0"/>
                </a:lnTo>
                <a:lnTo>
                  <a:pt x="32096" y="32096"/>
                </a:lnTo>
                <a:lnTo>
                  <a:pt x="0" y="32096"/>
                </a:lnTo>
                <a:lnTo>
                  <a:pt x="0" y="80239"/>
                </a:lnTo>
                <a:cubicBezTo>
                  <a:pt x="0" y="106782"/>
                  <a:pt x="21600" y="128382"/>
                  <a:pt x="48143" y="128382"/>
                </a:cubicBezTo>
                <a:cubicBezTo>
                  <a:pt x="56986" y="128382"/>
                  <a:pt x="64191" y="135588"/>
                  <a:pt x="64191" y="144430"/>
                </a:cubicBezTo>
                <a:lnTo>
                  <a:pt x="64191" y="160478"/>
                </a:lnTo>
                <a:lnTo>
                  <a:pt x="48143" y="160478"/>
                </a:lnTo>
                <a:cubicBezTo>
                  <a:pt x="39301" y="160478"/>
                  <a:pt x="32096" y="153272"/>
                  <a:pt x="32096" y="144430"/>
                </a:cubicBezTo>
                <a:lnTo>
                  <a:pt x="0" y="144430"/>
                </a:lnTo>
                <a:cubicBezTo>
                  <a:pt x="0" y="165324"/>
                  <a:pt x="13464" y="182977"/>
                  <a:pt x="32096" y="189620"/>
                </a:cubicBezTo>
                <a:lnTo>
                  <a:pt x="32096" y="224669"/>
                </a:lnTo>
                <a:lnTo>
                  <a:pt x="64191" y="224669"/>
                </a:lnTo>
                <a:lnTo>
                  <a:pt x="64191" y="192573"/>
                </a:lnTo>
                <a:lnTo>
                  <a:pt x="96287" y="192573"/>
                </a:lnTo>
                <a:lnTo>
                  <a:pt x="96287" y="144430"/>
                </a:lnTo>
                <a:cubicBezTo>
                  <a:pt x="96287" y="117887"/>
                  <a:pt x="74686" y="96287"/>
                  <a:pt x="48143" y="96287"/>
                </a:cubicBezTo>
                <a:cubicBezTo>
                  <a:pt x="39301" y="96287"/>
                  <a:pt x="32096" y="89081"/>
                  <a:pt x="32096" y="80239"/>
                </a:cubicBezTo>
                <a:lnTo>
                  <a:pt x="32096" y="64191"/>
                </a:lnTo>
                <a:close/>
              </a:path>
            </a:pathLst>
          </a:custGeom>
          <a:gradFill>
            <a:gsLst>
              <a:gs pos="100000">
                <a:schemeClr val="bg1">
                  <a:alpha val="0"/>
                </a:schemeClr>
              </a:gs>
              <a:gs pos="0">
                <a:srgbClr val="F2F7FC"/>
              </a:gs>
            </a:gsLst>
            <a:lin ang="5400000" scaled="0"/>
          </a:gradFill>
          <a:ln w="15925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47" name="任意多边形: 形状 146">
            <a:extLst>
              <a:ext uri="{FF2B5EF4-FFF2-40B4-BE49-F238E27FC236}">
                <a16:creationId xmlns:a16="http://schemas.microsoft.com/office/drawing/2014/main" id="{19AF9095-BFEA-E64A-BF68-9943C504F139}"/>
              </a:ext>
            </a:extLst>
          </p:cNvPr>
          <p:cNvSpPr/>
          <p:nvPr/>
        </p:nvSpPr>
        <p:spPr>
          <a:xfrm>
            <a:off x="7257993" y="3609149"/>
            <a:ext cx="22468" cy="22468"/>
          </a:xfrm>
          <a:custGeom>
            <a:avLst/>
            <a:gdLst>
              <a:gd name="connsiteX0" fmla="*/ 32096 w 32095"/>
              <a:gd name="connsiteY0" fmla="*/ 16048 h 32095"/>
              <a:gd name="connsiteX1" fmla="*/ 16048 w 32095"/>
              <a:gd name="connsiteY1" fmla="*/ 32096 h 32095"/>
              <a:gd name="connsiteX2" fmla="*/ 0 w 32095"/>
              <a:gd name="connsiteY2" fmla="*/ 16048 h 32095"/>
              <a:gd name="connsiteX3" fmla="*/ 16048 w 32095"/>
              <a:gd name="connsiteY3" fmla="*/ 0 h 32095"/>
              <a:gd name="connsiteX4" fmla="*/ 32096 w 32095"/>
              <a:gd name="connsiteY4" fmla="*/ 16048 h 32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095" h="32095">
                <a:moveTo>
                  <a:pt x="32096" y="16048"/>
                </a:moveTo>
                <a:cubicBezTo>
                  <a:pt x="32096" y="24911"/>
                  <a:pt x="24911" y="32096"/>
                  <a:pt x="16048" y="32096"/>
                </a:cubicBezTo>
                <a:cubicBezTo>
                  <a:pt x="7185" y="32096"/>
                  <a:pt x="0" y="24911"/>
                  <a:pt x="0" y="16048"/>
                </a:cubicBezTo>
                <a:cubicBezTo>
                  <a:pt x="0" y="7185"/>
                  <a:pt x="7185" y="0"/>
                  <a:pt x="16048" y="0"/>
                </a:cubicBezTo>
                <a:cubicBezTo>
                  <a:pt x="24911" y="0"/>
                  <a:pt x="32096" y="7185"/>
                  <a:pt x="32096" y="16048"/>
                </a:cubicBezTo>
                <a:close/>
              </a:path>
            </a:pathLst>
          </a:custGeom>
          <a:gradFill>
            <a:gsLst>
              <a:gs pos="100000">
                <a:schemeClr val="bg1">
                  <a:alpha val="0"/>
                </a:schemeClr>
              </a:gs>
              <a:gs pos="0">
                <a:srgbClr val="F2F7FC"/>
              </a:gs>
            </a:gsLst>
            <a:lin ang="5400000" scaled="0"/>
          </a:gradFill>
          <a:ln w="15925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48" name="任意多边形: 形状 147">
            <a:extLst>
              <a:ext uri="{FF2B5EF4-FFF2-40B4-BE49-F238E27FC236}">
                <a16:creationId xmlns:a16="http://schemas.microsoft.com/office/drawing/2014/main" id="{E7E0D188-43CC-014C-8EB3-E478F82FE561}"/>
              </a:ext>
            </a:extLst>
          </p:cNvPr>
          <p:cNvSpPr/>
          <p:nvPr/>
        </p:nvSpPr>
        <p:spPr>
          <a:xfrm>
            <a:off x="7392802" y="3609149"/>
            <a:ext cx="22468" cy="22468"/>
          </a:xfrm>
          <a:custGeom>
            <a:avLst/>
            <a:gdLst>
              <a:gd name="connsiteX0" fmla="*/ 32096 w 32095"/>
              <a:gd name="connsiteY0" fmla="*/ 16048 h 32095"/>
              <a:gd name="connsiteX1" fmla="*/ 16048 w 32095"/>
              <a:gd name="connsiteY1" fmla="*/ 32096 h 32095"/>
              <a:gd name="connsiteX2" fmla="*/ 0 w 32095"/>
              <a:gd name="connsiteY2" fmla="*/ 16048 h 32095"/>
              <a:gd name="connsiteX3" fmla="*/ 16048 w 32095"/>
              <a:gd name="connsiteY3" fmla="*/ 0 h 32095"/>
              <a:gd name="connsiteX4" fmla="*/ 32096 w 32095"/>
              <a:gd name="connsiteY4" fmla="*/ 16048 h 32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095" h="32095">
                <a:moveTo>
                  <a:pt x="32096" y="16048"/>
                </a:moveTo>
                <a:cubicBezTo>
                  <a:pt x="32096" y="24911"/>
                  <a:pt x="24911" y="32096"/>
                  <a:pt x="16048" y="32096"/>
                </a:cubicBezTo>
                <a:cubicBezTo>
                  <a:pt x="7185" y="32096"/>
                  <a:pt x="0" y="24911"/>
                  <a:pt x="0" y="16048"/>
                </a:cubicBezTo>
                <a:cubicBezTo>
                  <a:pt x="0" y="7185"/>
                  <a:pt x="7185" y="0"/>
                  <a:pt x="16048" y="0"/>
                </a:cubicBezTo>
                <a:cubicBezTo>
                  <a:pt x="24911" y="0"/>
                  <a:pt x="32096" y="7185"/>
                  <a:pt x="32096" y="16048"/>
                </a:cubicBezTo>
                <a:close/>
              </a:path>
            </a:pathLst>
          </a:custGeom>
          <a:gradFill>
            <a:gsLst>
              <a:gs pos="100000">
                <a:schemeClr val="bg1">
                  <a:alpha val="0"/>
                </a:schemeClr>
              </a:gs>
              <a:gs pos="0">
                <a:srgbClr val="F2F7FC"/>
              </a:gs>
            </a:gsLst>
            <a:lin ang="5400000" scaled="0"/>
          </a:gradFill>
          <a:ln w="15925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49" name="任意多边形: 形状 148">
            <a:extLst>
              <a:ext uri="{FF2B5EF4-FFF2-40B4-BE49-F238E27FC236}">
                <a16:creationId xmlns:a16="http://schemas.microsoft.com/office/drawing/2014/main" id="{4253BCBF-440D-4541-B8AC-2A269895A1F8}"/>
              </a:ext>
            </a:extLst>
          </p:cNvPr>
          <p:cNvSpPr/>
          <p:nvPr/>
        </p:nvSpPr>
        <p:spPr>
          <a:xfrm>
            <a:off x="6988376" y="3114851"/>
            <a:ext cx="696512" cy="696512"/>
          </a:xfrm>
          <a:custGeom>
            <a:avLst/>
            <a:gdLst>
              <a:gd name="connsiteX0" fmla="*/ 946817 w 994960"/>
              <a:gd name="connsiteY0" fmla="*/ 577720 h 994961"/>
              <a:gd name="connsiteX1" fmla="*/ 929791 w 994960"/>
              <a:gd name="connsiteY1" fmla="*/ 577720 h 994961"/>
              <a:gd name="connsiteX2" fmla="*/ 962865 w 994960"/>
              <a:gd name="connsiteY2" fmla="*/ 529576 h 994961"/>
              <a:gd name="connsiteX3" fmla="*/ 962865 w 994960"/>
              <a:gd name="connsiteY3" fmla="*/ 80239 h 994961"/>
              <a:gd name="connsiteX4" fmla="*/ 786340 w 994960"/>
              <a:gd name="connsiteY4" fmla="*/ 0 h 994961"/>
              <a:gd name="connsiteX5" fmla="*/ 609815 w 994960"/>
              <a:gd name="connsiteY5" fmla="*/ 80239 h 994961"/>
              <a:gd name="connsiteX6" fmla="*/ 609815 w 994960"/>
              <a:gd name="connsiteY6" fmla="*/ 529576 h 994961"/>
              <a:gd name="connsiteX7" fmla="*/ 642889 w 994960"/>
              <a:gd name="connsiteY7" fmla="*/ 577720 h 994961"/>
              <a:gd name="connsiteX8" fmla="*/ 598661 w 994960"/>
              <a:gd name="connsiteY8" fmla="*/ 577720 h 994961"/>
              <a:gd name="connsiteX9" fmla="*/ 497480 w 994960"/>
              <a:gd name="connsiteY9" fmla="*/ 545624 h 994961"/>
              <a:gd name="connsiteX10" fmla="*/ 396299 w 994960"/>
              <a:gd name="connsiteY10" fmla="*/ 577720 h 994961"/>
              <a:gd name="connsiteX11" fmla="*/ 352072 w 994960"/>
              <a:gd name="connsiteY11" fmla="*/ 577720 h 994961"/>
              <a:gd name="connsiteX12" fmla="*/ 385146 w 994960"/>
              <a:gd name="connsiteY12" fmla="*/ 529576 h 994961"/>
              <a:gd name="connsiteX13" fmla="*/ 385146 w 994960"/>
              <a:gd name="connsiteY13" fmla="*/ 272812 h 994961"/>
              <a:gd name="connsiteX14" fmla="*/ 208621 w 994960"/>
              <a:gd name="connsiteY14" fmla="*/ 192573 h 994961"/>
              <a:gd name="connsiteX15" fmla="*/ 32096 w 994960"/>
              <a:gd name="connsiteY15" fmla="*/ 272812 h 994961"/>
              <a:gd name="connsiteX16" fmla="*/ 32096 w 994960"/>
              <a:gd name="connsiteY16" fmla="*/ 529576 h 994961"/>
              <a:gd name="connsiteX17" fmla="*/ 65170 w 994960"/>
              <a:gd name="connsiteY17" fmla="*/ 577720 h 994961"/>
              <a:gd name="connsiteX18" fmla="*/ 48143 w 994960"/>
              <a:gd name="connsiteY18" fmla="*/ 577720 h 994961"/>
              <a:gd name="connsiteX19" fmla="*/ 0 w 994960"/>
              <a:gd name="connsiteY19" fmla="*/ 625863 h 994961"/>
              <a:gd name="connsiteX20" fmla="*/ 48143 w 994960"/>
              <a:gd name="connsiteY20" fmla="*/ 674006 h 994961"/>
              <a:gd name="connsiteX21" fmla="*/ 327791 w 994960"/>
              <a:gd name="connsiteY21" fmla="*/ 674006 h 994961"/>
              <a:gd name="connsiteX22" fmla="*/ 320955 w 994960"/>
              <a:gd name="connsiteY22" fmla="*/ 722149 h 994961"/>
              <a:gd name="connsiteX23" fmla="*/ 396299 w 994960"/>
              <a:gd name="connsiteY23" fmla="*/ 866579 h 994961"/>
              <a:gd name="connsiteX24" fmla="*/ 353051 w 994960"/>
              <a:gd name="connsiteY24" fmla="*/ 866579 h 994961"/>
              <a:gd name="connsiteX25" fmla="*/ 240716 w 994960"/>
              <a:gd name="connsiteY25" fmla="*/ 978914 h 994961"/>
              <a:gd name="connsiteX26" fmla="*/ 240716 w 994960"/>
              <a:gd name="connsiteY26" fmla="*/ 994962 h 994961"/>
              <a:gd name="connsiteX27" fmla="*/ 754244 w 994960"/>
              <a:gd name="connsiteY27" fmla="*/ 994962 h 994961"/>
              <a:gd name="connsiteX28" fmla="*/ 754244 w 994960"/>
              <a:gd name="connsiteY28" fmla="*/ 978914 h 994961"/>
              <a:gd name="connsiteX29" fmla="*/ 641910 w 994960"/>
              <a:gd name="connsiteY29" fmla="*/ 866579 h 994961"/>
              <a:gd name="connsiteX30" fmla="*/ 598661 w 994960"/>
              <a:gd name="connsiteY30" fmla="*/ 866579 h 994961"/>
              <a:gd name="connsiteX31" fmla="*/ 674006 w 994960"/>
              <a:gd name="connsiteY31" fmla="*/ 722149 h 994961"/>
              <a:gd name="connsiteX32" fmla="*/ 667169 w 994960"/>
              <a:gd name="connsiteY32" fmla="*/ 674006 h 994961"/>
              <a:gd name="connsiteX33" fmla="*/ 946817 w 994960"/>
              <a:gd name="connsiteY33" fmla="*/ 674006 h 994961"/>
              <a:gd name="connsiteX34" fmla="*/ 994961 w 994960"/>
              <a:gd name="connsiteY34" fmla="*/ 625863 h 994961"/>
              <a:gd name="connsiteX35" fmla="*/ 946817 w 994960"/>
              <a:gd name="connsiteY35" fmla="*/ 577720 h 994961"/>
              <a:gd name="connsiteX36" fmla="*/ 770292 w 994960"/>
              <a:gd name="connsiteY36" fmla="*/ 160157 h 994961"/>
              <a:gd name="connsiteX37" fmla="*/ 770292 w 994960"/>
              <a:gd name="connsiteY37" fmla="*/ 192252 h 994961"/>
              <a:gd name="connsiteX38" fmla="*/ 706101 w 994960"/>
              <a:gd name="connsiteY38" fmla="*/ 183522 h 994961"/>
              <a:gd name="connsiteX39" fmla="*/ 706101 w 994960"/>
              <a:gd name="connsiteY39" fmla="*/ 152037 h 994961"/>
              <a:gd name="connsiteX40" fmla="*/ 770292 w 994960"/>
              <a:gd name="connsiteY40" fmla="*/ 160157 h 994961"/>
              <a:gd name="connsiteX41" fmla="*/ 802388 w 994960"/>
              <a:gd name="connsiteY41" fmla="*/ 577399 h 994961"/>
              <a:gd name="connsiteX42" fmla="*/ 802388 w 994960"/>
              <a:gd name="connsiteY42" fmla="*/ 545303 h 994961"/>
              <a:gd name="connsiteX43" fmla="*/ 866579 w 994960"/>
              <a:gd name="connsiteY43" fmla="*/ 537183 h 994961"/>
              <a:gd name="connsiteX44" fmla="*/ 866579 w 994960"/>
              <a:gd name="connsiteY44" fmla="*/ 568669 h 994961"/>
              <a:gd name="connsiteX45" fmla="*/ 802388 w 994960"/>
              <a:gd name="connsiteY45" fmla="*/ 577399 h 994961"/>
              <a:gd name="connsiteX46" fmla="*/ 802388 w 994960"/>
              <a:gd name="connsiteY46" fmla="*/ 513208 h 994961"/>
              <a:gd name="connsiteX47" fmla="*/ 802388 w 994960"/>
              <a:gd name="connsiteY47" fmla="*/ 481112 h 994961"/>
              <a:gd name="connsiteX48" fmla="*/ 866579 w 994960"/>
              <a:gd name="connsiteY48" fmla="*/ 472992 h 994961"/>
              <a:gd name="connsiteX49" fmla="*/ 866579 w 994960"/>
              <a:gd name="connsiteY49" fmla="*/ 504478 h 994961"/>
              <a:gd name="connsiteX50" fmla="*/ 802388 w 994960"/>
              <a:gd name="connsiteY50" fmla="*/ 513208 h 994961"/>
              <a:gd name="connsiteX51" fmla="*/ 802388 w 994960"/>
              <a:gd name="connsiteY51" fmla="*/ 449016 h 994961"/>
              <a:gd name="connsiteX52" fmla="*/ 802388 w 994960"/>
              <a:gd name="connsiteY52" fmla="*/ 416921 h 994961"/>
              <a:gd name="connsiteX53" fmla="*/ 866579 w 994960"/>
              <a:gd name="connsiteY53" fmla="*/ 408801 h 994961"/>
              <a:gd name="connsiteX54" fmla="*/ 866579 w 994960"/>
              <a:gd name="connsiteY54" fmla="*/ 440287 h 994961"/>
              <a:gd name="connsiteX55" fmla="*/ 802388 w 994960"/>
              <a:gd name="connsiteY55" fmla="*/ 449016 h 994961"/>
              <a:gd name="connsiteX56" fmla="*/ 802388 w 994960"/>
              <a:gd name="connsiteY56" fmla="*/ 384825 h 994961"/>
              <a:gd name="connsiteX57" fmla="*/ 802388 w 994960"/>
              <a:gd name="connsiteY57" fmla="*/ 352730 h 994961"/>
              <a:gd name="connsiteX58" fmla="*/ 866579 w 994960"/>
              <a:gd name="connsiteY58" fmla="*/ 344610 h 994961"/>
              <a:gd name="connsiteX59" fmla="*/ 866579 w 994960"/>
              <a:gd name="connsiteY59" fmla="*/ 376095 h 994961"/>
              <a:gd name="connsiteX60" fmla="*/ 802388 w 994960"/>
              <a:gd name="connsiteY60" fmla="*/ 384825 h 994961"/>
              <a:gd name="connsiteX61" fmla="*/ 802388 w 994960"/>
              <a:gd name="connsiteY61" fmla="*/ 320634 h 994961"/>
              <a:gd name="connsiteX62" fmla="*/ 802388 w 994960"/>
              <a:gd name="connsiteY62" fmla="*/ 288539 h 994961"/>
              <a:gd name="connsiteX63" fmla="*/ 866579 w 994960"/>
              <a:gd name="connsiteY63" fmla="*/ 280419 h 994961"/>
              <a:gd name="connsiteX64" fmla="*/ 866579 w 994960"/>
              <a:gd name="connsiteY64" fmla="*/ 311904 h 994961"/>
              <a:gd name="connsiteX65" fmla="*/ 802388 w 994960"/>
              <a:gd name="connsiteY65" fmla="*/ 320634 h 994961"/>
              <a:gd name="connsiteX66" fmla="*/ 802388 w 994960"/>
              <a:gd name="connsiteY66" fmla="*/ 256443 h 994961"/>
              <a:gd name="connsiteX67" fmla="*/ 802388 w 994960"/>
              <a:gd name="connsiteY67" fmla="*/ 224348 h 994961"/>
              <a:gd name="connsiteX68" fmla="*/ 866579 w 994960"/>
              <a:gd name="connsiteY68" fmla="*/ 216228 h 994961"/>
              <a:gd name="connsiteX69" fmla="*/ 866579 w 994960"/>
              <a:gd name="connsiteY69" fmla="*/ 247713 h 994961"/>
              <a:gd name="connsiteX70" fmla="*/ 802388 w 994960"/>
              <a:gd name="connsiteY70" fmla="*/ 256443 h 994961"/>
              <a:gd name="connsiteX71" fmla="*/ 802388 w 994960"/>
              <a:gd name="connsiteY71" fmla="*/ 192252 h 994961"/>
              <a:gd name="connsiteX72" fmla="*/ 802388 w 994960"/>
              <a:gd name="connsiteY72" fmla="*/ 160157 h 994961"/>
              <a:gd name="connsiteX73" fmla="*/ 866579 w 994960"/>
              <a:gd name="connsiteY73" fmla="*/ 152037 h 994961"/>
              <a:gd name="connsiteX74" fmla="*/ 866579 w 994960"/>
              <a:gd name="connsiteY74" fmla="*/ 183522 h 994961"/>
              <a:gd name="connsiteX75" fmla="*/ 802388 w 994960"/>
              <a:gd name="connsiteY75" fmla="*/ 192252 h 994961"/>
              <a:gd name="connsiteX76" fmla="*/ 770292 w 994960"/>
              <a:gd name="connsiteY76" fmla="*/ 224348 h 994961"/>
              <a:gd name="connsiteX77" fmla="*/ 770292 w 994960"/>
              <a:gd name="connsiteY77" fmla="*/ 256443 h 994961"/>
              <a:gd name="connsiteX78" fmla="*/ 706101 w 994960"/>
              <a:gd name="connsiteY78" fmla="*/ 247713 h 994961"/>
              <a:gd name="connsiteX79" fmla="*/ 706101 w 994960"/>
              <a:gd name="connsiteY79" fmla="*/ 216228 h 994961"/>
              <a:gd name="connsiteX80" fmla="*/ 770292 w 994960"/>
              <a:gd name="connsiteY80" fmla="*/ 224348 h 994961"/>
              <a:gd name="connsiteX81" fmla="*/ 770292 w 994960"/>
              <a:gd name="connsiteY81" fmla="*/ 288539 h 994961"/>
              <a:gd name="connsiteX82" fmla="*/ 770292 w 994960"/>
              <a:gd name="connsiteY82" fmla="*/ 320634 h 994961"/>
              <a:gd name="connsiteX83" fmla="*/ 706101 w 994960"/>
              <a:gd name="connsiteY83" fmla="*/ 311904 h 994961"/>
              <a:gd name="connsiteX84" fmla="*/ 706101 w 994960"/>
              <a:gd name="connsiteY84" fmla="*/ 280419 h 994961"/>
              <a:gd name="connsiteX85" fmla="*/ 770292 w 994960"/>
              <a:gd name="connsiteY85" fmla="*/ 288539 h 994961"/>
              <a:gd name="connsiteX86" fmla="*/ 770292 w 994960"/>
              <a:gd name="connsiteY86" fmla="*/ 352730 h 994961"/>
              <a:gd name="connsiteX87" fmla="*/ 770292 w 994960"/>
              <a:gd name="connsiteY87" fmla="*/ 384825 h 994961"/>
              <a:gd name="connsiteX88" fmla="*/ 706101 w 994960"/>
              <a:gd name="connsiteY88" fmla="*/ 376095 h 994961"/>
              <a:gd name="connsiteX89" fmla="*/ 706101 w 994960"/>
              <a:gd name="connsiteY89" fmla="*/ 344610 h 994961"/>
              <a:gd name="connsiteX90" fmla="*/ 770292 w 994960"/>
              <a:gd name="connsiteY90" fmla="*/ 352730 h 994961"/>
              <a:gd name="connsiteX91" fmla="*/ 770292 w 994960"/>
              <a:gd name="connsiteY91" fmla="*/ 416921 h 994961"/>
              <a:gd name="connsiteX92" fmla="*/ 770292 w 994960"/>
              <a:gd name="connsiteY92" fmla="*/ 449016 h 994961"/>
              <a:gd name="connsiteX93" fmla="*/ 706101 w 994960"/>
              <a:gd name="connsiteY93" fmla="*/ 440287 h 994961"/>
              <a:gd name="connsiteX94" fmla="*/ 706101 w 994960"/>
              <a:gd name="connsiteY94" fmla="*/ 408801 h 994961"/>
              <a:gd name="connsiteX95" fmla="*/ 770292 w 994960"/>
              <a:gd name="connsiteY95" fmla="*/ 416921 h 994961"/>
              <a:gd name="connsiteX96" fmla="*/ 770292 w 994960"/>
              <a:gd name="connsiteY96" fmla="*/ 481112 h 994961"/>
              <a:gd name="connsiteX97" fmla="*/ 770292 w 994960"/>
              <a:gd name="connsiteY97" fmla="*/ 513208 h 994961"/>
              <a:gd name="connsiteX98" fmla="*/ 706101 w 994960"/>
              <a:gd name="connsiteY98" fmla="*/ 504478 h 994961"/>
              <a:gd name="connsiteX99" fmla="*/ 706101 w 994960"/>
              <a:gd name="connsiteY99" fmla="*/ 472992 h 994961"/>
              <a:gd name="connsiteX100" fmla="*/ 770292 w 994960"/>
              <a:gd name="connsiteY100" fmla="*/ 481112 h 994961"/>
              <a:gd name="connsiteX101" fmla="*/ 770292 w 994960"/>
              <a:gd name="connsiteY101" fmla="*/ 545303 h 994961"/>
              <a:gd name="connsiteX102" fmla="*/ 770292 w 994960"/>
              <a:gd name="connsiteY102" fmla="*/ 577399 h 994961"/>
              <a:gd name="connsiteX103" fmla="*/ 706101 w 994960"/>
              <a:gd name="connsiteY103" fmla="*/ 568669 h 994961"/>
              <a:gd name="connsiteX104" fmla="*/ 706101 w 994960"/>
              <a:gd name="connsiteY104" fmla="*/ 537183 h 994961"/>
              <a:gd name="connsiteX105" fmla="*/ 770292 w 994960"/>
              <a:gd name="connsiteY105" fmla="*/ 545303 h 994961"/>
              <a:gd name="connsiteX106" fmla="*/ 898674 w 994960"/>
              <a:gd name="connsiteY106" fmla="*/ 558077 h 994961"/>
              <a:gd name="connsiteX107" fmla="*/ 898674 w 994960"/>
              <a:gd name="connsiteY107" fmla="*/ 527988 h 994961"/>
              <a:gd name="connsiteX108" fmla="*/ 930770 w 994960"/>
              <a:gd name="connsiteY108" fmla="*/ 512855 h 994961"/>
              <a:gd name="connsiteX109" fmla="*/ 930770 w 994960"/>
              <a:gd name="connsiteY109" fmla="*/ 529576 h 994961"/>
              <a:gd name="connsiteX110" fmla="*/ 898674 w 994960"/>
              <a:gd name="connsiteY110" fmla="*/ 558077 h 994961"/>
              <a:gd name="connsiteX111" fmla="*/ 898674 w 994960"/>
              <a:gd name="connsiteY111" fmla="*/ 493886 h 994961"/>
              <a:gd name="connsiteX112" fmla="*/ 898674 w 994960"/>
              <a:gd name="connsiteY112" fmla="*/ 463796 h 994961"/>
              <a:gd name="connsiteX113" fmla="*/ 930770 w 994960"/>
              <a:gd name="connsiteY113" fmla="*/ 448663 h 994961"/>
              <a:gd name="connsiteX114" fmla="*/ 930770 w 994960"/>
              <a:gd name="connsiteY114" fmla="*/ 465385 h 994961"/>
              <a:gd name="connsiteX115" fmla="*/ 898674 w 994960"/>
              <a:gd name="connsiteY115" fmla="*/ 493886 h 994961"/>
              <a:gd name="connsiteX116" fmla="*/ 898674 w 994960"/>
              <a:gd name="connsiteY116" fmla="*/ 429695 h 994961"/>
              <a:gd name="connsiteX117" fmla="*/ 898674 w 994960"/>
              <a:gd name="connsiteY117" fmla="*/ 399605 h 994961"/>
              <a:gd name="connsiteX118" fmla="*/ 930770 w 994960"/>
              <a:gd name="connsiteY118" fmla="*/ 384472 h 994961"/>
              <a:gd name="connsiteX119" fmla="*/ 930770 w 994960"/>
              <a:gd name="connsiteY119" fmla="*/ 401194 h 994961"/>
              <a:gd name="connsiteX120" fmla="*/ 898674 w 994960"/>
              <a:gd name="connsiteY120" fmla="*/ 429695 h 994961"/>
              <a:gd name="connsiteX121" fmla="*/ 898674 w 994960"/>
              <a:gd name="connsiteY121" fmla="*/ 365504 h 994961"/>
              <a:gd name="connsiteX122" fmla="*/ 898674 w 994960"/>
              <a:gd name="connsiteY122" fmla="*/ 335414 h 994961"/>
              <a:gd name="connsiteX123" fmla="*/ 930770 w 994960"/>
              <a:gd name="connsiteY123" fmla="*/ 320281 h 994961"/>
              <a:gd name="connsiteX124" fmla="*/ 930770 w 994960"/>
              <a:gd name="connsiteY124" fmla="*/ 337003 h 994961"/>
              <a:gd name="connsiteX125" fmla="*/ 898674 w 994960"/>
              <a:gd name="connsiteY125" fmla="*/ 365504 h 994961"/>
              <a:gd name="connsiteX126" fmla="*/ 898674 w 994960"/>
              <a:gd name="connsiteY126" fmla="*/ 301313 h 994961"/>
              <a:gd name="connsiteX127" fmla="*/ 898674 w 994960"/>
              <a:gd name="connsiteY127" fmla="*/ 271223 h 994961"/>
              <a:gd name="connsiteX128" fmla="*/ 930770 w 994960"/>
              <a:gd name="connsiteY128" fmla="*/ 256090 h 994961"/>
              <a:gd name="connsiteX129" fmla="*/ 930770 w 994960"/>
              <a:gd name="connsiteY129" fmla="*/ 272812 h 994961"/>
              <a:gd name="connsiteX130" fmla="*/ 898674 w 994960"/>
              <a:gd name="connsiteY130" fmla="*/ 301313 h 994961"/>
              <a:gd name="connsiteX131" fmla="*/ 898674 w 994960"/>
              <a:gd name="connsiteY131" fmla="*/ 237122 h 994961"/>
              <a:gd name="connsiteX132" fmla="*/ 898674 w 994960"/>
              <a:gd name="connsiteY132" fmla="*/ 207032 h 994961"/>
              <a:gd name="connsiteX133" fmla="*/ 930770 w 994960"/>
              <a:gd name="connsiteY133" fmla="*/ 191899 h 994961"/>
              <a:gd name="connsiteX134" fmla="*/ 930770 w 994960"/>
              <a:gd name="connsiteY134" fmla="*/ 208621 h 994961"/>
              <a:gd name="connsiteX135" fmla="*/ 898674 w 994960"/>
              <a:gd name="connsiteY135" fmla="*/ 237122 h 994961"/>
              <a:gd name="connsiteX136" fmla="*/ 898674 w 994960"/>
              <a:gd name="connsiteY136" fmla="*/ 172931 h 994961"/>
              <a:gd name="connsiteX137" fmla="*/ 898674 w 994960"/>
              <a:gd name="connsiteY137" fmla="*/ 142841 h 994961"/>
              <a:gd name="connsiteX138" fmla="*/ 930770 w 994960"/>
              <a:gd name="connsiteY138" fmla="*/ 127708 h 994961"/>
              <a:gd name="connsiteX139" fmla="*/ 930770 w 994960"/>
              <a:gd name="connsiteY139" fmla="*/ 144430 h 994961"/>
              <a:gd name="connsiteX140" fmla="*/ 898674 w 994960"/>
              <a:gd name="connsiteY140" fmla="*/ 172931 h 994961"/>
              <a:gd name="connsiteX141" fmla="*/ 786340 w 994960"/>
              <a:gd name="connsiteY141" fmla="*/ 32096 h 994961"/>
              <a:gd name="connsiteX142" fmla="*/ 930770 w 994960"/>
              <a:gd name="connsiteY142" fmla="*/ 80239 h 994961"/>
              <a:gd name="connsiteX143" fmla="*/ 786340 w 994960"/>
              <a:gd name="connsiteY143" fmla="*/ 128382 h 994961"/>
              <a:gd name="connsiteX144" fmla="*/ 641910 w 994960"/>
              <a:gd name="connsiteY144" fmla="*/ 80239 h 994961"/>
              <a:gd name="connsiteX145" fmla="*/ 786340 w 994960"/>
              <a:gd name="connsiteY145" fmla="*/ 32096 h 994961"/>
              <a:gd name="connsiteX146" fmla="*/ 641910 w 994960"/>
              <a:gd name="connsiteY146" fmla="*/ 127708 h 994961"/>
              <a:gd name="connsiteX147" fmla="*/ 674006 w 994960"/>
              <a:gd name="connsiteY147" fmla="*/ 142841 h 994961"/>
              <a:gd name="connsiteX148" fmla="*/ 674006 w 994960"/>
              <a:gd name="connsiteY148" fmla="*/ 172931 h 994961"/>
              <a:gd name="connsiteX149" fmla="*/ 641910 w 994960"/>
              <a:gd name="connsiteY149" fmla="*/ 144430 h 994961"/>
              <a:gd name="connsiteX150" fmla="*/ 641910 w 994960"/>
              <a:gd name="connsiteY150" fmla="*/ 191899 h 994961"/>
              <a:gd name="connsiteX151" fmla="*/ 674006 w 994960"/>
              <a:gd name="connsiteY151" fmla="*/ 207032 h 994961"/>
              <a:gd name="connsiteX152" fmla="*/ 674006 w 994960"/>
              <a:gd name="connsiteY152" fmla="*/ 237122 h 994961"/>
              <a:gd name="connsiteX153" fmla="*/ 641910 w 994960"/>
              <a:gd name="connsiteY153" fmla="*/ 208621 h 994961"/>
              <a:gd name="connsiteX154" fmla="*/ 641910 w 994960"/>
              <a:gd name="connsiteY154" fmla="*/ 256090 h 994961"/>
              <a:gd name="connsiteX155" fmla="*/ 674006 w 994960"/>
              <a:gd name="connsiteY155" fmla="*/ 271223 h 994961"/>
              <a:gd name="connsiteX156" fmla="*/ 674006 w 994960"/>
              <a:gd name="connsiteY156" fmla="*/ 301313 h 994961"/>
              <a:gd name="connsiteX157" fmla="*/ 641910 w 994960"/>
              <a:gd name="connsiteY157" fmla="*/ 272812 h 994961"/>
              <a:gd name="connsiteX158" fmla="*/ 641910 w 994960"/>
              <a:gd name="connsiteY158" fmla="*/ 320281 h 994961"/>
              <a:gd name="connsiteX159" fmla="*/ 674006 w 994960"/>
              <a:gd name="connsiteY159" fmla="*/ 335414 h 994961"/>
              <a:gd name="connsiteX160" fmla="*/ 674006 w 994960"/>
              <a:gd name="connsiteY160" fmla="*/ 365504 h 994961"/>
              <a:gd name="connsiteX161" fmla="*/ 641910 w 994960"/>
              <a:gd name="connsiteY161" fmla="*/ 337003 h 994961"/>
              <a:gd name="connsiteX162" fmla="*/ 641910 w 994960"/>
              <a:gd name="connsiteY162" fmla="*/ 384472 h 994961"/>
              <a:gd name="connsiteX163" fmla="*/ 674006 w 994960"/>
              <a:gd name="connsiteY163" fmla="*/ 399605 h 994961"/>
              <a:gd name="connsiteX164" fmla="*/ 674006 w 994960"/>
              <a:gd name="connsiteY164" fmla="*/ 429695 h 994961"/>
              <a:gd name="connsiteX165" fmla="*/ 641910 w 994960"/>
              <a:gd name="connsiteY165" fmla="*/ 401194 h 994961"/>
              <a:gd name="connsiteX166" fmla="*/ 641910 w 994960"/>
              <a:gd name="connsiteY166" fmla="*/ 448663 h 994961"/>
              <a:gd name="connsiteX167" fmla="*/ 674006 w 994960"/>
              <a:gd name="connsiteY167" fmla="*/ 463796 h 994961"/>
              <a:gd name="connsiteX168" fmla="*/ 674006 w 994960"/>
              <a:gd name="connsiteY168" fmla="*/ 493886 h 994961"/>
              <a:gd name="connsiteX169" fmla="*/ 641910 w 994960"/>
              <a:gd name="connsiteY169" fmla="*/ 465385 h 994961"/>
              <a:gd name="connsiteX170" fmla="*/ 641910 w 994960"/>
              <a:gd name="connsiteY170" fmla="*/ 512855 h 994961"/>
              <a:gd name="connsiteX171" fmla="*/ 674006 w 994960"/>
              <a:gd name="connsiteY171" fmla="*/ 527988 h 994961"/>
              <a:gd name="connsiteX172" fmla="*/ 674006 w 994960"/>
              <a:gd name="connsiteY172" fmla="*/ 558077 h 994961"/>
              <a:gd name="connsiteX173" fmla="*/ 641910 w 994960"/>
              <a:gd name="connsiteY173" fmla="*/ 529576 h 994961"/>
              <a:gd name="connsiteX174" fmla="*/ 192573 w 994960"/>
              <a:gd name="connsiteY174" fmla="*/ 352730 h 994961"/>
              <a:gd name="connsiteX175" fmla="*/ 192573 w 994960"/>
              <a:gd name="connsiteY175" fmla="*/ 384825 h 994961"/>
              <a:gd name="connsiteX176" fmla="*/ 128382 w 994960"/>
              <a:gd name="connsiteY176" fmla="*/ 376095 h 994961"/>
              <a:gd name="connsiteX177" fmla="*/ 128382 w 994960"/>
              <a:gd name="connsiteY177" fmla="*/ 344610 h 994961"/>
              <a:gd name="connsiteX178" fmla="*/ 192573 w 994960"/>
              <a:gd name="connsiteY178" fmla="*/ 352730 h 994961"/>
              <a:gd name="connsiteX179" fmla="*/ 224669 w 994960"/>
              <a:gd name="connsiteY179" fmla="*/ 577399 h 994961"/>
              <a:gd name="connsiteX180" fmla="*/ 224669 w 994960"/>
              <a:gd name="connsiteY180" fmla="*/ 545303 h 994961"/>
              <a:gd name="connsiteX181" fmla="*/ 288860 w 994960"/>
              <a:gd name="connsiteY181" fmla="*/ 537183 h 994961"/>
              <a:gd name="connsiteX182" fmla="*/ 288860 w 994960"/>
              <a:gd name="connsiteY182" fmla="*/ 568669 h 994961"/>
              <a:gd name="connsiteX183" fmla="*/ 224669 w 994960"/>
              <a:gd name="connsiteY183" fmla="*/ 577399 h 994961"/>
              <a:gd name="connsiteX184" fmla="*/ 224669 w 994960"/>
              <a:gd name="connsiteY184" fmla="*/ 513208 h 994961"/>
              <a:gd name="connsiteX185" fmla="*/ 224669 w 994960"/>
              <a:gd name="connsiteY185" fmla="*/ 481112 h 994961"/>
              <a:gd name="connsiteX186" fmla="*/ 288860 w 994960"/>
              <a:gd name="connsiteY186" fmla="*/ 472992 h 994961"/>
              <a:gd name="connsiteX187" fmla="*/ 288860 w 994960"/>
              <a:gd name="connsiteY187" fmla="*/ 504478 h 994961"/>
              <a:gd name="connsiteX188" fmla="*/ 224669 w 994960"/>
              <a:gd name="connsiteY188" fmla="*/ 513208 h 994961"/>
              <a:gd name="connsiteX189" fmla="*/ 224669 w 994960"/>
              <a:gd name="connsiteY189" fmla="*/ 449016 h 994961"/>
              <a:gd name="connsiteX190" fmla="*/ 224669 w 994960"/>
              <a:gd name="connsiteY190" fmla="*/ 416921 h 994961"/>
              <a:gd name="connsiteX191" fmla="*/ 288860 w 994960"/>
              <a:gd name="connsiteY191" fmla="*/ 408801 h 994961"/>
              <a:gd name="connsiteX192" fmla="*/ 288860 w 994960"/>
              <a:gd name="connsiteY192" fmla="*/ 440287 h 994961"/>
              <a:gd name="connsiteX193" fmla="*/ 224669 w 994960"/>
              <a:gd name="connsiteY193" fmla="*/ 449016 h 994961"/>
              <a:gd name="connsiteX194" fmla="*/ 224669 w 994960"/>
              <a:gd name="connsiteY194" fmla="*/ 384825 h 994961"/>
              <a:gd name="connsiteX195" fmla="*/ 224669 w 994960"/>
              <a:gd name="connsiteY195" fmla="*/ 352730 h 994961"/>
              <a:gd name="connsiteX196" fmla="*/ 288860 w 994960"/>
              <a:gd name="connsiteY196" fmla="*/ 344610 h 994961"/>
              <a:gd name="connsiteX197" fmla="*/ 288860 w 994960"/>
              <a:gd name="connsiteY197" fmla="*/ 376095 h 994961"/>
              <a:gd name="connsiteX198" fmla="*/ 224669 w 994960"/>
              <a:gd name="connsiteY198" fmla="*/ 384825 h 994961"/>
              <a:gd name="connsiteX199" fmla="*/ 192573 w 994960"/>
              <a:gd name="connsiteY199" fmla="*/ 416921 h 994961"/>
              <a:gd name="connsiteX200" fmla="*/ 192573 w 994960"/>
              <a:gd name="connsiteY200" fmla="*/ 449016 h 994961"/>
              <a:gd name="connsiteX201" fmla="*/ 128382 w 994960"/>
              <a:gd name="connsiteY201" fmla="*/ 440287 h 994961"/>
              <a:gd name="connsiteX202" fmla="*/ 128382 w 994960"/>
              <a:gd name="connsiteY202" fmla="*/ 408801 h 994961"/>
              <a:gd name="connsiteX203" fmla="*/ 192573 w 994960"/>
              <a:gd name="connsiteY203" fmla="*/ 416921 h 994961"/>
              <a:gd name="connsiteX204" fmla="*/ 192573 w 994960"/>
              <a:gd name="connsiteY204" fmla="*/ 481112 h 994961"/>
              <a:gd name="connsiteX205" fmla="*/ 192573 w 994960"/>
              <a:gd name="connsiteY205" fmla="*/ 513208 h 994961"/>
              <a:gd name="connsiteX206" fmla="*/ 128382 w 994960"/>
              <a:gd name="connsiteY206" fmla="*/ 504478 h 994961"/>
              <a:gd name="connsiteX207" fmla="*/ 128382 w 994960"/>
              <a:gd name="connsiteY207" fmla="*/ 472992 h 994961"/>
              <a:gd name="connsiteX208" fmla="*/ 192573 w 994960"/>
              <a:gd name="connsiteY208" fmla="*/ 481112 h 994961"/>
              <a:gd name="connsiteX209" fmla="*/ 192573 w 994960"/>
              <a:gd name="connsiteY209" fmla="*/ 545303 h 994961"/>
              <a:gd name="connsiteX210" fmla="*/ 192573 w 994960"/>
              <a:gd name="connsiteY210" fmla="*/ 577399 h 994961"/>
              <a:gd name="connsiteX211" fmla="*/ 128382 w 994960"/>
              <a:gd name="connsiteY211" fmla="*/ 568669 h 994961"/>
              <a:gd name="connsiteX212" fmla="*/ 128382 w 994960"/>
              <a:gd name="connsiteY212" fmla="*/ 537183 h 994961"/>
              <a:gd name="connsiteX213" fmla="*/ 192573 w 994960"/>
              <a:gd name="connsiteY213" fmla="*/ 545303 h 994961"/>
              <a:gd name="connsiteX214" fmla="*/ 320955 w 994960"/>
              <a:gd name="connsiteY214" fmla="*/ 558077 h 994961"/>
              <a:gd name="connsiteX215" fmla="*/ 320955 w 994960"/>
              <a:gd name="connsiteY215" fmla="*/ 527988 h 994961"/>
              <a:gd name="connsiteX216" fmla="*/ 353051 w 994960"/>
              <a:gd name="connsiteY216" fmla="*/ 512855 h 994961"/>
              <a:gd name="connsiteX217" fmla="*/ 353051 w 994960"/>
              <a:gd name="connsiteY217" fmla="*/ 529576 h 994961"/>
              <a:gd name="connsiteX218" fmla="*/ 320955 w 994960"/>
              <a:gd name="connsiteY218" fmla="*/ 558077 h 994961"/>
              <a:gd name="connsiteX219" fmla="*/ 320955 w 994960"/>
              <a:gd name="connsiteY219" fmla="*/ 493886 h 994961"/>
              <a:gd name="connsiteX220" fmla="*/ 320955 w 994960"/>
              <a:gd name="connsiteY220" fmla="*/ 463796 h 994961"/>
              <a:gd name="connsiteX221" fmla="*/ 353051 w 994960"/>
              <a:gd name="connsiteY221" fmla="*/ 448663 h 994961"/>
              <a:gd name="connsiteX222" fmla="*/ 353051 w 994960"/>
              <a:gd name="connsiteY222" fmla="*/ 465385 h 994961"/>
              <a:gd name="connsiteX223" fmla="*/ 320955 w 994960"/>
              <a:gd name="connsiteY223" fmla="*/ 493886 h 994961"/>
              <a:gd name="connsiteX224" fmla="*/ 320955 w 994960"/>
              <a:gd name="connsiteY224" fmla="*/ 429695 h 994961"/>
              <a:gd name="connsiteX225" fmla="*/ 320955 w 994960"/>
              <a:gd name="connsiteY225" fmla="*/ 399605 h 994961"/>
              <a:gd name="connsiteX226" fmla="*/ 353051 w 994960"/>
              <a:gd name="connsiteY226" fmla="*/ 384472 h 994961"/>
              <a:gd name="connsiteX227" fmla="*/ 353051 w 994960"/>
              <a:gd name="connsiteY227" fmla="*/ 401194 h 994961"/>
              <a:gd name="connsiteX228" fmla="*/ 320955 w 994960"/>
              <a:gd name="connsiteY228" fmla="*/ 429695 h 994961"/>
              <a:gd name="connsiteX229" fmla="*/ 320955 w 994960"/>
              <a:gd name="connsiteY229" fmla="*/ 365504 h 994961"/>
              <a:gd name="connsiteX230" fmla="*/ 320955 w 994960"/>
              <a:gd name="connsiteY230" fmla="*/ 335414 h 994961"/>
              <a:gd name="connsiteX231" fmla="*/ 353051 w 994960"/>
              <a:gd name="connsiteY231" fmla="*/ 320281 h 994961"/>
              <a:gd name="connsiteX232" fmla="*/ 353051 w 994960"/>
              <a:gd name="connsiteY232" fmla="*/ 337003 h 994961"/>
              <a:gd name="connsiteX233" fmla="*/ 320955 w 994960"/>
              <a:gd name="connsiteY233" fmla="*/ 365504 h 994961"/>
              <a:gd name="connsiteX234" fmla="*/ 208621 w 994960"/>
              <a:gd name="connsiteY234" fmla="*/ 224669 h 994961"/>
              <a:gd name="connsiteX235" fmla="*/ 353051 w 994960"/>
              <a:gd name="connsiteY235" fmla="*/ 272812 h 994961"/>
              <a:gd name="connsiteX236" fmla="*/ 208621 w 994960"/>
              <a:gd name="connsiteY236" fmla="*/ 320955 h 994961"/>
              <a:gd name="connsiteX237" fmla="*/ 64191 w 994960"/>
              <a:gd name="connsiteY237" fmla="*/ 272812 h 994961"/>
              <a:gd name="connsiteX238" fmla="*/ 208621 w 994960"/>
              <a:gd name="connsiteY238" fmla="*/ 224669 h 994961"/>
              <a:gd name="connsiteX239" fmla="*/ 64191 w 994960"/>
              <a:gd name="connsiteY239" fmla="*/ 320281 h 994961"/>
              <a:gd name="connsiteX240" fmla="*/ 96287 w 994960"/>
              <a:gd name="connsiteY240" fmla="*/ 335414 h 994961"/>
              <a:gd name="connsiteX241" fmla="*/ 96287 w 994960"/>
              <a:gd name="connsiteY241" fmla="*/ 365504 h 994961"/>
              <a:gd name="connsiteX242" fmla="*/ 64191 w 994960"/>
              <a:gd name="connsiteY242" fmla="*/ 337003 h 994961"/>
              <a:gd name="connsiteX243" fmla="*/ 64191 w 994960"/>
              <a:gd name="connsiteY243" fmla="*/ 384472 h 994961"/>
              <a:gd name="connsiteX244" fmla="*/ 96287 w 994960"/>
              <a:gd name="connsiteY244" fmla="*/ 399605 h 994961"/>
              <a:gd name="connsiteX245" fmla="*/ 96287 w 994960"/>
              <a:gd name="connsiteY245" fmla="*/ 429695 h 994961"/>
              <a:gd name="connsiteX246" fmla="*/ 64191 w 994960"/>
              <a:gd name="connsiteY246" fmla="*/ 401194 h 994961"/>
              <a:gd name="connsiteX247" fmla="*/ 64191 w 994960"/>
              <a:gd name="connsiteY247" fmla="*/ 448663 h 994961"/>
              <a:gd name="connsiteX248" fmla="*/ 96287 w 994960"/>
              <a:gd name="connsiteY248" fmla="*/ 463796 h 994961"/>
              <a:gd name="connsiteX249" fmla="*/ 96287 w 994960"/>
              <a:gd name="connsiteY249" fmla="*/ 493886 h 994961"/>
              <a:gd name="connsiteX250" fmla="*/ 64191 w 994960"/>
              <a:gd name="connsiteY250" fmla="*/ 465385 h 994961"/>
              <a:gd name="connsiteX251" fmla="*/ 64191 w 994960"/>
              <a:gd name="connsiteY251" fmla="*/ 512855 h 994961"/>
              <a:gd name="connsiteX252" fmla="*/ 96287 w 994960"/>
              <a:gd name="connsiteY252" fmla="*/ 527988 h 994961"/>
              <a:gd name="connsiteX253" fmla="*/ 96287 w 994960"/>
              <a:gd name="connsiteY253" fmla="*/ 558077 h 994961"/>
              <a:gd name="connsiteX254" fmla="*/ 64191 w 994960"/>
              <a:gd name="connsiteY254" fmla="*/ 529576 h 994961"/>
              <a:gd name="connsiteX255" fmla="*/ 48143 w 994960"/>
              <a:gd name="connsiteY255" fmla="*/ 641911 h 994961"/>
              <a:gd name="connsiteX256" fmla="*/ 32096 w 994960"/>
              <a:gd name="connsiteY256" fmla="*/ 625863 h 994961"/>
              <a:gd name="connsiteX257" fmla="*/ 48143 w 994960"/>
              <a:gd name="connsiteY257" fmla="*/ 609815 h 994961"/>
              <a:gd name="connsiteX258" fmla="*/ 361411 w 994960"/>
              <a:gd name="connsiteY258" fmla="*/ 609815 h 994961"/>
              <a:gd name="connsiteX259" fmla="*/ 340437 w 994960"/>
              <a:gd name="connsiteY259" fmla="*/ 641911 h 994961"/>
              <a:gd name="connsiteX260" fmla="*/ 641910 w 994960"/>
              <a:gd name="connsiteY260" fmla="*/ 898675 h 994961"/>
              <a:gd name="connsiteX261" fmla="*/ 720528 w 994960"/>
              <a:gd name="connsiteY261" fmla="*/ 962866 h 994961"/>
              <a:gd name="connsiteX262" fmla="*/ 274433 w 994960"/>
              <a:gd name="connsiteY262" fmla="*/ 962866 h 994961"/>
              <a:gd name="connsiteX263" fmla="*/ 353051 w 994960"/>
              <a:gd name="connsiteY263" fmla="*/ 898675 h 994961"/>
              <a:gd name="connsiteX264" fmla="*/ 497480 w 994960"/>
              <a:gd name="connsiteY264" fmla="*/ 866579 h 994961"/>
              <a:gd name="connsiteX265" fmla="*/ 353051 w 994960"/>
              <a:gd name="connsiteY265" fmla="*/ 722149 h 994961"/>
              <a:gd name="connsiteX266" fmla="*/ 497480 w 994960"/>
              <a:gd name="connsiteY266" fmla="*/ 577720 h 994961"/>
              <a:gd name="connsiteX267" fmla="*/ 641910 w 994960"/>
              <a:gd name="connsiteY267" fmla="*/ 722149 h 994961"/>
              <a:gd name="connsiteX268" fmla="*/ 497480 w 994960"/>
              <a:gd name="connsiteY268" fmla="*/ 866579 h 994961"/>
              <a:gd name="connsiteX269" fmla="*/ 946817 w 994960"/>
              <a:gd name="connsiteY269" fmla="*/ 641911 h 994961"/>
              <a:gd name="connsiteX270" fmla="*/ 654524 w 994960"/>
              <a:gd name="connsiteY270" fmla="*/ 641911 h 994961"/>
              <a:gd name="connsiteX271" fmla="*/ 633549 w 994960"/>
              <a:gd name="connsiteY271" fmla="*/ 609815 h 994961"/>
              <a:gd name="connsiteX272" fmla="*/ 946817 w 994960"/>
              <a:gd name="connsiteY272" fmla="*/ 609815 h 994961"/>
              <a:gd name="connsiteX273" fmla="*/ 962865 w 994960"/>
              <a:gd name="connsiteY273" fmla="*/ 625863 h 994961"/>
              <a:gd name="connsiteX274" fmla="*/ 946817 w 994960"/>
              <a:gd name="connsiteY274" fmla="*/ 641911 h 994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</a:cxnLst>
            <a:rect l="l" t="t" r="r" b="b"/>
            <a:pathLst>
              <a:path w="994960" h="994961">
                <a:moveTo>
                  <a:pt x="946817" y="577720"/>
                </a:moveTo>
                <a:lnTo>
                  <a:pt x="929791" y="577720"/>
                </a:lnTo>
                <a:cubicBezTo>
                  <a:pt x="950155" y="565170"/>
                  <a:pt x="962865" y="549042"/>
                  <a:pt x="962865" y="529576"/>
                </a:cubicBezTo>
                <a:lnTo>
                  <a:pt x="962865" y="80239"/>
                </a:lnTo>
                <a:cubicBezTo>
                  <a:pt x="962865" y="28116"/>
                  <a:pt x="871922" y="0"/>
                  <a:pt x="786340" y="0"/>
                </a:cubicBezTo>
                <a:cubicBezTo>
                  <a:pt x="700757" y="0"/>
                  <a:pt x="609815" y="28116"/>
                  <a:pt x="609815" y="80239"/>
                </a:cubicBezTo>
                <a:lnTo>
                  <a:pt x="609815" y="529576"/>
                </a:lnTo>
                <a:cubicBezTo>
                  <a:pt x="609815" y="549042"/>
                  <a:pt x="622524" y="565170"/>
                  <a:pt x="642889" y="577720"/>
                </a:cubicBezTo>
                <a:lnTo>
                  <a:pt x="598661" y="577720"/>
                </a:lnTo>
                <a:cubicBezTo>
                  <a:pt x="569984" y="557564"/>
                  <a:pt x="535128" y="545624"/>
                  <a:pt x="497480" y="545624"/>
                </a:cubicBezTo>
                <a:cubicBezTo>
                  <a:pt x="459832" y="545624"/>
                  <a:pt x="424993" y="557564"/>
                  <a:pt x="396299" y="577720"/>
                </a:cubicBezTo>
                <a:lnTo>
                  <a:pt x="352072" y="577720"/>
                </a:lnTo>
                <a:cubicBezTo>
                  <a:pt x="372436" y="565170"/>
                  <a:pt x="385146" y="549042"/>
                  <a:pt x="385146" y="529576"/>
                </a:cubicBezTo>
                <a:lnTo>
                  <a:pt x="385146" y="272812"/>
                </a:lnTo>
                <a:cubicBezTo>
                  <a:pt x="385146" y="220689"/>
                  <a:pt x="294203" y="192573"/>
                  <a:pt x="208621" y="192573"/>
                </a:cubicBezTo>
                <a:cubicBezTo>
                  <a:pt x="123038" y="192573"/>
                  <a:pt x="32096" y="220689"/>
                  <a:pt x="32096" y="272812"/>
                </a:cubicBezTo>
                <a:lnTo>
                  <a:pt x="32096" y="529576"/>
                </a:lnTo>
                <a:cubicBezTo>
                  <a:pt x="32096" y="549042"/>
                  <a:pt x="44805" y="565170"/>
                  <a:pt x="65170" y="577720"/>
                </a:cubicBezTo>
                <a:lnTo>
                  <a:pt x="48143" y="577720"/>
                </a:lnTo>
                <a:cubicBezTo>
                  <a:pt x="21600" y="577720"/>
                  <a:pt x="0" y="599320"/>
                  <a:pt x="0" y="625863"/>
                </a:cubicBezTo>
                <a:cubicBezTo>
                  <a:pt x="0" y="652406"/>
                  <a:pt x="21600" y="674006"/>
                  <a:pt x="48143" y="674006"/>
                </a:cubicBezTo>
                <a:lnTo>
                  <a:pt x="327791" y="674006"/>
                </a:lnTo>
                <a:cubicBezTo>
                  <a:pt x="323442" y="689332"/>
                  <a:pt x="320955" y="705444"/>
                  <a:pt x="320955" y="722149"/>
                </a:cubicBezTo>
                <a:cubicBezTo>
                  <a:pt x="320955" y="781847"/>
                  <a:pt x="350820" y="834612"/>
                  <a:pt x="396299" y="866579"/>
                </a:cubicBezTo>
                <a:lnTo>
                  <a:pt x="353051" y="866579"/>
                </a:lnTo>
                <a:cubicBezTo>
                  <a:pt x="291106" y="866579"/>
                  <a:pt x="240716" y="916969"/>
                  <a:pt x="240716" y="978914"/>
                </a:cubicBezTo>
                <a:lnTo>
                  <a:pt x="240716" y="994962"/>
                </a:lnTo>
                <a:lnTo>
                  <a:pt x="754244" y="994962"/>
                </a:lnTo>
                <a:lnTo>
                  <a:pt x="754244" y="978914"/>
                </a:lnTo>
                <a:cubicBezTo>
                  <a:pt x="754244" y="916969"/>
                  <a:pt x="703854" y="866579"/>
                  <a:pt x="641910" y="866579"/>
                </a:cubicBezTo>
                <a:lnTo>
                  <a:pt x="598661" y="866579"/>
                </a:lnTo>
                <a:cubicBezTo>
                  <a:pt x="644141" y="834612"/>
                  <a:pt x="674006" y="781847"/>
                  <a:pt x="674006" y="722149"/>
                </a:cubicBezTo>
                <a:cubicBezTo>
                  <a:pt x="674006" y="705444"/>
                  <a:pt x="671518" y="689332"/>
                  <a:pt x="667169" y="674006"/>
                </a:cubicBezTo>
                <a:lnTo>
                  <a:pt x="946817" y="674006"/>
                </a:lnTo>
                <a:cubicBezTo>
                  <a:pt x="973360" y="674006"/>
                  <a:pt x="994961" y="652406"/>
                  <a:pt x="994961" y="625863"/>
                </a:cubicBezTo>
                <a:cubicBezTo>
                  <a:pt x="994961" y="599320"/>
                  <a:pt x="973360" y="577720"/>
                  <a:pt x="946817" y="577720"/>
                </a:cubicBezTo>
                <a:close/>
                <a:moveTo>
                  <a:pt x="770292" y="160157"/>
                </a:moveTo>
                <a:lnTo>
                  <a:pt x="770292" y="192252"/>
                </a:lnTo>
                <a:cubicBezTo>
                  <a:pt x="745835" y="191257"/>
                  <a:pt x="724315" y="188016"/>
                  <a:pt x="706101" y="183522"/>
                </a:cubicBezTo>
                <a:lnTo>
                  <a:pt x="706101" y="152037"/>
                </a:lnTo>
                <a:cubicBezTo>
                  <a:pt x="726385" y="156514"/>
                  <a:pt x="748307" y="159258"/>
                  <a:pt x="770292" y="160157"/>
                </a:cubicBezTo>
                <a:close/>
                <a:moveTo>
                  <a:pt x="802388" y="577399"/>
                </a:moveTo>
                <a:lnTo>
                  <a:pt x="802388" y="545303"/>
                </a:lnTo>
                <a:cubicBezTo>
                  <a:pt x="824373" y="544404"/>
                  <a:pt x="846294" y="541660"/>
                  <a:pt x="866579" y="537183"/>
                </a:cubicBezTo>
                <a:lnTo>
                  <a:pt x="866579" y="568669"/>
                </a:lnTo>
                <a:cubicBezTo>
                  <a:pt x="848364" y="573162"/>
                  <a:pt x="826844" y="576404"/>
                  <a:pt x="802388" y="577399"/>
                </a:cubicBezTo>
                <a:close/>
                <a:moveTo>
                  <a:pt x="802388" y="513208"/>
                </a:moveTo>
                <a:lnTo>
                  <a:pt x="802388" y="481112"/>
                </a:lnTo>
                <a:cubicBezTo>
                  <a:pt x="824373" y="480213"/>
                  <a:pt x="846294" y="477469"/>
                  <a:pt x="866579" y="472992"/>
                </a:cubicBezTo>
                <a:lnTo>
                  <a:pt x="866579" y="504478"/>
                </a:lnTo>
                <a:cubicBezTo>
                  <a:pt x="848364" y="508971"/>
                  <a:pt x="826844" y="512213"/>
                  <a:pt x="802388" y="513208"/>
                </a:cubicBezTo>
                <a:close/>
                <a:moveTo>
                  <a:pt x="802388" y="449016"/>
                </a:moveTo>
                <a:lnTo>
                  <a:pt x="802388" y="416921"/>
                </a:lnTo>
                <a:cubicBezTo>
                  <a:pt x="824373" y="416022"/>
                  <a:pt x="846294" y="413278"/>
                  <a:pt x="866579" y="408801"/>
                </a:cubicBezTo>
                <a:lnTo>
                  <a:pt x="866579" y="440287"/>
                </a:lnTo>
                <a:cubicBezTo>
                  <a:pt x="848364" y="444780"/>
                  <a:pt x="826844" y="448022"/>
                  <a:pt x="802388" y="449016"/>
                </a:cubicBezTo>
                <a:close/>
                <a:moveTo>
                  <a:pt x="802388" y="384825"/>
                </a:moveTo>
                <a:lnTo>
                  <a:pt x="802388" y="352730"/>
                </a:lnTo>
                <a:cubicBezTo>
                  <a:pt x="824373" y="351831"/>
                  <a:pt x="846294" y="349087"/>
                  <a:pt x="866579" y="344610"/>
                </a:cubicBezTo>
                <a:lnTo>
                  <a:pt x="866579" y="376095"/>
                </a:lnTo>
                <a:cubicBezTo>
                  <a:pt x="848364" y="380589"/>
                  <a:pt x="826844" y="383830"/>
                  <a:pt x="802388" y="384825"/>
                </a:cubicBezTo>
                <a:close/>
                <a:moveTo>
                  <a:pt x="802388" y="320634"/>
                </a:moveTo>
                <a:lnTo>
                  <a:pt x="802388" y="288539"/>
                </a:lnTo>
                <a:cubicBezTo>
                  <a:pt x="824373" y="287640"/>
                  <a:pt x="846294" y="284896"/>
                  <a:pt x="866579" y="280419"/>
                </a:cubicBezTo>
                <a:lnTo>
                  <a:pt x="866579" y="311904"/>
                </a:lnTo>
                <a:cubicBezTo>
                  <a:pt x="848364" y="316398"/>
                  <a:pt x="826844" y="319639"/>
                  <a:pt x="802388" y="320634"/>
                </a:cubicBezTo>
                <a:close/>
                <a:moveTo>
                  <a:pt x="802388" y="256443"/>
                </a:moveTo>
                <a:lnTo>
                  <a:pt x="802388" y="224348"/>
                </a:lnTo>
                <a:cubicBezTo>
                  <a:pt x="824373" y="223449"/>
                  <a:pt x="846294" y="220705"/>
                  <a:pt x="866579" y="216228"/>
                </a:cubicBezTo>
                <a:lnTo>
                  <a:pt x="866579" y="247713"/>
                </a:lnTo>
                <a:cubicBezTo>
                  <a:pt x="848364" y="252207"/>
                  <a:pt x="826844" y="255448"/>
                  <a:pt x="802388" y="256443"/>
                </a:cubicBezTo>
                <a:close/>
                <a:moveTo>
                  <a:pt x="802388" y="192252"/>
                </a:moveTo>
                <a:lnTo>
                  <a:pt x="802388" y="160157"/>
                </a:lnTo>
                <a:cubicBezTo>
                  <a:pt x="824373" y="159258"/>
                  <a:pt x="846294" y="156514"/>
                  <a:pt x="866579" y="152037"/>
                </a:cubicBezTo>
                <a:lnTo>
                  <a:pt x="866579" y="183522"/>
                </a:lnTo>
                <a:cubicBezTo>
                  <a:pt x="848364" y="188016"/>
                  <a:pt x="826844" y="191257"/>
                  <a:pt x="802388" y="192252"/>
                </a:cubicBezTo>
                <a:close/>
                <a:moveTo>
                  <a:pt x="770292" y="224348"/>
                </a:moveTo>
                <a:lnTo>
                  <a:pt x="770292" y="256443"/>
                </a:lnTo>
                <a:cubicBezTo>
                  <a:pt x="745835" y="255448"/>
                  <a:pt x="724315" y="252207"/>
                  <a:pt x="706101" y="247713"/>
                </a:cubicBezTo>
                <a:lnTo>
                  <a:pt x="706101" y="216228"/>
                </a:lnTo>
                <a:cubicBezTo>
                  <a:pt x="726385" y="220705"/>
                  <a:pt x="748307" y="223449"/>
                  <a:pt x="770292" y="224348"/>
                </a:cubicBezTo>
                <a:close/>
                <a:moveTo>
                  <a:pt x="770292" y="288539"/>
                </a:moveTo>
                <a:lnTo>
                  <a:pt x="770292" y="320634"/>
                </a:lnTo>
                <a:cubicBezTo>
                  <a:pt x="745835" y="319639"/>
                  <a:pt x="724315" y="316398"/>
                  <a:pt x="706101" y="311904"/>
                </a:cubicBezTo>
                <a:lnTo>
                  <a:pt x="706101" y="280419"/>
                </a:lnTo>
                <a:cubicBezTo>
                  <a:pt x="726385" y="284896"/>
                  <a:pt x="748307" y="287640"/>
                  <a:pt x="770292" y="288539"/>
                </a:cubicBezTo>
                <a:close/>
                <a:moveTo>
                  <a:pt x="770292" y="352730"/>
                </a:moveTo>
                <a:lnTo>
                  <a:pt x="770292" y="384825"/>
                </a:lnTo>
                <a:cubicBezTo>
                  <a:pt x="745835" y="383830"/>
                  <a:pt x="724315" y="380589"/>
                  <a:pt x="706101" y="376095"/>
                </a:cubicBezTo>
                <a:lnTo>
                  <a:pt x="706101" y="344610"/>
                </a:lnTo>
                <a:cubicBezTo>
                  <a:pt x="726385" y="349087"/>
                  <a:pt x="748307" y="351831"/>
                  <a:pt x="770292" y="352730"/>
                </a:cubicBezTo>
                <a:close/>
                <a:moveTo>
                  <a:pt x="770292" y="416921"/>
                </a:moveTo>
                <a:lnTo>
                  <a:pt x="770292" y="449016"/>
                </a:lnTo>
                <a:cubicBezTo>
                  <a:pt x="745835" y="448022"/>
                  <a:pt x="724315" y="444780"/>
                  <a:pt x="706101" y="440287"/>
                </a:cubicBezTo>
                <a:lnTo>
                  <a:pt x="706101" y="408801"/>
                </a:lnTo>
                <a:cubicBezTo>
                  <a:pt x="726385" y="413278"/>
                  <a:pt x="748307" y="416022"/>
                  <a:pt x="770292" y="416921"/>
                </a:cubicBezTo>
                <a:close/>
                <a:moveTo>
                  <a:pt x="770292" y="481112"/>
                </a:moveTo>
                <a:lnTo>
                  <a:pt x="770292" y="513208"/>
                </a:lnTo>
                <a:cubicBezTo>
                  <a:pt x="745835" y="512213"/>
                  <a:pt x="724315" y="508971"/>
                  <a:pt x="706101" y="504478"/>
                </a:cubicBezTo>
                <a:lnTo>
                  <a:pt x="706101" y="472992"/>
                </a:lnTo>
                <a:cubicBezTo>
                  <a:pt x="726385" y="477469"/>
                  <a:pt x="748307" y="480213"/>
                  <a:pt x="770292" y="481112"/>
                </a:cubicBezTo>
                <a:close/>
                <a:moveTo>
                  <a:pt x="770292" y="545303"/>
                </a:moveTo>
                <a:lnTo>
                  <a:pt x="770292" y="577399"/>
                </a:lnTo>
                <a:cubicBezTo>
                  <a:pt x="745835" y="576404"/>
                  <a:pt x="724315" y="573162"/>
                  <a:pt x="706101" y="568669"/>
                </a:cubicBezTo>
                <a:lnTo>
                  <a:pt x="706101" y="537183"/>
                </a:lnTo>
                <a:cubicBezTo>
                  <a:pt x="726385" y="541660"/>
                  <a:pt x="748307" y="544404"/>
                  <a:pt x="770292" y="545303"/>
                </a:cubicBezTo>
                <a:close/>
                <a:moveTo>
                  <a:pt x="898674" y="558077"/>
                </a:moveTo>
                <a:lnTo>
                  <a:pt x="898674" y="527988"/>
                </a:lnTo>
                <a:cubicBezTo>
                  <a:pt x="910662" y="523687"/>
                  <a:pt x="921558" y="518664"/>
                  <a:pt x="930770" y="512855"/>
                </a:cubicBezTo>
                <a:lnTo>
                  <a:pt x="930770" y="529576"/>
                </a:lnTo>
                <a:cubicBezTo>
                  <a:pt x="930770" y="538419"/>
                  <a:pt x="919279" y="549042"/>
                  <a:pt x="898674" y="558077"/>
                </a:cubicBezTo>
                <a:close/>
                <a:moveTo>
                  <a:pt x="898674" y="493886"/>
                </a:moveTo>
                <a:lnTo>
                  <a:pt x="898674" y="463796"/>
                </a:lnTo>
                <a:cubicBezTo>
                  <a:pt x="910662" y="459496"/>
                  <a:pt x="921558" y="454473"/>
                  <a:pt x="930770" y="448663"/>
                </a:cubicBezTo>
                <a:lnTo>
                  <a:pt x="930770" y="465385"/>
                </a:lnTo>
                <a:cubicBezTo>
                  <a:pt x="930770" y="474228"/>
                  <a:pt x="919279" y="484851"/>
                  <a:pt x="898674" y="493886"/>
                </a:cubicBezTo>
                <a:close/>
                <a:moveTo>
                  <a:pt x="898674" y="429695"/>
                </a:moveTo>
                <a:lnTo>
                  <a:pt x="898674" y="399605"/>
                </a:lnTo>
                <a:cubicBezTo>
                  <a:pt x="910662" y="395305"/>
                  <a:pt x="921558" y="390282"/>
                  <a:pt x="930770" y="384472"/>
                </a:cubicBezTo>
                <a:lnTo>
                  <a:pt x="930770" y="401194"/>
                </a:lnTo>
                <a:cubicBezTo>
                  <a:pt x="930770" y="410036"/>
                  <a:pt x="919279" y="420660"/>
                  <a:pt x="898674" y="429695"/>
                </a:cubicBezTo>
                <a:close/>
                <a:moveTo>
                  <a:pt x="898674" y="365504"/>
                </a:moveTo>
                <a:lnTo>
                  <a:pt x="898674" y="335414"/>
                </a:lnTo>
                <a:cubicBezTo>
                  <a:pt x="910662" y="331114"/>
                  <a:pt x="921558" y="326091"/>
                  <a:pt x="930770" y="320281"/>
                </a:cubicBezTo>
                <a:lnTo>
                  <a:pt x="930770" y="337003"/>
                </a:lnTo>
                <a:cubicBezTo>
                  <a:pt x="930770" y="345845"/>
                  <a:pt x="919279" y="356469"/>
                  <a:pt x="898674" y="365504"/>
                </a:cubicBezTo>
                <a:close/>
                <a:moveTo>
                  <a:pt x="898674" y="301313"/>
                </a:moveTo>
                <a:lnTo>
                  <a:pt x="898674" y="271223"/>
                </a:lnTo>
                <a:cubicBezTo>
                  <a:pt x="910662" y="266922"/>
                  <a:pt x="921558" y="261900"/>
                  <a:pt x="930770" y="256090"/>
                </a:cubicBezTo>
                <a:lnTo>
                  <a:pt x="930770" y="272812"/>
                </a:lnTo>
                <a:cubicBezTo>
                  <a:pt x="930770" y="281654"/>
                  <a:pt x="919279" y="292278"/>
                  <a:pt x="898674" y="301313"/>
                </a:cubicBezTo>
                <a:close/>
                <a:moveTo>
                  <a:pt x="898674" y="237122"/>
                </a:moveTo>
                <a:lnTo>
                  <a:pt x="898674" y="207032"/>
                </a:lnTo>
                <a:cubicBezTo>
                  <a:pt x="910662" y="202731"/>
                  <a:pt x="921558" y="197708"/>
                  <a:pt x="930770" y="191899"/>
                </a:cubicBezTo>
                <a:lnTo>
                  <a:pt x="930770" y="208621"/>
                </a:lnTo>
                <a:cubicBezTo>
                  <a:pt x="930770" y="217463"/>
                  <a:pt x="919279" y="228087"/>
                  <a:pt x="898674" y="237122"/>
                </a:cubicBezTo>
                <a:close/>
                <a:moveTo>
                  <a:pt x="898674" y="172931"/>
                </a:moveTo>
                <a:lnTo>
                  <a:pt x="898674" y="142841"/>
                </a:lnTo>
                <a:cubicBezTo>
                  <a:pt x="910662" y="138540"/>
                  <a:pt x="921558" y="133517"/>
                  <a:pt x="930770" y="127708"/>
                </a:cubicBezTo>
                <a:lnTo>
                  <a:pt x="930770" y="144430"/>
                </a:lnTo>
                <a:cubicBezTo>
                  <a:pt x="930770" y="153272"/>
                  <a:pt x="919279" y="163896"/>
                  <a:pt x="898674" y="172931"/>
                </a:cubicBezTo>
                <a:close/>
                <a:moveTo>
                  <a:pt x="786340" y="32096"/>
                </a:moveTo>
                <a:cubicBezTo>
                  <a:pt x="874506" y="32096"/>
                  <a:pt x="930770" y="60612"/>
                  <a:pt x="930770" y="80239"/>
                </a:cubicBezTo>
                <a:cubicBezTo>
                  <a:pt x="930770" y="99865"/>
                  <a:pt x="874506" y="128382"/>
                  <a:pt x="786340" y="128382"/>
                </a:cubicBezTo>
                <a:cubicBezTo>
                  <a:pt x="698173" y="128382"/>
                  <a:pt x="641910" y="99865"/>
                  <a:pt x="641910" y="80239"/>
                </a:cubicBezTo>
                <a:cubicBezTo>
                  <a:pt x="641910" y="60612"/>
                  <a:pt x="698173" y="32096"/>
                  <a:pt x="786340" y="32096"/>
                </a:cubicBezTo>
                <a:close/>
                <a:moveTo>
                  <a:pt x="641910" y="127708"/>
                </a:moveTo>
                <a:cubicBezTo>
                  <a:pt x="651121" y="133517"/>
                  <a:pt x="662018" y="138540"/>
                  <a:pt x="674006" y="142841"/>
                </a:cubicBezTo>
                <a:lnTo>
                  <a:pt x="674006" y="172931"/>
                </a:lnTo>
                <a:cubicBezTo>
                  <a:pt x="653400" y="163896"/>
                  <a:pt x="641910" y="153272"/>
                  <a:pt x="641910" y="144430"/>
                </a:cubicBezTo>
                <a:close/>
                <a:moveTo>
                  <a:pt x="641910" y="191899"/>
                </a:moveTo>
                <a:cubicBezTo>
                  <a:pt x="651121" y="197708"/>
                  <a:pt x="662018" y="202731"/>
                  <a:pt x="674006" y="207032"/>
                </a:cubicBezTo>
                <a:lnTo>
                  <a:pt x="674006" y="237122"/>
                </a:lnTo>
                <a:cubicBezTo>
                  <a:pt x="653400" y="228087"/>
                  <a:pt x="641910" y="217463"/>
                  <a:pt x="641910" y="208621"/>
                </a:cubicBezTo>
                <a:close/>
                <a:moveTo>
                  <a:pt x="641910" y="256090"/>
                </a:moveTo>
                <a:cubicBezTo>
                  <a:pt x="651121" y="261900"/>
                  <a:pt x="662018" y="266922"/>
                  <a:pt x="674006" y="271223"/>
                </a:cubicBezTo>
                <a:lnTo>
                  <a:pt x="674006" y="301313"/>
                </a:lnTo>
                <a:cubicBezTo>
                  <a:pt x="653400" y="292278"/>
                  <a:pt x="641910" y="281654"/>
                  <a:pt x="641910" y="272812"/>
                </a:cubicBezTo>
                <a:close/>
                <a:moveTo>
                  <a:pt x="641910" y="320281"/>
                </a:moveTo>
                <a:cubicBezTo>
                  <a:pt x="651121" y="326091"/>
                  <a:pt x="662018" y="331114"/>
                  <a:pt x="674006" y="335414"/>
                </a:cubicBezTo>
                <a:lnTo>
                  <a:pt x="674006" y="365504"/>
                </a:lnTo>
                <a:cubicBezTo>
                  <a:pt x="653400" y="356469"/>
                  <a:pt x="641910" y="345845"/>
                  <a:pt x="641910" y="337003"/>
                </a:cubicBezTo>
                <a:close/>
                <a:moveTo>
                  <a:pt x="641910" y="384472"/>
                </a:moveTo>
                <a:cubicBezTo>
                  <a:pt x="651121" y="390282"/>
                  <a:pt x="662018" y="395305"/>
                  <a:pt x="674006" y="399605"/>
                </a:cubicBezTo>
                <a:lnTo>
                  <a:pt x="674006" y="429695"/>
                </a:lnTo>
                <a:cubicBezTo>
                  <a:pt x="653400" y="420660"/>
                  <a:pt x="641910" y="410036"/>
                  <a:pt x="641910" y="401194"/>
                </a:cubicBezTo>
                <a:close/>
                <a:moveTo>
                  <a:pt x="641910" y="448663"/>
                </a:moveTo>
                <a:cubicBezTo>
                  <a:pt x="651121" y="454473"/>
                  <a:pt x="662018" y="459496"/>
                  <a:pt x="674006" y="463796"/>
                </a:cubicBezTo>
                <a:lnTo>
                  <a:pt x="674006" y="493886"/>
                </a:lnTo>
                <a:cubicBezTo>
                  <a:pt x="653400" y="484851"/>
                  <a:pt x="641910" y="474228"/>
                  <a:pt x="641910" y="465385"/>
                </a:cubicBezTo>
                <a:close/>
                <a:moveTo>
                  <a:pt x="641910" y="512855"/>
                </a:moveTo>
                <a:cubicBezTo>
                  <a:pt x="651121" y="518664"/>
                  <a:pt x="662018" y="523687"/>
                  <a:pt x="674006" y="527988"/>
                </a:cubicBezTo>
                <a:lnTo>
                  <a:pt x="674006" y="558077"/>
                </a:lnTo>
                <a:cubicBezTo>
                  <a:pt x="653400" y="549042"/>
                  <a:pt x="641910" y="538419"/>
                  <a:pt x="641910" y="529576"/>
                </a:cubicBezTo>
                <a:close/>
                <a:moveTo>
                  <a:pt x="192573" y="352730"/>
                </a:moveTo>
                <a:lnTo>
                  <a:pt x="192573" y="384825"/>
                </a:lnTo>
                <a:cubicBezTo>
                  <a:pt x="168116" y="383830"/>
                  <a:pt x="146596" y="380589"/>
                  <a:pt x="128382" y="376095"/>
                </a:cubicBezTo>
                <a:lnTo>
                  <a:pt x="128382" y="344610"/>
                </a:lnTo>
                <a:cubicBezTo>
                  <a:pt x="148666" y="349087"/>
                  <a:pt x="170588" y="351831"/>
                  <a:pt x="192573" y="352730"/>
                </a:cubicBezTo>
                <a:close/>
                <a:moveTo>
                  <a:pt x="224669" y="577399"/>
                </a:moveTo>
                <a:lnTo>
                  <a:pt x="224669" y="545303"/>
                </a:lnTo>
                <a:cubicBezTo>
                  <a:pt x="246654" y="544404"/>
                  <a:pt x="268575" y="541660"/>
                  <a:pt x="288860" y="537183"/>
                </a:cubicBezTo>
                <a:lnTo>
                  <a:pt x="288860" y="568669"/>
                </a:lnTo>
                <a:cubicBezTo>
                  <a:pt x="270645" y="573162"/>
                  <a:pt x="249125" y="576404"/>
                  <a:pt x="224669" y="577399"/>
                </a:cubicBezTo>
                <a:close/>
                <a:moveTo>
                  <a:pt x="224669" y="513208"/>
                </a:moveTo>
                <a:lnTo>
                  <a:pt x="224669" y="481112"/>
                </a:lnTo>
                <a:cubicBezTo>
                  <a:pt x="246654" y="480213"/>
                  <a:pt x="268575" y="477469"/>
                  <a:pt x="288860" y="472992"/>
                </a:cubicBezTo>
                <a:lnTo>
                  <a:pt x="288860" y="504478"/>
                </a:lnTo>
                <a:cubicBezTo>
                  <a:pt x="270645" y="508971"/>
                  <a:pt x="249125" y="512213"/>
                  <a:pt x="224669" y="513208"/>
                </a:cubicBezTo>
                <a:close/>
                <a:moveTo>
                  <a:pt x="224669" y="449016"/>
                </a:moveTo>
                <a:lnTo>
                  <a:pt x="224669" y="416921"/>
                </a:lnTo>
                <a:cubicBezTo>
                  <a:pt x="246654" y="416022"/>
                  <a:pt x="268575" y="413278"/>
                  <a:pt x="288860" y="408801"/>
                </a:cubicBezTo>
                <a:lnTo>
                  <a:pt x="288860" y="440287"/>
                </a:lnTo>
                <a:cubicBezTo>
                  <a:pt x="270645" y="444780"/>
                  <a:pt x="249125" y="448022"/>
                  <a:pt x="224669" y="449016"/>
                </a:cubicBezTo>
                <a:close/>
                <a:moveTo>
                  <a:pt x="224669" y="384825"/>
                </a:moveTo>
                <a:lnTo>
                  <a:pt x="224669" y="352730"/>
                </a:lnTo>
                <a:cubicBezTo>
                  <a:pt x="246654" y="351831"/>
                  <a:pt x="268575" y="349087"/>
                  <a:pt x="288860" y="344610"/>
                </a:cubicBezTo>
                <a:lnTo>
                  <a:pt x="288860" y="376095"/>
                </a:lnTo>
                <a:cubicBezTo>
                  <a:pt x="270645" y="380589"/>
                  <a:pt x="249125" y="383830"/>
                  <a:pt x="224669" y="384825"/>
                </a:cubicBezTo>
                <a:close/>
                <a:moveTo>
                  <a:pt x="192573" y="416921"/>
                </a:moveTo>
                <a:lnTo>
                  <a:pt x="192573" y="449016"/>
                </a:lnTo>
                <a:cubicBezTo>
                  <a:pt x="168116" y="448022"/>
                  <a:pt x="146596" y="444780"/>
                  <a:pt x="128382" y="440287"/>
                </a:cubicBezTo>
                <a:lnTo>
                  <a:pt x="128382" y="408801"/>
                </a:lnTo>
                <a:cubicBezTo>
                  <a:pt x="148666" y="413278"/>
                  <a:pt x="170588" y="416022"/>
                  <a:pt x="192573" y="416921"/>
                </a:cubicBezTo>
                <a:close/>
                <a:moveTo>
                  <a:pt x="192573" y="481112"/>
                </a:moveTo>
                <a:lnTo>
                  <a:pt x="192573" y="513208"/>
                </a:lnTo>
                <a:cubicBezTo>
                  <a:pt x="168116" y="512213"/>
                  <a:pt x="146596" y="508971"/>
                  <a:pt x="128382" y="504478"/>
                </a:cubicBezTo>
                <a:lnTo>
                  <a:pt x="128382" y="472992"/>
                </a:lnTo>
                <a:cubicBezTo>
                  <a:pt x="148666" y="477469"/>
                  <a:pt x="170588" y="480213"/>
                  <a:pt x="192573" y="481112"/>
                </a:cubicBezTo>
                <a:close/>
                <a:moveTo>
                  <a:pt x="192573" y="545303"/>
                </a:moveTo>
                <a:lnTo>
                  <a:pt x="192573" y="577399"/>
                </a:lnTo>
                <a:cubicBezTo>
                  <a:pt x="168116" y="576404"/>
                  <a:pt x="146596" y="573162"/>
                  <a:pt x="128382" y="568669"/>
                </a:cubicBezTo>
                <a:lnTo>
                  <a:pt x="128382" y="537183"/>
                </a:lnTo>
                <a:cubicBezTo>
                  <a:pt x="148666" y="541660"/>
                  <a:pt x="170588" y="544404"/>
                  <a:pt x="192573" y="545303"/>
                </a:cubicBezTo>
                <a:close/>
                <a:moveTo>
                  <a:pt x="320955" y="558077"/>
                </a:moveTo>
                <a:lnTo>
                  <a:pt x="320955" y="527988"/>
                </a:lnTo>
                <a:cubicBezTo>
                  <a:pt x="332943" y="523687"/>
                  <a:pt x="343839" y="518664"/>
                  <a:pt x="353051" y="512855"/>
                </a:cubicBezTo>
                <a:lnTo>
                  <a:pt x="353051" y="529576"/>
                </a:lnTo>
                <a:cubicBezTo>
                  <a:pt x="353051" y="538419"/>
                  <a:pt x="341560" y="549042"/>
                  <a:pt x="320955" y="558077"/>
                </a:cubicBezTo>
                <a:close/>
                <a:moveTo>
                  <a:pt x="320955" y="493886"/>
                </a:moveTo>
                <a:lnTo>
                  <a:pt x="320955" y="463796"/>
                </a:lnTo>
                <a:cubicBezTo>
                  <a:pt x="332943" y="459496"/>
                  <a:pt x="343839" y="454473"/>
                  <a:pt x="353051" y="448663"/>
                </a:cubicBezTo>
                <a:lnTo>
                  <a:pt x="353051" y="465385"/>
                </a:lnTo>
                <a:cubicBezTo>
                  <a:pt x="353051" y="474228"/>
                  <a:pt x="341560" y="484851"/>
                  <a:pt x="320955" y="493886"/>
                </a:cubicBezTo>
                <a:close/>
                <a:moveTo>
                  <a:pt x="320955" y="429695"/>
                </a:moveTo>
                <a:lnTo>
                  <a:pt x="320955" y="399605"/>
                </a:lnTo>
                <a:cubicBezTo>
                  <a:pt x="332943" y="395305"/>
                  <a:pt x="343839" y="390282"/>
                  <a:pt x="353051" y="384472"/>
                </a:cubicBezTo>
                <a:lnTo>
                  <a:pt x="353051" y="401194"/>
                </a:lnTo>
                <a:cubicBezTo>
                  <a:pt x="353051" y="410036"/>
                  <a:pt x="341560" y="420660"/>
                  <a:pt x="320955" y="429695"/>
                </a:cubicBezTo>
                <a:close/>
                <a:moveTo>
                  <a:pt x="320955" y="365504"/>
                </a:moveTo>
                <a:lnTo>
                  <a:pt x="320955" y="335414"/>
                </a:lnTo>
                <a:cubicBezTo>
                  <a:pt x="332943" y="331114"/>
                  <a:pt x="343839" y="326091"/>
                  <a:pt x="353051" y="320281"/>
                </a:cubicBezTo>
                <a:lnTo>
                  <a:pt x="353051" y="337003"/>
                </a:lnTo>
                <a:cubicBezTo>
                  <a:pt x="353051" y="345845"/>
                  <a:pt x="341560" y="356469"/>
                  <a:pt x="320955" y="365504"/>
                </a:cubicBezTo>
                <a:close/>
                <a:moveTo>
                  <a:pt x="208621" y="224669"/>
                </a:moveTo>
                <a:cubicBezTo>
                  <a:pt x="296787" y="224669"/>
                  <a:pt x="353051" y="253186"/>
                  <a:pt x="353051" y="272812"/>
                </a:cubicBezTo>
                <a:cubicBezTo>
                  <a:pt x="353051" y="292438"/>
                  <a:pt x="296787" y="320955"/>
                  <a:pt x="208621" y="320955"/>
                </a:cubicBezTo>
                <a:cubicBezTo>
                  <a:pt x="120454" y="320955"/>
                  <a:pt x="64191" y="292438"/>
                  <a:pt x="64191" y="272812"/>
                </a:cubicBezTo>
                <a:cubicBezTo>
                  <a:pt x="64191" y="253186"/>
                  <a:pt x="120454" y="224669"/>
                  <a:pt x="208621" y="224669"/>
                </a:cubicBezTo>
                <a:close/>
                <a:moveTo>
                  <a:pt x="64191" y="320281"/>
                </a:moveTo>
                <a:cubicBezTo>
                  <a:pt x="73402" y="326091"/>
                  <a:pt x="84299" y="331114"/>
                  <a:pt x="96287" y="335414"/>
                </a:cubicBezTo>
                <a:lnTo>
                  <a:pt x="96287" y="365504"/>
                </a:lnTo>
                <a:cubicBezTo>
                  <a:pt x="75681" y="356469"/>
                  <a:pt x="64191" y="345845"/>
                  <a:pt x="64191" y="337003"/>
                </a:cubicBezTo>
                <a:close/>
                <a:moveTo>
                  <a:pt x="64191" y="384472"/>
                </a:moveTo>
                <a:cubicBezTo>
                  <a:pt x="73402" y="390282"/>
                  <a:pt x="84299" y="395305"/>
                  <a:pt x="96287" y="399605"/>
                </a:cubicBezTo>
                <a:lnTo>
                  <a:pt x="96287" y="429695"/>
                </a:lnTo>
                <a:cubicBezTo>
                  <a:pt x="75681" y="420660"/>
                  <a:pt x="64191" y="410036"/>
                  <a:pt x="64191" y="401194"/>
                </a:cubicBezTo>
                <a:close/>
                <a:moveTo>
                  <a:pt x="64191" y="448663"/>
                </a:moveTo>
                <a:cubicBezTo>
                  <a:pt x="73402" y="454473"/>
                  <a:pt x="84299" y="459496"/>
                  <a:pt x="96287" y="463796"/>
                </a:cubicBezTo>
                <a:lnTo>
                  <a:pt x="96287" y="493886"/>
                </a:lnTo>
                <a:cubicBezTo>
                  <a:pt x="75681" y="484851"/>
                  <a:pt x="64191" y="474228"/>
                  <a:pt x="64191" y="465385"/>
                </a:cubicBezTo>
                <a:close/>
                <a:moveTo>
                  <a:pt x="64191" y="512855"/>
                </a:moveTo>
                <a:cubicBezTo>
                  <a:pt x="73402" y="518664"/>
                  <a:pt x="84299" y="523687"/>
                  <a:pt x="96287" y="527988"/>
                </a:cubicBezTo>
                <a:lnTo>
                  <a:pt x="96287" y="558077"/>
                </a:lnTo>
                <a:cubicBezTo>
                  <a:pt x="75681" y="549042"/>
                  <a:pt x="64191" y="538419"/>
                  <a:pt x="64191" y="529576"/>
                </a:cubicBezTo>
                <a:close/>
                <a:moveTo>
                  <a:pt x="48143" y="641911"/>
                </a:moveTo>
                <a:cubicBezTo>
                  <a:pt x="39301" y="641911"/>
                  <a:pt x="32096" y="634705"/>
                  <a:pt x="32096" y="625863"/>
                </a:cubicBezTo>
                <a:cubicBezTo>
                  <a:pt x="32096" y="617021"/>
                  <a:pt x="39301" y="609815"/>
                  <a:pt x="48143" y="609815"/>
                </a:cubicBezTo>
                <a:lnTo>
                  <a:pt x="361411" y="609815"/>
                </a:lnTo>
                <a:cubicBezTo>
                  <a:pt x="353275" y="619652"/>
                  <a:pt x="346310" y="630453"/>
                  <a:pt x="340437" y="641911"/>
                </a:cubicBezTo>
                <a:close/>
                <a:moveTo>
                  <a:pt x="641910" y="898675"/>
                </a:moveTo>
                <a:cubicBezTo>
                  <a:pt x="680665" y="898675"/>
                  <a:pt x="713082" y="926293"/>
                  <a:pt x="720528" y="962866"/>
                </a:cubicBezTo>
                <a:lnTo>
                  <a:pt x="274433" y="962866"/>
                </a:lnTo>
                <a:cubicBezTo>
                  <a:pt x="281879" y="926293"/>
                  <a:pt x="314311" y="898675"/>
                  <a:pt x="353051" y="898675"/>
                </a:cubicBezTo>
                <a:close/>
                <a:moveTo>
                  <a:pt x="497480" y="866579"/>
                </a:moveTo>
                <a:cubicBezTo>
                  <a:pt x="417851" y="866579"/>
                  <a:pt x="353051" y="801779"/>
                  <a:pt x="353051" y="722149"/>
                </a:cubicBezTo>
                <a:cubicBezTo>
                  <a:pt x="353051" y="642520"/>
                  <a:pt x="417851" y="577720"/>
                  <a:pt x="497480" y="577720"/>
                </a:cubicBezTo>
                <a:cubicBezTo>
                  <a:pt x="577109" y="577720"/>
                  <a:pt x="641910" y="642520"/>
                  <a:pt x="641910" y="722149"/>
                </a:cubicBezTo>
                <a:cubicBezTo>
                  <a:pt x="641910" y="801779"/>
                  <a:pt x="577109" y="866579"/>
                  <a:pt x="497480" y="866579"/>
                </a:cubicBezTo>
                <a:close/>
                <a:moveTo>
                  <a:pt x="946817" y="641911"/>
                </a:moveTo>
                <a:lnTo>
                  <a:pt x="654524" y="641911"/>
                </a:lnTo>
                <a:cubicBezTo>
                  <a:pt x="648650" y="630453"/>
                  <a:pt x="641685" y="619652"/>
                  <a:pt x="633549" y="609815"/>
                </a:cubicBezTo>
                <a:lnTo>
                  <a:pt x="946817" y="609815"/>
                </a:lnTo>
                <a:cubicBezTo>
                  <a:pt x="955660" y="609815"/>
                  <a:pt x="962865" y="617021"/>
                  <a:pt x="962865" y="625863"/>
                </a:cubicBezTo>
                <a:cubicBezTo>
                  <a:pt x="962865" y="634705"/>
                  <a:pt x="955660" y="641911"/>
                  <a:pt x="946817" y="641911"/>
                </a:cubicBezTo>
                <a:close/>
              </a:path>
            </a:pathLst>
          </a:custGeom>
          <a:gradFill>
            <a:gsLst>
              <a:gs pos="100000">
                <a:schemeClr val="bg1">
                  <a:alpha val="0"/>
                </a:schemeClr>
              </a:gs>
              <a:gs pos="0">
                <a:srgbClr val="F2F7FC"/>
              </a:gs>
            </a:gsLst>
            <a:lin ang="5400000" scaled="0"/>
          </a:gradFill>
          <a:ln w="15925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53" name="弧形 152">
            <a:extLst>
              <a:ext uri="{FF2B5EF4-FFF2-40B4-BE49-F238E27FC236}">
                <a16:creationId xmlns:a16="http://schemas.microsoft.com/office/drawing/2014/main" id="{65E61540-A259-FC44-AE77-E5A37EF1F38D}"/>
              </a:ext>
            </a:extLst>
          </p:cNvPr>
          <p:cNvSpPr/>
          <p:nvPr/>
        </p:nvSpPr>
        <p:spPr>
          <a:xfrm rot="10800000">
            <a:off x="8890798" y="2531295"/>
            <a:ext cx="1854189" cy="1854186"/>
          </a:xfrm>
          <a:prstGeom prst="arc">
            <a:avLst>
              <a:gd name="adj1" fmla="val 12888505"/>
              <a:gd name="adj2" fmla="val 20439601"/>
            </a:avLst>
          </a:prstGeom>
          <a:noFill/>
          <a:ln w="50800" cap="rnd">
            <a:gradFill flip="none" rotWithShape="1">
              <a:gsLst>
                <a:gs pos="0">
                  <a:srgbClr val="F2F7FC">
                    <a:alpha val="90000"/>
                  </a:srgb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54" name="弧形 153">
            <a:extLst>
              <a:ext uri="{FF2B5EF4-FFF2-40B4-BE49-F238E27FC236}">
                <a16:creationId xmlns:a16="http://schemas.microsoft.com/office/drawing/2014/main" id="{3A95A9C8-2016-1840-BF35-528D8ABE9D6A}"/>
              </a:ext>
            </a:extLst>
          </p:cNvPr>
          <p:cNvSpPr/>
          <p:nvPr/>
        </p:nvSpPr>
        <p:spPr>
          <a:xfrm>
            <a:off x="8890799" y="2531295"/>
            <a:ext cx="1854189" cy="1854186"/>
          </a:xfrm>
          <a:prstGeom prst="arc">
            <a:avLst>
              <a:gd name="adj1" fmla="val 12888505"/>
              <a:gd name="adj2" fmla="val 20439601"/>
            </a:avLst>
          </a:prstGeom>
          <a:noFill/>
          <a:ln w="50800" cap="rnd">
            <a:gradFill flip="none" rotWithShape="1">
              <a:gsLst>
                <a:gs pos="0">
                  <a:srgbClr val="F2F7FC">
                    <a:alpha val="90000"/>
                  </a:srgbClr>
                </a:gs>
                <a:gs pos="99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55" name="椭圆 154">
            <a:extLst>
              <a:ext uri="{FF2B5EF4-FFF2-40B4-BE49-F238E27FC236}">
                <a16:creationId xmlns:a16="http://schemas.microsoft.com/office/drawing/2014/main" id="{61068DA3-3D95-0E48-89E6-0AEA9E02F7FA}"/>
              </a:ext>
            </a:extLst>
          </p:cNvPr>
          <p:cNvSpPr/>
          <p:nvPr/>
        </p:nvSpPr>
        <p:spPr>
          <a:xfrm>
            <a:off x="9235303" y="2875800"/>
            <a:ext cx="1165177" cy="1165175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56" name="弧形 155">
            <a:extLst>
              <a:ext uri="{FF2B5EF4-FFF2-40B4-BE49-F238E27FC236}">
                <a16:creationId xmlns:a16="http://schemas.microsoft.com/office/drawing/2014/main" id="{BA9A15E6-63C2-3842-B4CE-F709310572EB}"/>
              </a:ext>
            </a:extLst>
          </p:cNvPr>
          <p:cNvSpPr/>
          <p:nvPr/>
        </p:nvSpPr>
        <p:spPr>
          <a:xfrm rot="16200000">
            <a:off x="9122345" y="2762840"/>
            <a:ext cx="1391093" cy="1391095"/>
          </a:xfrm>
          <a:prstGeom prst="arc">
            <a:avLst>
              <a:gd name="adj1" fmla="val 16050563"/>
              <a:gd name="adj2" fmla="val 5589177"/>
            </a:avLst>
          </a:prstGeom>
          <a:noFill/>
          <a:ln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4193" tIns="12097" rIns="24193" bIns="12097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57" name="弧形 156">
            <a:extLst>
              <a:ext uri="{FF2B5EF4-FFF2-40B4-BE49-F238E27FC236}">
                <a16:creationId xmlns:a16="http://schemas.microsoft.com/office/drawing/2014/main" id="{B196AEA6-C49E-7046-852E-0D2CBC89BA15}"/>
              </a:ext>
            </a:extLst>
          </p:cNvPr>
          <p:cNvSpPr/>
          <p:nvPr/>
        </p:nvSpPr>
        <p:spPr>
          <a:xfrm>
            <a:off x="8988908" y="2629405"/>
            <a:ext cx="1657968" cy="1657965"/>
          </a:xfrm>
          <a:prstGeom prst="arc">
            <a:avLst>
              <a:gd name="adj1" fmla="val 19700047"/>
              <a:gd name="adj2" fmla="val 15080167"/>
            </a:avLst>
          </a:prstGeom>
          <a:noFill/>
          <a:ln w="635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4193" tIns="12097" rIns="24193" bIns="12097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59" name="任意多边形: 形状 158">
            <a:extLst>
              <a:ext uri="{FF2B5EF4-FFF2-40B4-BE49-F238E27FC236}">
                <a16:creationId xmlns:a16="http://schemas.microsoft.com/office/drawing/2014/main" id="{24714A32-CEBC-7E47-82DE-5287B53D053E}"/>
              </a:ext>
            </a:extLst>
          </p:cNvPr>
          <p:cNvSpPr/>
          <p:nvPr/>
        </p:nvSpPr>
        <p:spPr>
          <a:xfrm>
            <a:off x="9784191" y="3541745"/>
            <a:ext cx="67404" cy="157276"/>
          </a:xfrm>
          <a:custGeom>
            <a:avLst/>
            <a:gdLst>
              <a:gd name="connsiteX0" fmla="*/ 48143 w 96286"/>
              <a:gd name="connsiteY0" fmla="*/ 64191 h 224668"/>
              <a:gd name="connsiteX1" fmla="*/ 64191 w 96286"/>
              <a:gd name="connsiteY1" fmla="*/ 80239 h 224668"/>
              <a:gd name="connsiteX2" fmla="*/ 96287 w 96286"/>
              <a:gd name="connsiteY2" fmla="*/ 80239 h 224668"/>
              <a:gd name="connsiteX3" fmla="*/ 64191 w 96286"/>
              <a:gd name="connsiteY3" fmla="*/ 35048 h 224668"/>
              <a:gd name="connsiteX4" fmla="*/ 64191 w 96286"/>
              <a:gd name="connsiteY4" fmla="*/ 0 h 224668"/>
              <a:gd name="connsiteX5" fmla="*/ 32096 w 96286"/>
              <a:gd name="connsiteY5" fmla="*/ 0 h 224668"/>
              <a:gd name="connsiteX6" fmla="*/ 32096 w 96286"/>
              <a:gd name="connsiteY6" fmla="*/ 32096 h 224668"/>
              <a:gd name="connsiteX7" fmla="*/ 0 w 96286"/>
              <a:gd name="connsiteY7" fmla="*/ 32096 h 224668"/>
              <a:gd name="connsiteX8" fmla="*/ 0 w 96286"/>
              <a:gd name="connsiteY8" fmla="*/ 80239 h 224668"/>
              <a:gd name="connsiteX9" fmla="*/ 48143 w 96286"/>
              <a:gd name="connsiteY9" fmla="*/ 128382 h 224668"/>
              <a:gd name="connsiteX10" fmla="*/ 64191 w 96286"/>
              <a:gd name="connsiteY10" fmla="*/ 144430 h 224668"/>
              <a:gd name="connsiteX11" fmla="*/ 64191 w 96286"/>
              <a:gd name="connsiteY11" fmla="*/ 160478 h 224668"/>
              <a:gd name="connsiteX12" fmla="*/ 48143 w 96286"/>
              <a:gd name="connsiteY12" fmla="*/ 160478 h 224668"/>
              <a:gd name="connsiteX13" fmla="*/ 32096 w 96286"/>
              <a:gd name="connsiteY13" fmla="*/ 144430 h 224668"/>
              <a:gd name="connsiteX14" fmla="*/ 0 w 96286"/>
              <a:gd name="connsiteY14" fmla="*/ 144430 h 224668"/>
              <a:gd name="connsiteX15" fmla="*/ 32096 w 96286"/>
              <a:gd name="connsiteY15" fmla="*/ 189620 h 224668"/>
              <a:gd name="connsiteX16" fmla="*/ 32096 w 96286"/>
              <a:gd name="connsiteY16" fmla="*/ 224669 h 224668"/>
              <a:gd name="connsiteX17" fmla="*/ 64191 w 96286"/>
              <a:gd name="connsiteY17" fmla="*/ 224669 h 224668"/>
              <a:gd name="connsiteX18" fmla="*/ 64191 w 96286"/>
              <a:gd name="connsiteY18" fmla="*/ 192573 h 224668"/>
              <a:gd name="connsiteX19" fmla="*/ 96287 w 96286"/>
              <a:gd name="connsiteY19" fmla="*/ 192573 h 224668"/>
              <a:gd name="connsiteX20" fmla="*/ 96287 w 96286"/>
              <a:gd name="connsiteY20" fmla="*/ 144430 h 224668"/>
              <a:gd name="connsiteX21" fmla="*/ 48143 w 96286"/>
              <a:gd name="connsiteY21" fmla="*/ 96287 h 224668"/>
              <a:gd name="connsiteX22" fmla="*/ 32096 w 96286"/>
              <a:gd name="connsiteY22" fmla="*/ 80239 h 224668"/>
              <a:gd name="connsiteX23" fmla="*/ 32096 w 96286"/>
              <a:gd name="connsiteY23" fmla="*/ 64191 h 224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96286" h="224668">
                <a:moveTo>
                  <a:pt x="48143" y="64191"/>
                </a:moveTo>
                <a:cubicBezTo>
                  <a:pt x="56986" y="64191"/>
                  <a:pt x="64191" y="71397"/>
                  <a:pt x="64191" y="80239"/>
                </a:cubicBezTo>
                <a:lnTo>
                  <a:pt x="96287" y="80239"/>
                </a:lnTo>
                <a:cubicBezTo>
                  <a:pt x="96287" y="59345"/>
                  <a:pt x="82822" y="41692"/>
                  <a:pt x="64191" y="35048"/>
                </a:cubicBezTo>
                <a:lnTo>
                  <a:pt x="64191" y="0"/>
                </a:lnTo>
                <a:lnTo>
                  <a:pt x="32096" y="0"/>
                </a:lnTo>
                <a:lnTo>
                  <a:pt x="32096" y="32096"/>
                </a:lnTo>
                <a:lnTo>
                  <a:pt x="0" y="32096"/>
                </a:lnTo>
                <a:lnTo>
                  <a:pt x="0" y="80239"/>
                </a:lnTo>
                <a:cubicBezTo>
                  <a:pt x="0" y="106782"/>
                  <a:pt x="21600" y="128382"/>
                  <a:pt x="48143" y="128382"/>
                </a:cubicBezTo>
                <a:cubicBezTo>
                  <a:pt x="56986" y="128382"/>
                  <a:pt x="64191" y="135588"/>
                  <a:pt x="64191" y="144430"/>
                </a:cubicBezTo>
                <a:lnTo>
                  <a:pt x="64191" y="160478"/>
                </a:lnTo>
                <a:lnTo>
                  <a:pt x="48143" y="160478"/>
                </a:lnTo>
                <a:cubicBezTo>
                  <a:pt x="39301" y="160478"/>
                  <a:pt x="32096" y="153272"/>
                  <a:pt x="32096" y="144430"/>
                </a:cubicBezTo>
                <a:lnTo>
                  <a:pt x="0" y="144430"/>
                </a:lnTo>
                <a:cubicBezTo>
                  <a:pt x="0" y="165324"/>
                  <a:pt x="13464" y="182977"/>
                  <a:pt x="32096" y="189620"/>
                </a:cubicBezTo>
                <a:lnTo>
                  <a:pt x="32096" y="224669"/>
                </a:lnTo>
                <a:lnTo>
                  <a:pt x="64191" y="224669"/>
                </a:lnTo>
                <a:lnTo>
                  <a:pt x="64191" y="192573"/>
                </a:lnTo>
                <a:lnTo>
                  <a:pt x="96287" y="192573"/>
                </a:lnTo>
                <a:lnTo>
                  <a:pt x="96287" y="144430"/>
                </a:lnTo>
                <a:cubicBezTo>
                  <a:pt x="96287" y="117887"/>
                  <a:pt x="74686" y="96287"/>
                  <a:pt x="48143" y="96287"/>
                </a:cubicBezTo>
                <a:cubicBezTo>
                  <a:pt x="39301" y="96287"/>
                  <a:pt x="32096" y="89081"/>
                  <a:pt x="32096" y="80239"/>
                </a:cubicBezTo>
                <a:lnTo>
                  <a:pt x="32096" y="64191"/>
                </a:lnTo>
                <a:close/>
              </a:path>
            </a:pathLst>
          </a:custGeom>
          <a:gradFill>
            <a:gsLst>
              <a:gs pos="100000">
                <a:schemeClr val="bg1">
                  <a:alpha val="0"/>
                </a:schemeClr>
              </a:gs>
              <a:gs pos="0">
                <a:srgbClr val="F2F7FC"/>
              </a:gs>
            </a:gsLst>
            <a:lin ang="5400000" scaled="0"/>
          </a:gradFill>
          <a:ln w="15925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60" name="任意多边形: 形状 159">
            <a:extLst>
              <a:ext uri="{FF2B5EF4-FFF2-40B4-BE49-F238E27FC236}">
                <a16:creationId xmlns:a16="http://schemas.microsoft.com/office/drawing/2014/main" id="{597A83FC-7EAF-0946-8272-014AB748C388}"/>
              </a:ext>
            </a:extLst>
          </p:cNvPr>
          <p:cNvSpPr/>
          <p:nvPr/>
        </p:nvSpPr>
        <p:spPr>
          <a:xfrm>
            <a:off x="9739255" y="3609149"/>
            <a:ext cx="22468" cy="22468"/>
          </a:xfrm>
          <a:custGeom>
            <a:avLst/>
            <a:gdLst>
              <a:gd name="connsiteX0" fmla="*/ 32096 w 32095"/>
              <a:gd name="connsiteY0" fmla="*/ 16048 h 32095"/>
              <a:gd name="connsiteX1" fmla="*/ 16048 w 32095"/>
              <a:gd name="connsiteY1" fmla="*/ 32096 h 32095"/>
              <a:gd name="connsiteX2" fmla="*/ 0 w 32095"/>
              <a:gd name="connsiteY2" fmla="*/ 16048 h 32095"/>
              <a:gd name="connsiteX3" fmla="*/ 16048 w 32095"/>
              <a:gd name="connsiteY3" fmla="*/ 0 h 32095"/>
              <a:gd name="connsiteX4" fmla="*/ 32096 w 32095"/>
              <a:gd name="connsiteY4" fmla="*/ 16048 h 32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095" h="32095">
                <a:moveTo>
                  <a:pt x="32096" y="16048"/>
                </a:moveTo>
                <a:cubicBezTo>
                  <a:pt x="32096" y="24911"/>
                  <a:pt x="24911" y="32096"/>
                  <a:pt x="16048" y="32096"/>
                </a:cubicBezTo>
                <a:cubicBezTo>
                  <a:pt x="7185" y="32096"/>
                  <a:pt x="0" y="24911"/>
                  <a:pt x="0" y="16048"/>
                </a:cubicBezTo>
                <a:cubicBezTo>
                  <a:pt x="0" y="7185"/>
                  <a:pt x="7185" y="0"/>
                  <a:pt x="16048" y="0"/>
                </a:cubicBezTo>
                <a:cubicBezTo>
                  <a:pt x="24911" y="0"/>
                  <a:pt x="32096" y="7185"/>
                  <a:pt x="32096" y="16048"/>
                </a:cubicBezTo>
                <a:close/>
              </a:path>
            </a:pathLst>
          </a:custGeom>
          <a:gradFill>
            <a:gsLst>
              <a:gs pos="100000">
                <a:schemeClr val="bg1">
                  <a:alpha val="0"/>
                </a:schemeClr>
              </a:gs>
              <a:gs pos="0">
                <a:srgbClr val="F2F7FC"/>
              </a:gs>
            </a:gsLst>
            <a:lin ang="5400000" scaled="0"/>
          </a:gradFill>
          <a:ln w="15925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61" name="任意多边形: 形状 160">
            <a:extLst>
              <a:ext uri="{FF2B5EF4-FFF2-40B4-BE49-F238E27FC236}">
                <a16:creationId xmlns:a16="http://schemas.microsoft.com/office/drawing/2014/main" id="{46E8B838-2DA1-E14A-A068-1B15CC2F20FA}"/>
              </a:ext>
            </a:extLst>
          </p:cNvPr>
          <p:cNvSpPr/>
          <p:nvPr/>
        </p:nvSpPr>
        <p:spPr>
          <a:xfrm>
            <a:off x="9874064" y="3609149"/>
            <a:ext cx="22468" cy="22468"/>
          </a:xfrm>
          <a:custGeom>
            <a:avLst/>
            <a:gdLst>
              <a:gd name="connsiteX0" fmla="*/ 32096 w 32095"/>
              <a:gd name="connsiteY0" fmla="*/ 16048 h 32095"/>
              <a:gd name="connsiteX1" fmla="*/ 16048 w 32095"/>
              <a:gd name="connsiteY1" fmla="*/ 32096 h 32095"/>
              <a:gd name="connsiteX2" fmla="*/ 0 w 32095"/>
              <a:gd name="connsiteY2" fmla="*/ 16048 h 32095"/>
              <a:gd name="connsiteX3" fmla="*/ 16048 w 32095"/>
              <a:gd name="connsiteY3" fmla="*/ 0 h 32095"/>
              <a:gd name="connsiteX4" fmla="*/ 32096 w 32095"/>
              <a:gd name="connsiteY4" fmla="*/ 16048 h 32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095" h="32095">
                <a:moveTo>
                  <a:pt x="32096" y="16048"/>
                </a:moveTo>
                <a:cubicBezTo>
                  <a:pt x="32096" y="24911"/>
                  <a:pt x="24911" y="32096"/>
                  <a:pt x="16048" y="32096"/>
                </a:cubicBezTo>
                <a:cubicBezTo>
                  <a:pt x="7185" y="32096"/>
                  <a:pt x="0" y="24911"/>
                  <a:pt x="0" y="16048"/>
                </a:cubicBezTo>
                <a:cubicBezTo>
                  <a:pt x="0" y="7185"/>
                  <a:pt x="7185" y="0"/>
                  <a:pt x="16048" y="0"/>
                </a:cubicBezTo>
                <a:cubicBezTo>
                  <a:pt x="24911" y="0"/>
                  <a:pt x="32096" y="7185"/>
                  <a:pt x="32096" y="16048"/>
                </a:cubicBezTo>
                <a:close/>
              </a:path>
            </a:pathLst>
          </a:custGeom>
          <a:gradFill>
            <a:gsLst>
              <a:gs pos="100000">
                <a:schemeClr val="bg1">
                  <a:alpha val="0"/>
                </a:schemeClr>
              </a:gs>
              <a:gs pos="0">
                <a:srgbClr val="F2F7FC"/>
              </a:gs>
            </a:gsLst>
            <a:lin ang="5400000" scaled="0"/>
          </a:gradFill>
          <a:ln w="15925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62" name="任意多边形: 形状 161">
            <a:extLst>
              <a:ext uri="{FF2B5EF4-FFF2-40B4-BE49-F238E27FC236}">
                <a16:creationId xmlns:a16="http://schemas.microsoft.com/office/drawing/2014/main" id="{7456B6FD-C159-DE40-BF95-54AF70349C18}"/>
              </a:ext>
            </a:extLst>
          </p:cNvPr>
          <p:cNvSpPr/>
          <p:nvPr/>
        </p:nvSpPr>
        <p:spPr>
          <a:xfrm>
            <a:off x="9469638" y="3114851"/>
            <a:ext cx="696512" cy="696512"/>
          </a:xfrm>
          <a:custGeom>
            <a:avLst/>
            <a:gdLst>
              <a:gd name="connsiteX0" fmla="*/ 946817 w 994960"/>
              <a:gd name="connsiteY0" fmla="*/ 577720 h 994961"/>
              <a:gd name="connsiteX1" fmla="*/ 929791 w 994960"/>
              <a:gd name="connsiteY1" fmla="*/ 577720 h 994961"/>
              <a:gd name="connsiteX2" fmla="*/ 962865 w 994960"/>
              <a:gd name="connsiteY2" fmla="*/ 529576 h 994961"/>
              <a:gd name="connsiteX3" fmla="*/ 962865 w 994960"/>
              <a:gd name="connsiteY3" fmla="*/ 80239 h 994961"/>
              <a:gd name="connsiteX4" fmla="*/ 786340 w 994960"/>
              <a:gd name="connsiteY4" fmla="*/ 0 h 994961"/>
              <a:gd name="connsiteX5" fmla="*/ 609815 w 994960"/>
              <a:gd name="connsiteY5" fmla="*/ 80239 h 994961"/>
              <a:gd name="connsiteX6" fmla="*/ 609815 w 994960"/>
              <a:gd name="connsiteY6" fmla="*/ 529576 h 994961"/>
              <a:gd name="connsiteX7" fmla="*/ 642889 w 994960"/>
              <a:gd name="connsiteY7" fmla="*/ 577720 h 994961"/>
              <a:gd name="connsiteX8" fmla="*/ 598661 w 994960"/>
              <a:gd name="connsiteY8" fmla="*/ 577720 h 994961"/>
              <a:gd name="connsiteX9" fmla="*/ 497480 w 994960"/>
              <a:gd name="connsiteY9" fmla="*/ 545624 h 994961"/>
              <a:gd name="connsiteX10" fmla="*/ 396299 w 994960"/>
              <a:gd name="connsiteY10" fmla="*/ 577720 h 994961"/>
              <a:gd name="connsiteX11" fmla="*/ 352072 w 994960"/>
              <a:gd name="connsiteY11" fmla="*/ 577720 h 994961"/>
              <a:gd name="connsiteX12" fmla="*/ 385146 w 994960"/>
              <a:gd name="connsiteY12" fmla="*/ 529576 h 994961"/>
              <a:gd name="connsiteX13" fmla="*/ 385146 w 994960"/>
              <a:gd name="connsiteY13" fmla="*/ 272812 h 994961"/>
              <a:gd name="connsiteX14" fmla="*/ 208621 w 994960"/>
              <a:gd name="connsiteY14" fmla="*/ 192573 h 994961"/>
              <a:gd name="connsiteX15" fmla="*/ 32096 w 994960"/>
              <a:gd name="connsiteY15" fmla="*/ 272812 h 994961"/>
              <a:gd name="connsiteX16" fmla="*/ 32096 w 994960"/>
              <a:gd name="connsiteY16" fmla="*/ 529576 h 994961"/>
              <a:gd name="connsiteX17" fmla="*/ 65170 w 994960"/>
              <a:gd name="connsiteY17" fmla="*/ 577720 h 994961"/>
              <a:gd name="connsiteX18" fmla="*/ 48143 w 994960"/>
              <a:gd name="connsiteY18" fmla="*/ 577720 h 994961"/>
              <a:gd name="connsiteX19" fmla="*/ 0 w 994960"/>
              <a:gd name="connsiteY19" fmla="*/ 625863 h 994961"/>
              <a:gd name="connsiteX20" fmla="*/ 48143 w 994960"/>
              <a:gd name="connsiteY20" fmla="*/ 674006 h 994961"/>
              <a:gd name="connsiteX21" fmla="*/ 327791 w 994960"/>
              <a:gd name="connsiteY21" fmla="*/ 674006 h 994961"/>
              <a:gd name="connsiteX22" fmla="*/ 320955 w 994960"/>
              <a:gd name="connsiteY22" fmla="*/ 722149 h 994961"/>
              <a:gd name="connsiteX23" fmla="*/ 396299 w 994960"/>
              <a:gd name="connsiteY23" fmla="*/ 866579 h 994961"/>
              <a:gd name="connsiteX24" fmla="*/ 353051 w 994960"/>
              <a:gd name="connsiteY24" fmla="*/ 866579 h 994961"/>
              <a:gd name="connsiteX25" fmla="*/ 240716 w 994960"/>
              <a:gd name="connsiteY25" fmla="*/ 978914 h 994961"/>
              <a:gd name="connsiteX26" fmla="*/ 240716 w 994960"/>
              <a:gd name="connsiteY26" fmla="*/ 994962 h 994961"/>
              <a:gd name="connsiteX27" fmla="*/ 754244 w 994960"/>
              <a:gd name="connsiteY27" fmla="*/ 994962 h 994961"/>
              <a:gd name="connsiteX28" fmla="*/ 754244 w 994960"/>
              <a:gd name="connsiteY28" fmla="*/ 978914 h 994961"/>
              <a:gd name="connsiteX29" fmla="*/ 641910 w 994960"/>
              <a:gd name="connsiteY29" fmla="*/ 866579 h 994961"/>
              <a:gd name="connsiteX30" fmla="*/ 598661 w 994960"/>
              <a:gd name="connsiteY30" fmla="*/ 866579 h 994961"/>
              <a:gd name="connsiteX31" fmla="*/ 674006 w 994960"/>
              <a:gd name="connsiteY31" fmla="*/ 722149 h 994961"/>
              <a:gd name="connsiteX32" fmla="*/ 667169 w 994960"/>
              <a:gd name="connsiteY32" fmla="*/ 674006 h 994961"/>
              <a:gd name="connsiteX33" fmla="*/ 946817 w 994960"/>
              <a:gd name="connsiteY33" fmla="*/ 674006 h 994961"/>
              <a:gd name="connsiteX34" fmla="*/ 994961 w 994960"/>
              <a:gd name="connsiteY34" fmla="*/ 625863 h 994961"/>
              <a:gd name="connsiteX35" fmla="*/ 946817 w 994960"/>
              <a:gd name="connsiteY35" fmla="*/ 577720 h 994961"/>
              <a:gd name="connsiteX36" fmla="*/ 770292 w 994960"/>
              <a:gd name="connsiteY36" fmla="*/ 160157 h 994961"/>
              <a:gd name="connsiteX37" fmla="*/ 770292 w 994960"/>
              <a:gd name="connsiteY37" fmla="*/ 192252 h 994961"/>
              <a:gd name="connsiteX38" fmla="*/ 706101 w 994960"/>
              <a:gd name="connsiteY38" fmla="*/ 183522 h 994961"/>
              <a:gd name="connsiteX39" fmla="*/ 706101 w 994960"/>
              <a:gd name="connsiteY39" fmla="*/ 152037 h 994961"/>
              <a:gd name="connsiteX40" fmla="*/ 770292 w 994960"/>
              <a:gd name="connsiteY40" fmla="*/ 160157 h 994961"/>
              <a:gd name="connsiteX41" fmla="*/ 802388 w 994960"/>
              <a:gd name="connsiteY41" fmla="*/ 577399 h 994961"/>
              <a:gd name="connsiteX42" fmla="*/ 802388 w 994960"/>
              <a:gd name="connsiteY42" fmla="*/ 545303 h 994961"/>
              <a:gd name="connsiteX43" fmla="*/ 866579 w 994960"/>
              <a:gd name="connsiteY43" fmla="*/ 537183 h 994961"/>
              <a:gd name="connsiteX44" fmla="*/ 866579 w 994960"/>
              <a:gd name="connsiteY44" fmla="*/ 568669 h 994961"/>
              <a:gd name="connsiteX45" fmla="*/ 802388 w 994960"/>
              <a:gd name="connsiteY45" fmla="*/ 577399 h 994961"/>
              <a:gd name="connsiteX46" fmla="*/ 802388 w 994960"/>
              <a:gd name="connsiteY46" fmla="*/ 513208 h 994961"/>
              <a:gd name="connsiteX47" fmla="*/ 802388 w 994960"/>
              <a:gd name="connsiteY47" fmla="*/ 481112 h 994961"/>
              <a:gd name="connsiteX48" fmla="*/ 866579 w 994960"/>
              <a:gd name="connsiteY48" fmla="*/ 472992 h 994961"/>
              <a:gd name="connsiteX49" fmla="*/ 866579 w 994960"/>
              <a:gd name="connsiteY49" fmla="*/ 504478 h 994961"/>
              <a:gd name="connsiteX50" fmla="*/ 802388 w 994960"/>
              <a:gd name="connsiteY50" fmla="*/ 513208 h 994961"/>
              <a:gd name="connsiteX51" fmla="*/ 802388 w 994960"/>
              <a:gd name="connsiteY51" fmla="*/ 449016 h 994961"/>
              <a:gd name="connsiteX52" fmla="*/ 802388 w 994960"/>
              <a:gd name="connsiteY52" fmla="*/ 416921 h 994961"/>
              <a:gd name="connsiteX53" fmla="*/ 866579 w 994960"/>
              <a:gd name="connsiteY53" fmla="*/ 408801 h 994961"/>
              <a:gd name="connsiteX54" fmla="*/ 866579 w 994960"/>
              <a:gd name="connsiteY54" fmla="*/ 440287 h 994961"/>
              <a:gd name="connsiteX55" fmla="*/ 802388 w 994960"/>
              <a:gd name="connsiteY55" fmla="*/ 449016 h 994961"/>
              <a:gd name="connsiteX56" fmla="*/ 802388 w 994960"/>
              <a:gd name="connsiteY56" fmla="*/ 384825 h 994961"/>
              <a:gd name="connsiteX57" fmla="*/ 802388 w 994960"/>
              <a:gd name="connsiteY57" fmla="*/ 352730 h 994961"/>
              <a:gd name="connsiteX58" fmla="*/ 866579 w 994960"/>
              <a:gd name="connsiteY58" fmla="*/ 344610 h 994961"/>
              <a:gd name="connsiteX59" fmla="*/ 866579 w 994960"/>
              <a:gd name="connsiteY59" fmla="*/ 376095 h 994961"/>
              <a:gd name="connsiteX60" fmla="*/ 802388 w 994960"/>
              <a:gd name="connsiteY60" fmla="*/ 384825 h 994961"/>
              <a:gd name="connsiteX61" fmla="*/ 802388 w 994960"/>
              <a:gd name="connsiteY61" fmla="*/ 320634 h 994961"/>
              <a:gd name="connsiteX62" fmla="*/ 802388 w 994960"/>
              <a:gd name="connsiteY62" fmla="*/ 288539 h 994961"/>
              <a:gd name="connsiteX63" fmla="*/ 866579 w 994960"/>
              <a:gd name="connsiteY63" fmla="*/ 280419 h 994961"/>
              <a:gd name="connsiteX64" fmla="*/ 866579 w 994960"/>
              <a:gd name="connsiteY64" fmla="*/ 311904 h 994961"/>
              <a:gd name="connsiteX65" fmla="*/ 802388 w 994960"/>
              <a:gd name="connsiteY65" fmla="*/ 320634 h 994961"/>
              <a:gd name="connsiteX66" fmla="*/ 802388 w 994960"/>
              <a:gd name="connsiteY66" fmla="*/ 256443 h 994961"/>
              <a:gd name="connsiteX67" fmla="*/ 802388 w 994960"/>
              <a:gd name="connsiteY67" fmla="*/ 224348 h 994961"/>
              <a:gd name="connsiteX68" fmla="*/ 866579 w 994960"/>
              <a:gd name="connsiteY68" fmla="*/ 216228 h 994961"/>
              <a:gd name="connsiteX69" fmla="*/ 866579 w 994960"/>
              <a:gd name="connsiteY69" fmla="*/ 247713 h 994961"/>
              <a:gd name="connsiteX70" fmla="*/ 802388 w 994960"/>
              <a:gd name="connsiteY70" fmla="*/ 256443 h 994961"/>
              <a:gd name="connsiteX71" fmla="*/ 802388 w 994960"/>
              <a:gd name="connsiteY71" fmla="*/ 192252 h 994961"/>
              <a:gd name="connsiteX72" fmla="*/ 802388 w 994960"/>
              <a:gd name="connsiteY72" fmla="*/ 160157 h 994961"/>
              <a:gd name="connsiteX73" fmla="*/ 866579 w 994960"/>
              <a:gd name="connsiteY73" fmla="*/ 152037 h 994961"/>
              <a:gd name="connsiteX74" fmla="*/ 866579 w 994960"/>
              <a:gd name="connsiteY74" fmla="*/ 183522 h 994961"/>
              <a:gd name="connsiteX75" fmla="*/ 802388 w 994960"/>
              <a:gd name="connsiteY75" fmla="*/ 192252 h 994961"/>
              <a:gd name="connsiteX76" fmla="*/ 770292 w 994960"/>
              <a:gd name="connsiteY76" fmla="*/ 224348 h 994961"/>
              <a:gd name="connsiteX77" fmla="*/ 770292 w 994960"/>
              <a:gd name="connsiteY77" fmla="*/ 256443 h 994961"/>
              <a:gd name="connsiteX78" fmla="*/ 706101 w 994960"/>
              <a:gd name="connsiteY78" fmla="*/ 247713 h 994961"/>
              <a:gd name="connsiteX79" fmla="*/ 706101 w 994960"/>
              <a:gd name="connsiteY79" fmla="*/ 216228 h 994961"/>
              <a:gd name="connsiteX80" fmla="*/ 770292 w 994960"/>
              <a:gd name="connsiteY80" fmla="*/ 224348 h 994961"/>
              <a:gd name="connsiteX81" fmla="*/ 770292 w 994960"/>
              <a:gd name="connsiteY81" fmla="*/ 288539 h 994961"/>
              <a:gd name="connsiteX82" fmla="*/ 770292 w 994960"/>
              <a:gd name="connsiteY82" fmla="*/ 320634 h 994961"/>
              <a:gd name="connsiteX83" fmla="*/ 706101 w 994960"/>
              <a:gd name="connsiteY83" fmla="*/ 311904 h 994961"/>
              <a:gd name="connsiteX84" fmla="*/ 706101 w 994960"/>
              <a:gd name="connsiteY84" fmla="*/ 280419 h 994961"/>
              <a:gd name="connsiteX85" fmla="*/ 770292 w 994960"/>
              <a:gd name="connsiteY85" fmla="*/ 288539 h 994961"/>
              <a:gd name="connsiteX86" fmla="*/ 770292 w 994960"/>
              <a:gd name="connsiteY86" fmla="*/ 352730 h 994961"/>
              <a:gd name="connsiteX87" fmla="*/ 770292 w 994960"/>
              <a:gd name="connsiteY87" fmla="*/ 384825 h 994961"/>
              <a:gd name="connsiteX88" fmla="*/ 706101 w 994960"/>
              <a:gd name="connsiteY88" fmla="*/ 376095 h 994961"/>
              <a:gd name="connsiteX89" fmla="*/ 706101 w 994960"/>
              <a:gd name="connsiteY89" fmla="*/ 344610 h 994961"/>
              <a:gd name="connsiteX90" fmla="*/ 770292 w 994960"/>
              <a:gd name="connsiteY90" fmla="*/ 352730 h 994961"/>
              <a:gd name="connsiteX91" fmla="*/ 770292 w 994960"/>
              <a:gd name="connsiteY91" fmla="*/ 416921 h 994961"/>
              <a:gd name="connsiteX92" fmla="*/ 770292 w 994960"/>
              <a:gd name="connsiteY92" fmla="*/ 449016 h 994961"/>
              <a:gd name="connsiteX93" fmla="*/ 706101 w 994960"/>
              <a:gd name="connsiteY93" fmla="*/ 440287 h 994961"/>
              <a:gd name="connsiteX94" fmla="*/ 706101 w 994960"/>
              <a:gd name="connsiteY94" fmla="*/ 408801 h 994961"/>
              <a:gd name="connsiteX95" fmla="*/ 770292 w 994960"/>
              <a:gd name="connsiteY95" fmla="*/ 416921 h 994961"/>
              <a:gd name="connsiteX96" fmla="*/ 770292 w 994960"/>
              <a:gd name="connsiteY96" fmla="*/ 481112 h 994961"/>
              <a:gd name="connsiteX97" fmla="*/ 770292 w 994960"/>
              <a:gd name="connsiteY97" fmla="*/ 513208 h 994961"/>
              <a:gd name="connsiteX98" fmla="*/ 706101 w 994960"/>
              <a:gd name="connsiteY98" fmla="*/ 504478 h 994961"/>
              <a:gd name="connsiteX99" fmla="*/ 706101 w 994960"/>
              <a:gd name="connsiteY99" fmla="*/ 472992 h 994961"/>
              <a:gd name="connsiteX100" fmla="*/ 770292 w 994960"/>
              <a:gd name="connsiteY100" fmla="*/ 481112 h 994961"/>
              <a:gd name="connsiteX101" fmla="*/ 770292 w 994960"/>
              <a:gd name="connsiteY101" fmla="*/ 545303 h 994961"/>
              <a:gd name="connsiteX102" fmla="*/ 770292 w 994960"/>
              <a:gd name="connsiteY102" fmla="*/ 577399 h 994961"/>
              <a:gd name="connsiteX103" fmla="*/ 706101 w 994960"/>
              <a:gd name="connsiteY103" fmla="*/ 568669 h 994961"/>
              <a:gd name="connsiteX104" fmla="*/ 706101 w 994960"/>
              <a:gd name="connsiteY104" fmla="*/ 537183 h 994961"/>
              <a:gd name="connsiteX105" fmla="*/ 770292 w 994960"/>
              <a:gd name="connsiteY105" fmla="*/ 545303 h 994961"/>
              <a:gd name="connsiteX106" fmla="*/ 898674 w 994960"/>
              <a:gd name="connsiteY106" fmla="*/ 558077 h 994961"/>
              <a:gd name="connsiteX107" fmla="*/ 898674 w 994960"/>
              <a:gd name="connsiteY107" fmla="*/ 527988 h 994961"/>
              <a:gd name="connsiteX108" fmla="*/ 930770 w 994960"/>
              <a:gd name="connsiteY108" fmla="*/ 512855 h 994961"/>
              <a:gd name="connsiteX109" fmla="*/ 930770 w 994960"/>
              <a:gd name="connsiteY109" fmla="*/ 529576 h 994961"/>
              <a:gd name="connsiteX110" fmla="*/ 898674 w 994960"/>
              <a:gd name="connsiteY110" fmla="*/ 558077 h 994961"/>
              <a:gd name="connsiteX111" fmla="*/ 898674 w 994960"/>
              <a:gd name="connsiteY111" fmla="*/ 493886 h 994961"/>
              <a:gd name="connsiteX112" fmla="*/ 898674 w 994960"/>
              <a:gd name="connsiteY112" fmla="*/ 463796 h 994961"/>
              <a:gd name="connsiteX113" fmla="*/ 930770 w 994960"/>
              <a:gd name="connsiteY113" fmla="*/ 448663 h 994961"/>
              <a:gd name="connsiteX114" fmla="*/ 930770 w 994960"/>
              <a:gd name="connsiteY114" fmla="*/ 465385 h 994961"/>
              <a:gd name="connsiteX115" fmla="*/ 898674 w 994960"/>
              <a:gd name="connsiteY115" fmla="*/ 493886 h 994961"/>
              <a:gd name="connsiteX116" fmla="*/ 898674 w 994960"/>
              <a:gd name="connsiteY116" fmla="*/ 429695 h 994961"/>
              <a:gd name="connsiteX117" fmla="*/ 898674 w 994960"/>
              <a:gd name="connsiteY117" fmla="*/ 399605 h 994961"/>
              <a:gd name="connsiteX118" fmla="*/ 930770 w 994960"/>
              <a:gd name="connsiteY118" fmla="*/ 384472 h 994961"/>
              <a:gd name="connsiteX119" fmla="*/ 930770 w 994960"/>
              <a:gd name="connsiteY119" fmla="*/ 401194 h 994961"/>
              <a:gd name="connsiteX120" fmla="*/ 898674 w 994960"/>
              <a:gd name="connsiteY120" fmla="*/ 429695 h 994961"/>
              <a:gd name="connsiteX121" fmla="*/ 898674 w 994960"/>
              <a:gd name="connsiteY121" fmla="*/ 365504 h 994961"/>
              <a:gd name="connsiteX122" fmla="*/ 898674 w 994960"/>
              <a:gd name="connsiteY122" fmla="*/ 335414 h 994961"/>
              <a:gd name="connsiteX123" fmla="*/ 930770 w 994960"/>
              <a:gd name="connsiteY123" fmla="*/ 320281 h 994961"/>
              <a:gd name="connsiteX124" fmla="*/ 930770 w 994960"/>
              <a:gd name="connsiteY124" fmla="*/ 337003 h 994961"/>
              <a:gd name="connsiteX125" fmla="*/ 898674 w 994960"/>
              <a:gd name="connsiteY125" fmla="*/ 365504 h 994961"/>
              <a:gd name="connsiteX126" fmla="*/ 898674 w 994960"/>
              <a:gd name="connsiteY126" fmla="*/ 301313 h 994961"/>
              <a:gd name="connsiteX127" fmla="*/ 898674 w 994960"/>
              <a:gd name="connsiteY127" fmla="*/ 271223 h 994961"/>
              <a:gd name="connsiteX128" fmla="*/ 930770 w 994960"/>
              <a:gd name="connsiteY128" fmla="*/ 256090 h 994961"/>
              <a:gd name="connsiteX129" fmla="*/ 930770 w 994960"/>
              <a:gd name="connsiteY129" fmla="*/ 272812 h 994961"/>
              <a:gd name="connsiteX130" fmla="*/ 898674 w 994960"/>
              <a:gd name="connsiteY130" fmla="*/ 301313 h 994961"/>
              <a:gd name="connsiteX131" fmla="*/ 898674 w 994960"/>
              <a:gd name="connsiteY131" fmla="*/ 237122 h 994961"/>
              <a:gd name="connsiteX132" fmla="*/ 898674 w 994960"/>
              <a:gd name="connsiteY132" fmla="*/ 207032 h 994961"/>
              <a:gd name="connsiteX133" fmla="*/ 930770 w 994960"/>
              <a:gd name="connsiteY133" fmla="*/ 191899 h 994961"/>
              <a:gd name="connsiteX134" fmla="*/ 930770 w 994960"/>
              <a:gd name="connsiteY134" fmla="*/ 208621 h 994961"/>
              <a:gd name="connsiteX135" fmla="*/ 898674 w 994960"/>
              <a:gd name="connsiteY135" fmla="*/ 237122 h 994961"/>
              <a:gd name="connsiteX136" fmla="*/ 898674 w 994960"/>
              <a:gd name="connsiteY136" fmla="*/ 172931 h 994961"/>
              <a:gd name="connsiteX137" fmla="*/ 898674 w 994960"/>
              <a:gd name="connsiteY137" fmla="*/ 142841 h 994961"/>
              <a:gd name="connsiteX138" fmla="*/ 930770 w 994960"/>
              <a:gd name="connsiteY138" fmla="*/ 127708 h 994961"/>
              <a:gd name="connsiteX139" fmla="*/ 930770 w 994960"/>
              <a:gd name="connsiteY139" fmla="*/ 144430 h 994961"/>
              <a:gd name="connsiteX140" fmla="*/ 898674 w 994960"/>
              <a:gd name="connsiteY140" fmla="*/ 172931 h 994961"/>
              <a:gd name="connsiteX141" fmla="*/ 786340 w 994960"/>
              <a:gd name="connsiteY141" fmla="*/ 32096 h 994961"/>
              <a:gd name="connsiteX142" fmla="*/ 930770 w 994960"/>
              <a:gd name="connsiteY142" fmla="*/ 80239 h 994961"/>
              <a:gd name="connsiteX143" fmla="*/ 786340 w 994960"/>
              <a:gd name="connsiteY143" fmla="*/ 128382 h 994961"/>
              <a:gd name="connsiteX144" fmla="*/ 641910 w 994960"/>
              <a:gd name="connsiteY144" fmla="*/ 80239 h 994961"/>
              <a:gd name="connsiteX145" fmla="*/ 786340 w 994960"/>
              <a:gd name="connsiteY145" fmla="*/ 32096 h 994961"/>
              <a:gd name="connsiteX146" fmla="*/ 641910 w 994960"/>
              <a:gd name="connsiteY146" fmla="*/ 127708 h 994961"/>
              <a:gd name="connsiteX147" fmla="*/ 674006 w 994960"/>
              <a:gd name="connsiteY147" fmla="*/ 142841 h 994961"/>
              <a:gd name="connsiteX148" fmla="*/ 674006 w 994960"/>
              <a:gd name="connsiteY148" fmla="*/ 172931 h 994961"/>
              <a:gd name="connsiteX149" fmla="*/ 641910 w 994960"/>
              <a:gd name="connsiteY149" fmla="*/ 144430 h 994961"/>
              <a:gd name="connsiteX150" fmla="*/ 641910 w 994960"/>
              <a:gd name="connsiteY150" fmla="*/ 191899 h 994961"/>
              <a:gd name="connsiteX151" fmla="*/ 674006 w 994960"/>
              <a:gd name="connsiteY151" fmla="*/ 207032 h 994961"/>
              <a:gd name="connsiteX152" fmla="*/ 674006 w 994960"/>
              <a:gd name="connsiteY152" fmla="*/ 237122 h 994961"/>
              <a:gd name="connsiteX153" fmla="*/ 641910 w 994960"/>
              <a:gd name="connsiteY153" fmla="*/ 208621 h 994961"/>
              <a:gd name="connsiteX154" fmla="*/ 641910 w 994960"/>
              <a:gd name="connsiteY154" fmla="*/ 256090 h 994961"/>
              <a:gd name="connsiteX155" fmla="*/ 674006 w 994960"/>
              <a:gd name="connsiteY155" fmla="*/ 271223 h 994961"/>
              <a:gd name="connsiteX156" fmla="*/ 674006 w 994960"/>
              <a:gd name="connsiteY156" fmla="*/ 301313 h 994961"/>
              <a:gd name="connsiteX157" fmla="*/ 641910 w 994960"/>
              <a:gd name="connsiteY157" fmla="*/ 272812 h 994961"/>
              <a:gd name="connsiteX158" fmla="*/ 641910 w 994960"/>
              <a:gd name="connsiteY158" fmla="*/ 320281 h 994961"/>
              <a:gd name="connsiteX159" fmla="*/ 674006 w 994960"/>
              <a:gd name="connsiteY159" fmla="*/ 335414 h 994961"/>
              <a:gd name="connsiteX160" fmla="*/ 674006 w 994960"/>
              <a:gd name="connsiteY160" fmla="*/ 365504 h 994961"/>
              <a:gd name="connsiteX161" fmla="*/ 641910 w 994960"/>
              <a:gd name="connsiteY161" fmla="*/ 337003 h 994961"/>
              <a:gd name="connsiteX162" fmla="*/ 641910 w 994960"/>
              <a:gd name="connsiteY162" fmla="*/ 384472 h 994961"/>
              <a:gd name="connsiteX163" fmla="*/ 674006 w 994960"/>
              <a:gd name="connsiteY163" fmla="*/ 399605 h 994961"/>
              <a:gd name="connsiteX164" fmla="*/ 674006 w 994960"/>
              <a:gd name="connsiteY164" fmla="*/ 429695 h 994961"/>
              <a:gd name="connsiteX165" fmla="*/ 641910 w 994960"/>
              <a:gd name="connsiteY165" fmla="*/ 401194 h 994961"/>
              <a:gd name="connsiteX166" fmla="*/ 641910 w 994960"/>
              <a:gd name="connsiteY166" fmla="*/ 448663 h 994961"/>
              <a:gd name="connsiteX167" fmla="*/ 674006 w 994960"/>
              <a:gd name="connsiteY167" fmla="*/ 463796 h 994961"/>
              <a:gd name="connsiteX168" fmla="*/ 674006 w 994960"/>
              <a:gd name="connsiteY168" fmla="*/ 493886 h 994961"/>
              <a:gd name="connsiteX169" fmla="*/ 641910 w 994960"/>
              <a:gd name="connsiteY169" fmla="*/ 465385 h 994961"/>
              <a:gd name="connsiteX170" fmla="*/ 641910 w 994960"/>
              <a:gd name="connsiteY170" fmla="*/ 512855 h 994961"/>
              <a:gd name="connsiteX171" fmla="*/ 674006 w 994960"/>
              <a:gd name="connsiteY171" fmla="*/ 527988 h 994961"/>
              <a:gd name="connsiteX172" fmla="*/ 674006 w 994960"/>
              <a:gd name="connsiteY172" fmla="*/ 558077 h 994961"/>
              <a:gd name="connsiteX173" fmla="*/ 641910 w 994960"/>
              <a:gd name="connsiteY173" fmla="*/ 529576 h 994961"/>
              <a:gd name="connsiteX174" fmla="*/ 192573 w 994960"/>
              <a:gd name="connsiteY174" fmla="*/ 352730 h 994961"/>
              <a:gd name="connsiteX175" fmla="*/ 192573 w 994960"/>
              <a:gd name="connsiteY175" fmla="*/ 384825 h 994961"/>
              <a:gd name="connsiteX176" fmla="*/ 128382 w 994960"/>
              <a:gd name="connsiteY176" fmla="*/ 376095 h 994961"/>
              <a:gd name="connsiteX177" fmla="*/ 128382 w 994960"/>
              <a:gd name="connsiteY177" fmla="*/ 344610 h 994961"/>
              <a:gd name="connsiteX178" fmla="*/ 192573 w 994960"/>
              <a:gd name="connsiteY178" fmla="*/ 352730 h 994961"/>
              <a:gd name="connsiteX179" fmla="*/ 224669 w 994960"/>
              <a:gd name="connsiteY179" fmla="*/ 577399 h 994961"/>
              <a:gd name="connsiteX180" fmla="*/ 224669 w 994960"/>
              <a:gd name="connsiteY180" fmla="*/ 545303 h 994961"/>
              <a:gd name="connsiteX181" fmla="*/ 288860 w 994960"/>
              <a:gd name="connsiteY181" fmla="*/ 537183 h 994961"/>
              <a:gd name="connsiteX182" fmla="*/ 288860 w 994960"/>
              <a:gd name="connsiteY182" fmla="*/ 568669 h 994961"/>
              <a:gd name="connsiteX183" fmla="*/ 224669 w 994960"/>
              <a:gd name="connsiteY183" fmla="*/ 577399 h 994961"/>
              <a:gd name="connsiteX184" fmla="*/ 224669 w 994960"/>
              <a:gd name="connsiteY184" fmla="*/ 513208 h 994961"/>
              <a:gd name="connsiteX185" fmla="*/ 224669 w 994960"/>
              <a:gd name="connsiteY185" fmla="*/ 481112 h 994961"/>
              <a:gd name="connsiteX186" fmla="*/ 288860 w 994960"/>
              <a:gd name="connsiteY186" fmla="*/ 472992 h 994961"/>
              <a:gd name="connsiteX187" fmla="*/ 288860 w 994960"/>
              <a:gd name="connsiteY187" fmla="*/ 504478 h 994961"/>
              <a:gd name="connsiteX188" fmla="*/ 224669 w 994960"/>
              <a:gd name="connsiteY188" fmla="*/ 513208 h 994961"/>
              <a:gd name="connsiteX189" fmla="*/ 224669 w 994960"/>
              <a:gd name="connsiteY189" fmla="*/ 449016 h 994961"/>
              <a:gd name="connsiteX190" fmla="*/ 224669 w 994960"/>
              <a:gd name="connsiteY190" fmla="*/ 416921 h 994961"/>
              <a:gd name="connsiteX191" fmla="*/ 288860 w 994960"/>
              <a:gd name="connsiteY191" fmla="*/ 408801 h 994961"/>
              <a:gd name="connsiteX192" fmla="*/ 288860 w 994960"/>
              <a:gd name="connsiteY192" fmla="*/ 440287 h 994961"/>
              <a:gd name="connsiteX193" fmla="*/ 224669 w 994960"/>
              <a:gd name="connsiteY193" fmla="*/ 449016 h 994961"/>
              <a:gd name="connsiteX194" fmla="*/ 224669 w 994960"/>
              <a:gd name="connsiteY194" fmla="*/ 384825 h 994961"/>
              <a:gd name="connsiteX195" fmla="*/ 224669 w 994960"/>
              <a:gd name="connsiteY195" fmla="*/ 352730 h 994961"/>
              <a:gd name="connsiteX196" fmla="*/ 288860 w 994960"/>
              <a:gd name="connsiteY196" fmla="*/ 344610 h 994961"/>
              <a:gd name="connsiteX197" fmla="*/ 288860 w 994960"/>
              <a:gd name="connsiteY197" fmla="*/ 376095 h 994961"/>
              <a:gd name="connsiteX198" fmla="*/ 224669 w 994960"/>
              <a:gd name="connsiteY198" fmla="*/ 384825 h 994961"/>
              <a:gd name="connsiteX199" fmla="*/ 192573 w 994960"/>
              <a:gd name="connsiteY199" fmla="*/ 416921 h 994961"/>
              <a:gd name="connsiteX200" fmla="*/ 192573 w 994960"/>
              <a:gd name="connsiteY200" fmla="*/ 449016 h 994961"/>
              <a:gd name="connsiteX201" fmla="*/ 128382 w 994960"/>
              <a:gd name="connsiteY201" fmla="*/ 440287 h 994961"/>
              <a:gd name="connsiteX202" fmla="*/ 128382 w 994960"/>
              <a:gd name="connsiteY202" fmla="*/ 408801 h 994961"/>
              <a:gd name="connsiteX203" fmla="*/ 192573 w 994960"/>
              <a:gd name="connsiteY203" fmla="*/ 416921 h 994961"/>
              <a:gd name="connsiteX204" fmla="*/ 192573 w 994960"/>
              <a:gd name="connsiteY204" fmla="*/ 481112 h 994961"/>
              <a:gd name="connsiteX205" fmla="*/ 192573 w 994960"/>
              <a:gd name="connsiteY205" fmla="*/ 513208 h 994961"/>
              <a:gd name="connsiteX206" fmla="*/ 128382 w 994960"/>
              <a:gd name="connsiteY206" fmla="*/ 504478 h 994961"/>
              <a:gd name="connsiteX207" fmla="*/ 128382 w 994960"/>
              <a:gd name="connsiteY207" fmla="*/ 472992 h 994961"/>
              <a:gd name="connsiteX208" fmla="*/ 192573 w 994960"/>
              <a:gd name="connsiteY208" fmla="*/ 481112 h 994961"/>
              <a:gd name="connsiteX209" fmla="*/ 192573 w 994960"/>
              <a:gd name="connsiteY209" fmla="*/ 545303 h 994961"/>
              <a:gd name="connsiteX210" fmla="*/ 192573 w 994960"/>
              <a:gd name="connsiteY210" fmla="*/ 577399 h 994961"/>
              <a:gd name="connsiteX211" fmla="*/ 128382 w 994960"/>
              <a:gd name="connsiteY211" fmla="*/ 568669 h 994961"/>
              <a:gd name="connsiteX212" fmla="*/ 128382 w 994960"/>
              <a:gd name="connsiteY212" fmla="*/ 537183 h 994961"/>
              <a:gd name="connsiteX213" fmla="*/ 192573 w 994960"/>
              <a:gd name="connsiteY213" fmla="*/ 545303 h 994961"/>
              <a:gd name="connsiteX214" fmla="*/ 320955 w 994960"/>
              <a:gd name="connsiteY214" fmla="*/ 558077 h 994961"/>
              <a:gd name="connsiteX215" fmla="*/ 320955 w 994960"/>
              <a:gd name="connsiteY215" fmla="*/ 527988 h 994961"/>
              <a:gd name="connsiteX216" fmla="*/ 353051 w 994960"/>
              <a:gd name="connsiteY216" fmla="*/ 512855 h 994961"/>
              <a:gd name="connsiteX217" fmla="*/ 353051 w 994960"/>
              <a:gd name="connsiteY217" fmla="*/ 529576 h 994961"/>
              <a:gd name="connsiteX218" fmla="*/ 320955 w 994960"/>
              <a:gd name="connsiteY218" fmla="*/ 558077 h 994961"/>
              <a:gd name="connsiteX219" fmla="*/ 320955 w 994960"/>
              <a:gd name="connsiteY219" fmla="*/ 493886 h 994961"/>
              <a:gd name="connsiteX220" fmla="*/ 320955 w 994960"/>
              <a:gd name="connsiteY220" fmla="*/ 463796 h 994961"/>
              <a:gd name="connsiteX221" fmla="*/ 353051 w 994960"/>
              <a:gd name="connsiteY221" fmla="*/ 448663 h 994961"/>
              <a:gd name="connsiteX222" fmla="*/ 353051 w 994960"/>
              <a:gd name="connsiteY222" fmla="*/ 465385 h 994961"/>
              <a:gd name="connsiteX223" fmla="*/ 320955 w 994960"/>
              <a:gd name="connsiteY223" fmla="*/ 493886 h 994961"/>
              <a:gd name="connsiteX224" fmla="*/ 320955 w 994960"/>
              <a:gd name="connsiteY224" fmla="*/ 429695 h 994961"/>
              <a:gd name="connsiteX225" fmla="*/ 320955 w 994960"/>
              <a:gd name="connsiteY225" fmla="*/ 399605 h 994961"/>
              <a:gd name="connsiteX226" fmla="*/ 353051 w 994960"/>
              <a:gd name="connsiteY226" fmla="*/ 384472 h 994961"/>
              <a:gd name="connsiteX227" fmla="*/ 353051 w 994960"/>
              <a:gd name="connsiteY227" fmla="*/ 401194 h 994961"/>
              <a:gd name="connsiteX228" fmla="*/ 320955 w 994960"/>
              <a:gd name="connsiteY228" fmla="*/ 429695 h 994961"/>
              <a:gd name="connsiteX229" fmla="*/ 320955 w 994960"/>
              <a:gd name="connsiteY229" fmla="*/ 365504 h 994961"/>
              <a:gd name="connsiteX230" fmla="*/ 320955 w 994960"/>
              <a:gd name="connsiteY230" fmla="*/ 335414 h 994961"/>
              <a:gd name="connsiteX231" fmla="*/ 353051 w 994960"/>
              <a:gd name="connsiteY231" fmla="*/ 320281 h 994961"/>
              <a:gd name="connsiteX232" fmla="*/ 353051 w 994960"/>
              <a:gd name="connsiteY232" fmla="*/ 337003 h 994961"/>
              <a:gd name="connsiteX233" fmla="*/ 320955 w 994960"/>
              <a:gd name="connsiteY233" fmla="*/ 365504 h 994961"/>
              <a:gd name="connsiteX234" fmla="*/ 208621 w 994960"/>
              <a:gd name="connsiteY234" fmla="*/ 224669 h 994961"/>
              <a:gd name="connsiteX235" fmla="*/ 353051 w 994960"/>
              <a:gd name="connsiteY235" fmla="*/ 272812 h 994961"/>
              <a:gd name="connsiteX236" fmla="*/ 208621 w 994960"/>
              <a:gd name="connsiteY236" fmla="*/ 320955 h 994961"/>
              <a:gd name="connsiteX237" fmla="*/ 64191 w 994960"/>
              <a:gd name="connsiteY237" fmla="*/ 272812 h 994961"/>
              <a:gd name="connsiteX238" fmla="*/ 208621 w 994960"/>
              <a:gd name="connsiteY238" fmla="*/ 224669 h 994961"/>
              <a:gd name="connsiteX239" fmla="*/ 64191 w 994960"/>
              <a:gd name="connsiteY239" fmla="*/ 320281 h 994961"/>
              <a:gd name="connsiteX240" fmla="*/ 96287 w 994960"/>
              <a:gd name="connsiteY240" fmla="*/ 335414 h 994961"/>
              <a:gd name="connsiteX241" fmla="*/ 96287 w 994960"/>
              <a:gd name="connsiteY241" fmla="*/ 365504 h 994961"/>
              <a:gd name="connsiteX242" fmla="*/ 64191 w 994960"/>
              <a:gd name="connsiteY242" fmla="*/ 337003 h 994961"/>
              <a:gd name="connsiteX243" fmla="*/ 64191 w 994960"/>
              <a:gd name="connsiteY243" fmla="*/ 384472 h 994961"/>
              <a:gd name="connsiteX244" fmla="*/ 96287 w 994960"/>
              <a:gd name="connsiteY244" fmla="*/ 399605 h 994961"/>
              <a:gd name="connsiteX245" fmla="*/ 96287 w 994960"/>
              <a:gd name="connsiteY245" fmla="*/ 429695 h 994961"/>
              <a:gd name="connsiteX246" fmla="*/ 64191 w 994960"/>
              <a:gd name="connsiteY246" fmla="*/ 401194 h 994961"/>
              <a:gd name="connsiteX247" fmla="*/ 64191 w 994960"/>
              <a:gd name="connsiteY247" fmla="*/ 448663 h 994961"/>
              <a:gd name="connsiteX248" fmla="*/ 96287 w 994960"/>
              <a:gd name="connsiteY248" fmla="*/ 463796 h 994961"/>
              <a:gd name="connsiteX249" fmla="*/ 96287 w 994960"/>
              <a:gd name="connsiteY249" fmla="*/ 493886 h 994961"/>
              <a:gd name="connsiteX250" fmla="*/ 64191 w 994960"/>
              <a:gd name="connsiteY250" fmla="*/ 465385 h 994961"/>
              <a:gd name="connsiteX251" fmla="*/ 64191 w 994960"/>
              <a:gd name="connsiteY251" fmla="*/ 512855 h 994961"/>
              <a:gd name="connsiteX252" fmla="*/ 96287 w 994960"/>
              <a:gd name="connsiteY252" fmla="*/ 527988 h 994961"/>
              <a:gd name="connsiteX253" fmla="*/ 96287 w 994960"/>
              <a:gd name="connsiteY253" fmla="*/ 558077 h 994961"/>
              <a:gd name="connsiteX254" fmla="*/ 64191 w 994960"/>
              <a:gd name="connsiteY254" fmla="*/ 529576 h 994961"/>
              <a:gd name="connsiteX255" fmla="*/ 48143 w 994960"/>
              <a:gd name="connsiteY255" fmla="*/ 641911 h 994961"/>
              <a:gd name="connsiteX256" fmla="*/ 32096 w 994960"/>
              <a:gd name="connsiteY256" fmla="*/ 625863 h 994961"/>
              <a:gd name="connsiteX257" fmla="*/ 48143 w 994960"/>
              <a:gd name="connsiteY257" fmla="*/ 609815 h 994961"/>
              <a:gd name="connsiteX258" fmla="*/ 361411 w 994960"/>
              <a:gd name="connsiteY258" fmla="*/ 609815 h 994961"/>
              <a:gd name="connsiteX259" fmla="*/ 340437 w 994960"/>
              <a:gd name="connsiteY259" fmla="*/ 641911 h 994961"/>
              <a:gd name="connsiteX260" fmla="*/ 641910 w 994960"/>
              <a:gd name="connsiteY260" fmla="*/ 898675 h 994961"/>
              <a:gd name="connsiteX261" fmla="*/ 720528 w 994960"/>
              <a:gd name="connsiteY261" fmla="*/ 962866 h 994961"/>
              <a:gd name="connsiteX262" fmla="*/ 274433 w 994960"/>
              <a:gd name="connsiteY262" fmla="*/ 962866 h 994961"/>
              <a:gd name="connsiteX263" fmla="*/ 353051 w 994960"/>
              <a:gd name="connsiteY263" fmla="*/ 898675 h 994961"/>
              <a:gd name="connsiteX264" fmla="*/ 497480 w 994960"/>
              <a:gd name="connsiteY264" fmla="*/ 866579 h 994961"/>
              <a:gd name="connsiteX265" fmla="*/ 353051 w 994960"/>
              <a:gd name="connsiteY265" fmla="*/ 722149 h 994961"/>
              <a:gd name="connsiteX266" fmla="*/ 497480 w 994960"/>
              <a:gd name="connsiteY266" fmla="*/ 577720 h 994961"/>
              <a:gd name="connsiteX267" fmla="*/ 641910 w 994960"/>
              <a:gd name="connsiteY267" fmla="*/ 722149 h 994961"/>
              <a:gd name="connsiteX268" fmla="*/ 497480 w 994960"/>
              <a:gd name="connsiteY268" fmla="*/ 866579 h 994961"/>
              <a:gd name="connsiteX269" fmla="*/ 946817 w 994960"/>
              <a:gd name="connsiteY269" fmla="*/ 641911 h 994961"/>
              <a:gd name="connsiteX270" fmla="*/ 654524 w 994960"/>
              <a:gd name="connsiteY270" fmla="*/ 641911 h 994961"/>
              <a:gd name="connsiteX271" fmla="*/ 633549 w 994960"/>
              <a:gd name="connsiteY271" fmla="*/ 609815 h 994961"/>
              <a:gd name="connsiteX272" fmla="*/ 946817 w 994960"/>
              <a:gd name="connsiteY272" fmla="*/ 609815 h 994961"/>
              <a:gd name="connsiteX273" fmla="*/ 962865 w 994960"/>
              <a:gd name="connsiteY273" fmla="*/ 625863 h 994961"/>
              <a:gd name="connsiteX274" fmla="*/ 946817 w 994960"/>
              <a:gd name="connsiteY274" fmla="*/ 641911 h 994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</a:cxnLst>
            <a:rect l="l" t="t" r="r" b="b"/>
            <a:pathLst>
              <a:path w="994960" h="994961">
                <a:moveTo>
                  <a:pt x="946817" y="577720"/>
                </a:moveTo>
                <a:lnTo>
                  <a:pt x="929791" y="577720"/>
                </a:lnTo>
                <a:cubicBezTo>
                  <a:pt x="950155" y="565170"/>
                  <a:pt x="962865" y="549042"/>
                  <a:pt x="962865" y="529576"/>
                </a:cubicBezTo>
                <a:lnTo>
                  <a:pt x="962865" y="80239"/>
                </a:lnTo>
                <a:cubicBezTo>
                  <a:pt x="962865" y="28116"/>
                  <a:pt x="871922" y="0"/>
                  <a:pt x="786340" y="0"/>
                </a:cubicBezTo>
                <a:cubicBezTo>
                  <a:pt x="700757" y="0"/>
                  <a:pt x="609815" y="28116"/>
                  <a:pt x="609815" y="80239"/>
                </a:cubicBezTo>
                <a:lnTo>
                  <a:pt x="609815" y="529576"/>
                </a:lnTo>
                <a:cubicBezTo>
                  <a:pt x="609815" y="549042"/>
                  <a:pt x="622524" y="565170"/>
                  <a:pt x="642889" y="577720"/>
                </a:cubicBezTo>
                <a:lnTo>
                  <a:pt x="598661" y="577720"/>
                </a:lnTo>
                <a:cubicBezTo>
                  <a:pt x="569984" y="557564"/>
                  <a:pt x="535128" y="545624"/>
                  <a:pt x="497480" y="545624"/>
                </a:cubicBezTo>
                <a:cubicBezTo>
                  <a:pt x="459832" y="545624"/>
                  <a:pt x="424993" y="557564"/>
                  <a:pt x="396299" y="577720"/>
                </a:cubicBezTo>
                <a:lnTo>
                  <a:pt x="352072" y="577720"/>
                </a:lnTo>
                <a:cubicBezTo>
                  <a:pt x="372436" y="565170"/>
                  <a:pt x="385146" y="549042"/>
                  <a:pt x="385146" y="529576"/>
                </a:cubicBezTo>
                <a:lnTo>
                  <a:pt x="385146" y="272812"/>
                </a:lnTo>
                <a:cubicBezTo>
                  <a:pt x="385146" y="220689"/>
                  <a:pt x="294203" y="192573"/>
                  <a:pt x="208621" y="192573"/>
                </a:cubicBezTo>
                <a:cubicBezTo>
                  <a:pt x="123038" y="192573"/>
                  <a:pt x="32096" y="220689"/>
                  <a:pt x="32096" y="272812"/>
                </a:cubicBezTo>
                <a:lnTo>
                  <a:pt x="32096" y="529576"/>
                </a:lnTo>
                <a:cubicBezTo>
                  <a:pt x="32096" y="549042"/>
                  <a:pt x="44805" y="565170"/>
                  <a:pt x="65170" y="577720"/>
                </a:cubicBezTo>
                <a:lnTo>
                  <a:pt x="48143" y="577720"/>
                </a:lnTo>
                <a:cubicBezTo>
                  <a:pt x="21600" y="577720"/>
                  <a:pt x="0" y="599320"/>
                  <a:pt x="0" y="625863"/>
                </a:cubicBezTo>
                <a:cubicBezTo>
                  <a:pt x="0" y="652406"/>
                  <a:pt x="21600" y="674006"/>
                  <a:pt x="48143" y="674006"/>
                </a:cubicBezTo>
                <a:lnTo>
                  <a:pt x="327791" y="674006"/>
                </a:lnTo>
                <a:cubicBezTo>
                  <a:pt x="323442" y="689332"/>
                  <a:pt x="320955" y="705444"/>
                  <a:pt x="320955" y="722149"/>
                </a:cubicBezTo>
                <a:cubicBezTo>
                  <a:pt x="320955" y="781847"/>
                  <a:pt x="350820" y="834612"/>
                  <a:pt x="396299" y="866579"/>
                </a:cubicBezTo>
                <a:lnTo>
                  <a:pt x="353051" y="866579"/>
                </a:lnTo>
                <a:cubicBezTo>
                  <a:pt x="291106" y="866579"/>
                  <a:pt x="240716" y="916969"/>
                  <a:pt x="240716" y="978914"/>
                </a:cubicBezTo>
                <a:lnTo>
                  <a:pt x="240716" y="994962"/>
                </a:lnTo>
                <a:lnTo>
                  <a:pt x="754244" y="994962"/>
                </a:lnTo>
                <a:lnTo>
                  <a:pt x="754244" y="978914"/>
                </a:lnTo>
                <a:cubicBezTo>
                  <a:pt x="754244" y="916969"/>
                  <a:pt x="703854" y="866579"/>
                  <a:pt x="641910" y="866579"/>
                </a:cubicBezTo>
                <a:lnTo>
                  <a:pt x="598661" y="866579"/>
                </a:lnTo>
                <a:cubicBezTo>
                  <a:pt x="644141" y="834612"/>
                  <a:pt x="674006" y="781847"/>
                  <a:pt x="674006" y="722149"/>
                </a:cubicBezTo>
                <a:cubicBezTo>
                  <a:pt x="674006" y="705444"/>
                  <a:pt x="671518" y="689332"/>
                  <a:pt x="667169" y="674006"/>
                </a:cubicBezTo>
                <a:lnTo>
                  <a:pt x="946817" y="674006"/>
                </a:lnTo>
                <a:cubicBezTo>
                  <a:pt x="973360" y="674006"/>
                  <a:pt x="994961" y="652406"/>
                  <a:pt x="994961" y="625863"/>
                </a:cubicBezTo>
                <a:cubicBezTo>
                  <a:pt x="994961" y="599320"/>
                  <a:pt x="973360" y="577720"/>
                  <a:pt x="946817" y="577720"/>
                </a:cubicBezTo>
                <a:close/>
                <a:moveTo>
                  <a:pt x="770292" y="160157"/>
                </a:moveTo>
                <a:lnTo>
                  <a:pt x="770292" y="192252"/>
                </a:lnTo>
                <a:cubicBezTo>
                  <a:pt x="745835" y="191257"/>
                  <a:pt x="724315" y="188016"/>
                  <a:pt x="706101" y="183522"/>
                </a:cubicBezTo>
                <a:lnTo>
                  <a:pt x="706101" y="152037"/>
                </a:lnTo>
                <a:cubicBezTo>
                  <a:pt x="726385" y="156514"/>
                  <a:pt x="748307" y="159258"/>
                  <a:pt x="770292" y="160157"/>
                </a:cubicBezTo>
                <a:close/>
                <a:moveTo>
                  <a:pt x="802388" y="577399"/>
                </a:moveTo>
                <a:lnTo>
                  <a:pt x="802388" y="545303"/>
                </a:lnTo>
                <a:cubicBezTo>
                  <a:pt x="824373" y="544404"/>
                  <a:pt x="846294" y="541660"/>
                  <a:pt x="866579" y="537183"/>
                </a:cubicBezTo>
                <a:lnTo>
                  <a:pt x="866579" y="568669"/>
                </a:lnTo>
                <a:cubicBezTo>
                  <a:pt x="848364" y="573162"/>
                  <a:pt x="826844" y="576404"/>
                  <a:pt x="802388" y="577399"/>
                </a:cubicBezTo>
                <a:close/>
                <a:moveTo>
                  <a:pt x="802388" y="513208"/>
                </a:moveTo>
                <a:lnTo>
                  <a:pt x="802388" y="481112"/>
                </a:lnTo>
                <a:cubicBezTo>
                  <a:pt x="824373" y="480213"/>
                  <a:pt x="846294" y="477469"/>
                  <a:pt x="866579" y="472992"/>
                </a:cubicBezTo>
                <a:lnTo>
                  <a:pt x="866579" y="504478"/>
                </a:lnTo>
                <a:cubicBezTo>
                  <a:pt x="848364" y="508971"/>
                  <a:pt x="826844" y="512213"/>
                  <a:pt x="802388" y="513208"/>
                </a:cubicBezTo>
                <a:close/>
                <a:moveTo>
                  <a:pt x="802388" y="449016"/>
                </a:moveTo>
                <a:lnTo>
                  <a:pt x="802388" y="416921"/>
                </a:lnTo>
                <a:cubicBezTo>
                  <a:pt x="824373" y="416022"/>
                  <a:pt x="846294" y="413278"/>
                  <a:pt x="866579" y="408801"/>
                </a:cubicBezTo>
                <a:lnTo>
                  <a:pt x="866579" y="440287"/>
                </a:lnTo>
                <a:cubicBezTo>
                  <a:pt x="848364" y="444780"/>
                  <a:pt x="826844" y="448022"/>
                  <a:pt x="802388" y="449016"/>
                </a:cubicBezTo>
                <a:close/>
                <a:moveTo>
                  <a:pt x="802388" y="384825"/>
                </a:moveTo>
                <a:lnTo>
                  <a:pt x="802388" y="352730"/>
                </a:lnTo>
                <a:cubicBezTo>
                  <a:pt x="824373" y="351831"/>
                  <a:pt x="846294" y="349087"/>
                  <a:pt x="866579" y="344610"/>
                </a:cubicBezTo>
                <a:lnTo>
                  <a:pt x="866579" y="376095"/>
                </a:lnTo>
                <a:cubicBezTo>
                  <a:pt x="848364" y="380589"/>
                  <a:pt x="826844" y="383830"/>
                  <a:pt x="802388" y="384825"/>
                </a:cubicBezTo>
                <a:close/>
                <a:moveTo>
                  <a:pt x="802388" y="320634"/>
                </a:moveTo>
                <a:lnTo>
                  <a:pt x="802388" y="288539"/>
                </a:lnTo>
                <a:cubicBezTo>
                  <a:pt x="824373" y="287640"/>
                  <a:pt x="846294" y="284896"/>
                  <a:pt x="866579" y="280419"/>
                </a:cubicBezTo>
                <a:lnTo>
                  <a:pt x="866579" y="311904"/>
                </a:lnTo>
                <a:cubicBezTo>
                  <a:pt x="848364" y="316398"/>
                  <a:pt x="826844" y="319639"/>
                  <a:pt x="802388" y="320634"/>
                </a:cubicBezTo>
                <a:close/>
                <a:moveTo>
                  <a:pt x="802388" y="256443"/>
                </a:moveTo>
                <a:lnTo>
                  <a:pt x="802388" y="224348"/>
                </a:lnTo>
                <a:cubicBezTo>
                  <a:pt x="824373" y="223449"/>
                  <a:pt x="846294" y="220705"/>
                  <a:pt x="866579" y="216228"/>
                </a:cubicBezTo>
                <a:lnTo>
                  <a:pt x="866579" y="247713"/>
                </a:lnTo>
                <a:cubicBezTo>
                  <a:pt x="848364" y="252207"/>
                  <a:pt x="826844" y="255448"/>
                  <a:pt x="802388" y="256443"/>
                </a:cubicBezTo>
                <a:close/>
                <a:moveTo>
                  <a:pt x="802388" y="192252"/>
                </a:moveTo>
                <a:lnTo>
                  <a:pt x="802388" y="160157"/>
                </a:lnTo>
                <a:cubicBezTo>
                  <a:pt x="824373" y="159258"/>
                  <a:pt x="846294" y="156514"/>
                  <a:pt x="866579" y="152037"/>
                </a:cubicBezTo>
                <a:lnTo>
                  <a:pt x="866579" y="183522"/>
                </a:lnTo>
                <a:cubicBezTo>
                  <a:pt x="848364" y="188016"/>
                  <a:pt x="826844" y="191257"/>
                  <a:pt x="802388" y="192252"/>
                </a:cubicBezTo>
                <a:close/>
                <a:moveTo>
                  <a:pt x="770292" y="224348"/>
                </a:moveTo>
                <a:lnTo>
                  <a:pt x="770292" y="256443"/>
                </a:lnTo>
                <a:cubicBezTo>
                  <a:pt x="745835" y="255448"/>
                  <a:pt x="724315" y="252207"/>
                  <a:pt x="706101" y="247713"/>
                </a:cubicBezTo>
                <a:lnTo>
                  <a:pt x="706101" y="216228"/>
                </a:lnTo>
                <a:cubicBezTo>
                  <a:pt x="726385" y="220705"/>
                  <a:pt x="748307" y="223449"/>
                  <a:pt x="770292" y="224348"/>
                </a:cubicBezTo>
                <a:close/>
                <a:moveTo>
                  <a:pt x="770292" y="288539"/>
                </a:moveTo>
                <a:lnTo>
                  <a:pt x="770292" y="320634"/>
                </a:lnTo>
                <a:cubicBezTo>
                  <a:pt x="745835" y="319639"/>
                  <a:pt x="724315" y="316398"/>
                  <a:pt x="706101" y="311904"/>
                </a:cubicBezTo>
                <a:lnTo>
                  <a:pt x="706101" y="280419"/>
                </a:lnTo>
                <a:cubicBezTo>
                  <a:pt x="726385" y="284896"/>
                  <a:pt x="748307" y="287640"/>
                  <a:pt x="770292" y="288539"/>
                </a:cubicBezTo>
                <a:close/>
                <a:moveTo>
                  <a:pt x="770292" y="352730"/>
                </a:moveTo>
                <a:lnTo>
                  <a:pt x="770292" y="384825"/>
                </a:lnTo>
                <a:cubicBezTo>
                  <a:pt x="745835" y="383830"/>
                  <a:pt x="724315" y="380589"/>
                  <a:pt x="706101" y="376095"/>
                </a:cubicBezTo>
                <a:lnTo>
                  <a:pt x="706101" y="344610"/>
                </a:lnTo>
                <a:cubicBezTo>
                  <a:pt x="726385" y="349087"/>
                  <a:pt x="748307" y="351831"/>
                  <a:pt x="770292" y="352730"/>
                </a:cubicBezTo>
                <a:close/>
                <a:moveTo>
                  <a:pt x="770292" y="416921"/>
                </a:moveTo>
                <a:lnTo>
                  <a:pt x="770292" y="449016"/>
                </a:lnTo>
                <a:cubicBezTo>
                  <a:pt x="745835" y="448022"/>
                  <a:pt x="724315" y="444780"/>
                  <a:pt x="706101" y="440287"/>
                </a:cubicBezTo>
                <a:lnTo>
                  <a:pt x="706101" y="408801"/>
                </a:lnTo>
                <a:cubicBezTo>
                  <a:pt x="726385" y="413278"/>
                  <a:pt x="748307" y="416022"/>
                  <a:pt x="770292" y="416921"/>
                </a:cubicBezTo>
                <a:close/>
                <a:moveTo>
                  <a:pt x="770292" y="481112"/>
                </a:moveTo>
                <a:lnTo>
                  <a:pt x="770292" y="513208"/>
                </a:lnTo>
                <a:cubicBezTo>
                  <a:pt x="745835" y="512213"/>
                  <a:pt x="724315" y="508971"/>
                  <a:pt x="706101" y="504478"/>
                </a:cubicBezTo>
                <a:lnTo>
                  <a:pt x="706101" y="472992"/>
                </a:lnTo>
                <a:cubicBezTo>
                  <a:pt x="726385" y="477469"/>
                  <a:pt x="748307" y="480213"/>
                  <a:pt x="770292" y="481112"/>
                </a:cubicBezTo>
                <a:close/>
                <a:moveTo>
                  <a:pt x="770292" y="545303"/>
                </a:moveTo>
                <a:lnTo>
                  <a:pt x="770292" y="577399"/>
                </a:lnTo>
                <a:cubicBezTo>
                  <a:pt x="745835" y="576404"/>
                  <a:pt x="724315" y="573162"/>
                  <a:pt x="706101" y="568669"/>
                </a:cubicBezTo>
                <a:lnTo>
                  <a:pt x="706101" y="537183"/>
                </a:lnTo>
                <a:cubicBezTo>
                  <a:pt x="726385" y="541660"/>
                  <a:pt x="748307" y="544404"/>
                  <a:pt x="770292" y="545303"/>
                </a:cubicBezTo>
                <a:close/>
                <a:moveTo>
                  <a:pt x="898674" y="558077"/>
                </a:moveTo>
                <a:lnTo>
                  <a:pt x="898674" y="527988"/>
                </a:lnTo>
                <a:cubicBezTo>
                  <a:pt x="910662" y="523687"/>
                  <a:pt x="921558" y="518664"/>
                  <a:pt x="930770" y="512855"/>
                </a:cubicBezTo>
                <a:lnTo>
                  <a:pt x="930770" y="529576"/>
                </a:lnTo>
                <a:cubicBezTo>
                  <a:pt x="930770" y="538419"/>
                  <a:pt x="919279" y="549042"/>
                  <a:pt x="898674" y="558077"/>
                </a:cubicBezTo>
                <a:close/>
                <a:moveTo>
                  <a:pt x="898674" y="493886"/>
                </a:moveTo>
                <a:lnTo>
                  <a:pt x="898674" y="463796"/>
                </a:lnTo>
                <a:cubicBezTo>
                  <a:pt x="910662" y="459496"/>
                  <a:pt x="921558" y="454473"/>
                  <a:pt x="930770" y="448663"/>
                </a:cubicBezTo>
                <a:lnTo>
                  <a:pt x="930770" y="465385"/>
                </a:lnTo>
                <a:cubicBezTo>
                  <a:pt x="930770" y="474228"/>
                  <a:pt x="919279" y="484851"/>
                  <a:pt x="898674" y="493886"/>
                </a:cubicBezTo>
                <a:close/>
                <a:moveTo>
                  <a:pt x="898674" y="429695"/>
                </a:moveTo>
                <a:lnTo>
                  <a:pt x="898674" y="399605"/>
                </a:lnTo>
                <a:cubicBezTo>
                  <a:pt x="910662" y="395305"/>
                  <a:pt x="921558" y="390282"/>
                  <a:pt x="930770" y="384472"/>
                </a:cubicBezTo>
                <a:lnTo>
                  <a:pt x="930770" y="401194"/>
                </a:lnTo>
                <a:cubicBezTo>
                  <a:pt x="930770" y="410036"/>
                  <a:pt x="919279" y="420660"/>
                  <a:pt x="898674" y="429695"/>
                </a:cubicBezTo>
                <a:close/>
                <a:moveTo>
                  <a:pt x="898674" y="365504"/>
                </a:moveTo>
                <a:lnTo>
                  <a:pt x="898674" y="335414"/>
                </a:lnTo>
                <a:cubicBezTo>
                  <a:pt x="910662" y="331114"/>
                  <a:pt x="921558" y="326091"/>
                  <a:pt x="930770" y="320281"/>
                </a:cubicBezTo>
                <a:lnTo>
                  <a:pt x="930770" y="337003"/>
                </a:lnTo>
                <a:cubicBezTo>
                  <a:pt x="930770" y="345845"/>
                  <a:pt x="919279" y="356469"/>
                  <a:pt x="898674" y="365504"/>
                </a:cubicBezTo>
                <a:close/>
                <a:moveTo>
                  <a:pt x="898674" y="301313"/>
                </a:moveTo>
                <a:lnTo>
                  <a:pt x="898674" y="271223"/>
                </a:lnTo>
                <a:cubicBezTo>
                  <a:pt x="910662" y="266922"/>
                  <a:pt x="921558" y="261900"/>
                  <a:pt x="930770" y="256090"/>
                </a:cubicBezTo>
                <a:lnTo>
                  <a:pt x="930770" y="272812"/>
                </a:lnTo>
                <a:cubicBezTo>
                  <a:pt x="930770" y="281654"/>
                  <a:pt x="919279" y="292278"/>
                  <a:pt x="898674" y="301313"/>
                </a:cubicBezTo>
                <a:close/>
                <a:moveTo>
                  <a:pt x="898674" y="237122"/>
                </a:moveTo>
                <a:lnTo>
                  <a:pt x="898674" y="207032"/>
                </a:lnTo>
                <a:cubicBezTo>
                  <a:pt x="910662" y="202731"/>
                  <a:pt x="921558" y="197708"/>
                  <a:pt x="930770" y="191899"/>
                </a:cubicBezTo>
                <a:lnTo>
                  <a:pt x="930770" y="208621"/>
                </a:lnTo>
                <a:cubicBezTo>
                  <a:pt x="930770" y="217463"/>
                  <a:pt x="919279" y="228087"/>
                  <a:pt x="898674" y="237122"/>
                </a:cubicBezTo>
                <a:close/>
                <a:moveTo>
                  <a:pt x="898674" y="172931"/>
                </a:moveTo>
                <a:lnTo>
                  <a:pt x="898674" y="142841"/>
                </a:lnTo>
                <a:cubicBezTo>
                  <a:pt x="910662" y="138540"/>
                  <a:pt x="921558" y="133517"/>
                  <a:pt x="930770" y="127708"/>
                </a:cubicBezTo>
                <a:lnTo>
                  <a:pt x="930770" y="144430"/>
                </a:lnTo>
                <a:cubicBezTo>
                  <a:pt x="930770" y="153272"/>
                  <a:pt x="919279" y="163896"/>
                  <a:pt x="898674" y="172931"/>
                </a:cubicBezTo>
                <a:close/>
                <a:moveTo>
                  <a:pt x="786340" y="32096"/>
                </a:moveTo>
                <a:cubicBezTo>
                  <a:pt x="874506" y="32096"/>
                  <a:pt x="930770" y="60612"/>
                  <a:pt x="930770" y="80239"/>
                </a:cubicBezTo>
                <a:cubicBezTo>
                  <a:pt x="930770" y="99865"/>
                  <a:pt x="874506" y="128382"/>
                  <a:pt x="786340" y="128382"/>
                </a:cubicBezTo>
                <a:cubicBezTo>
                  <a:pt x="698173" y="128382"/>
                  <a:pt x="641910" y="99865"/>
                  <a:pt x="641910" y="80239"/>
                </a:cubicBezTo>
                <a:cubicBezTo>
                  <a:pt x="641910" y="60612"/>
                  <a:pt x="698173" y="32096"/>
                  <a:pt x="786340" y="32096"/>
                </a:cubicBezTo>
                <a:close/>
                <a:moveTo>
                  <a:pt x="641910" y="127708"/>
                </a:moveTo>
                <a:cubicBezTo>
                  <a:pt x="651121" y="133517"/>
                  <a:pt x="662018" y="138540"/>
                  <a:pt x="674006" y="142841"/>
                </a:cubicBezTo>
                <a:lnTo>
                  <a:pt x="674006" y="172931"/>
                </a:lnTo>
                <a:cubicBezTo>
                  <a:pt x="653400" y="163896"/>
                  <a:pt x="641910" y="153272"/>
                  <a:pt x="641910" y="144430"/>
                </a:cubicBezTo>
                <a:close/>
                <a:moveTo>
                  <a:pt x="641910" y="191899"/>
                </a:moveTo>
                <a:cubicBezTo>
                  <a:pt x="651121" y="197708"/>
                  <a:pt x="662018" y="202731"/>
                  <a:pt x="674006" y="207032"/>
                </a:cubicBezTo>
                <a:lnTo>
                  <a:pt x="674006" y="237122"/>
                </a:lnTo>
                <a:cubicBezTo>
                  <a:pt x="653400" y="228087"/>
                  <a:pt x="641910" y="217463"/>
                  <a:pt x="641910" y="208621"/>
                </a:cubicBezTo>
                <a:close/>
                <a:moveTo>
                  <a:pt x="641910" y="256090"/>
                </a:moveTo>
                <a:cubicBezTo>
                  <a:pt x="651121" y="261900"/>
                  <a:pt x="662018" y="266922"/>
                  <a:pt x="674006" y="271223"/>
                </a:cubicBezTo>
                <a:lnTo>
                  <a:pt x="674006" y="301313"/>
                </a:lnTo>
                <a:cubicBezTo>
                  <a:pt x="653400" y="292278"/>
                  <a:pt x="641910" y="281654"/>
                  <a:pt x="641910" y="272812"/>
                </a:cubicBezTo>
                <a:close/>
                <a:moveTo>
                  <a:pt x="641910" y="320281"/>
                </a:moveTo>
                <a:cubicBezTo>
                  <a:pt x="651121" y="326091"/>
                  <a:pt x="662018" y="331114"/>
                  <a:pt x="674006" y="335414"/>
                </a:cubicBezTo>
                <a:lnTo>
                  <a:pt x="674006" y="365504"/>
                </a:lnTo>
                <a:cubicBezTo>
                  <a:pt x="653400" y="356469"/>
                  <a:pt x="641910" y="345845"/>
                  <a:pt x="641910" y="337003"/>
                </a:cubicBezTo>
                <a:close/>
                <a:moveTo>
                  <a:pt x="641910" y="384472"/>
                </a:moveTo>
                <a:cubicBezTo>
                  <a:pt x="651121" y="390282"/>
                  <a:pt x="662018" y="395305"/>
                  <a:pt x="674006" y="399605"/>
                </a:cubicBezTo>
                <a:lnTo>
                  <a:pt x="674006" y="429695"/>
                </a:lnTo>
                <a:cubicBezTo>
                  <a:pt x="653400" y="420660"/>
                  <a:pt x="641910" y="410036"/>
                  <a:pt x="641910" y="401194"/>
                </a:cubicBezTo>
                <a:close/>
                <a:moveTo>
                  <a:pt x="641910" y="448663"/>
                </a:moveTo>
                <a:cubicBezTo>
                  <a:pt x="651121" y="454473"/>
                  <a:pt x="662018" y="459496"/>
                  <a:pt x="674006" y="463796"/>
                </a:cubicBezTo>
                <a:lnTo>
                  <a:pt x="674006" y="493886"/>
                </a:lnTo>
                <a:cubicBezTo>
                  <a:pt x="653400" y="484851"/>
                  <a:pt x="641910" y="474228"/>
                  <a:pt x="641910" y="465385"/>
                </a:cubicBezTo>
                <a:close/>
                <a:moveTo>
                  <a:pt x="641910" y="512855"/>
                </a:moveTo>
                <a:cubicBezTo>
                  <a:pt x="651121" y="518664"/>
                  <a:pt x="662018" y="523687"/>
                  <a:pt x="674006" y="527988"/>
                </a:cubicBezTo>
                <a:lnTo>
                  <a:pt x="674006" y="558077"/>
                </a:lnTo>
                <a:cubicBezTo>
                  <a:pt x="653400" y="549042"/>
                  <a:pt x="641910" y="538419"/>
                  <a:pt x="641910" y="529576"/>
                </a:cubicBezTo>
                <a:close/>
                <a:moveTo>
                  <a:pt x="192573" y="352730"/>
                </a:moveTo>
                <a:lnTo>
                  <a:pt x="192573" y="384825"/>
                </a:lnTo>
                <a:cubicBezTo>
                  <a:pt x="168116" y="383830"/>
                  <a:pt x="146596" y="380589"/>
                  <a:pt x="128382" y="376095"/>
                </a:cubicBezTo>
                <a:lnTo>
                  <a:pt x="128382" y="344610"/>
                </a:lnTo>
                <a:cubicBezTo>
                  <a:pt x="148666" y="349087"/>
                  <a:pt x="170588" y="351831"/>
                  <a:pt x="192573" y="352730"/>
                </a:cubicBezTo>
                <a:close/>
                <a:moveTo>
                  <a:pt x="224669" y="577399"/>
                </a:moveTo>
                <a:lnTo>
                  <a:pt x="224669" y="545303"/>
                </a:lnTo>
                <a:cubicBezTo>
                  <a:pt x="246654" y="544404"/>
                  <a:pt x="268575" y="541660"/>
                  <a:pt x="288860" y="537183"/>
                </a:cubicBezTo>
                <a:lnTo>
                  <a:pt x="288860" y="568669"/>
                </a:lnTo>
                <a:cubicBezTo>
                  <a:pt x="270645" y="573162"/>
                  <a:pt x="249125" y="576404"/>
                  <a:pt x="224669" y="577399"/>
                </a:cubicBezTo>
                <a:close/>
                <a:moveTo>
                  <a:pt x="224669" y="513208"/>
                </a:moveTo>
                <a:lnTo>
                  <a:pt x="224669" y="481112"/>
                </a:lnTo>
                <a:cubicBezTo>
                  <a:pt x="246654" y="480213"/>
                  <a:pt x="268575" y="477469"/>
                  <a:pt x="288860" y="472992"/>
                </a:cubicBezTo>
                <a:lnTo>
                  <a:pt x="288860" y="504478"/>
                </a:lnTo>
                <a:cubicBezTo>
                  <a:pt x="270645" y="508971"/>
                  <a:pt x="249125" y="512213"/>
                  <a:pt x="224669" y="513208"/>
                </a:cubicBezTo>
                <a:close/>
                <a:moveTo>
                  <a:pt x="224669" y="449016"/>
                </a:moveTo>
                <a:lnTo>
                  <a:pt x="224669" y="416921"/>
                </a:lnTo>
                <a:cubicBezTo>
                  <a:pt x="246654" y="416022"/>
                  <a:pt x="268575" y="413278"/>
                  <a:pt x="288860" y="408801"/>
                </a:cubicBezTo>
                <a:lnTo>
                  <a:pt x="288860" y="440287"/>
                </a:lnTo>
                <a:cubicBezTo>
                  <a:pt x="270645" y="444780"/>
                  <a:pt x="249125" y="448022"/>
                  <a:pt x="224669" y="449016"/>
                </a:cubicBezTo>
                <a:close/>
                <a:moveTo>
                  <a:pt x="224669" y="384825"/>
                </a:moveTo>
                <a:lnTo>
                  <a:pt x="224669" y="352730"/>
                </a:lnTo>
                <a:cubicBezTo>
                  <a:pt x="246654" y="351831"/>
                  <a:pt x="268575" y="349087"/>
                  <a:pt x="288860" y="344610"/>
                </a:cubicBezTo>
                <a:lnTo>
                  <a:pt x="288860" y="376095"/>
                </a:lnTo>
                <a:cubicBezTo>
                  <a:pt x="270645" y="380589"/>
                  <a:pt x="249125" y="383830"/>
                  <a:pt x="224669" y="384825"/>
                </a:cubicBezTo>
                <a:close/>
                <a:moveTo>
                  <a:pt x="192573" y="416921"/>
                </a:moveTo>
                <a:lnTo>
                  <a:pt x="192573" y="449016"/>
                </a:lnTo>
                <a:cubicBezTo>
                  <a:pt x="168116" y="448022"/>
                  <a:pt x="146596" y="444780"/>
                  <a:pt x="128382" y="440287"/>
                </a:cubicBezTo>
                <a:lnTo>
                  <a:pt x="128382" y="408801"/>
                </a:lnTo>
                <a:cubicBezTo>
                  <a:pt x="148666" y="413278"/>
                  <a:pt x="170588" y="416022"/>
                  <a:pt x="192573" y="416921"/>
                </a:cubicBezTo>
                <a:close/>
                <a:moveTo>
                  <a:pt x="192573" y="481112"/>
                </a:moveTo>
                <a:lnTo>
                  <a:pt x="192573" y="513208"/>
                </a:lnTo>
                <a:cubicBezTo>
                  <a:pt x="168116" y="512213"/>
                  <a:pt x="146596" y="508971"/>
                  <a:pt x="128382" y="504478"/>
                </a:cubicBezTo>
                <a:lnTo>
                  <a:pt x="128382" y="472992"/>
                </a:lnTo>
                <a:cubicBezTo>
                  <a:pt x="148666" y="477469"/>
                  <a:pt x="170588" y="480213"/>
                  <a:pt x="192573" y="481112"/>
                </a:cubicBezTo>
                <a:close/>
                <a:moveTo>
                  <a:pt x="192573" y="545303"/>
                </a:moveTo>
                <a:lnTo>
                  <a:pt x="192573" y="577399"/>
                </a:lnTo>
                <a:cubicBezTo>
                  <a:pt x="168116" y="576404"/>
                  <a:pt x="146596" y="573162"/>
                  <a:pt x="128382" y="568669"/>
                </a:cubicBezTo>
                <a:lnTo>
                  <a:pt x="128382" y="537183"/>
                </a:lnTo>
                <a:cubicBezTo>
                  <a:pt x="148666" y="541660"/>
                  <a:pt x="170588" y="544404"/>
                  <a:pt x="192573" y="545303"/>
                </a:cubicBezTo>
                <a:close/>
                <a:moveTo>
                  <a:pt x="320955" y="558077"/>
                </a:moveTo>
                <a:lnTo>
                  <a:pt x="320955" y="527988"/>
                </a:lnTo>
                <a:cubicBezTo>
                  <a:pt x="332943" y="523687"/>
                  <a:pt x="343839" y="518664"/>
                  <a:pt x="353051" y="512855"/>
                </a:cubicBezTo>
                <a:lnTo>
                  <a:pt x="353051" y="529576"/>
                </a:lnTo>
                <a:cubicBezTo>
                  <a:pt x="353051" y="538419"/>
                  <a:pt x="341560" y="549042"/>
                  <a:pt x="320955" y="558077"/>
                </a:cubicBezTo>
                <a:close/>
                <a:moveTo>
                  <a:pt x="320955" y="493886"/>
                </a:moveTo>
                <a:lnTo>
                  <a:pt x="320955" y="463796"/>
                </a:lnTo>
                <a:cubicBezTo>
                  <a:pt x="332943" y="459496"/>
                  <a:pt x="343839" y="454473"/>
                  <a:pt x="353051" y="448663"/>
                </a:cubicBezTo>
                <a:lnTo>
                  <a:pt x="353051" y="465385"/>
                </a:lnTo>
                <a:cubicBezTo>
                  <a:pt x="353051" y="474228"/>
                  <a:pt x="341560" y="484851"/>
                  <a:pt x="320955" y="493886"/>
                </a:cubicBezTo>
                <a:close/>
                <a:moveTo>
                  <a:pt x="320955" y="429695"/>
                </a:moveTo>
                <a:lnTo>
                  <a:pt x="320955" y="399605"/>
                </a:lnTo>
                <a:cubicBezTo>
                  <a:pt x="332943" y="395305"/>
                  <a:pt x="343839" y="390282"/>
                  <a:pt x="353051" y="384472"/>
                </a:cubicBezTo>
                <a:lnTo>
                  <a:pt x="353051" y="401194"/>
                </a:lnTo>
                <a:cubicBezTo>
                  <a:pt x="353051" y="410036"/>
                  <a:pt x="341560" y="420660"/>
                  <a:pt x="320955" y="429695"/>
                </a:cubicBezTo>
                <a:close/>
                <a:moveTo>
                  <a:pt x="320955" y="365504"/>
                </a:moveTo>
                <a:lnTo>
                  <a:pt x="320955" y="335414"/>
                </a:lnTo>
                <a:cubicBezTo>
                  <a:pt x="332943" y="331114"/>
                  <a:pt x="343839" y="326091"/>
                  <a:pt x="353051" y="320281"/>
                </a:cubicBezTo>
                <a:lnTo>
                  <a:pt x="353051" y="337003"/>
                </a:lnTo>
                <a:cubicBezTo>
                  <a:pt x="353051" y="345845"/>
                  <a:pt x="341560" y="356469"/>
                  <a:pt x="320955" y="365504"/>
                </a:cubicBezTo>
                <a:close/>
                <a:moveTo>
                  <a:pt x="208621" y="224669"/>
                </a:moveTo>
                <a:cubicBezTo>
                  <a:pt x="296787" y="224669"/>
                  <a:pt x="353051" y="253186"/>
                  <a:pt x="353051" y="272812"/>
                </a:cubicBezTo>
                <a:cubicBezTo>
                  <a:pt x="353051" y="292438"/>
                  <a:pt x="296787" y="320955"/>
                  <a:pt x="208621" y="320955"/>
                </a:cubicBezTo>
                <a:cubicBezTo>
                  <a:pt x="120454" y="320955"/>
                  <a:pt x="64191" y="292438"/>
                  <a:pt x="64191" y="272812"/>
                </a:cubicBezTo>
                <a:cubicBezTo>
                  <a:pt x="64191" y="253186"/>
                  <a:pt x="120454" y="224669"/>
                  <a:pt x="208621" y="224669"/>
                </a:cubicBezTo>
                <a:close/>
                <a:moveTo>
                  <a:pt x="64191" y="320281"/>
                </a:moveTo>
                <a:cubicBezTo>
                  <a:pt x="73402" y="326091"/>
                  <a:pt x="84299" y="331114"/>
                  <a:pt x="96287" y="335414"/>
                </a:cubicBezTo>
                <a:lnTo>
                  <a:pt x="96287" y="365504"/>
                </a:lnTo>
                <a:cubicBezTo>
                  <a:pt x="75681" y="356469"/>
                  <a:pt x="64191" y="345845"/>
                  <a:pt x="64191" y="337003"/>
                </a:cubicBezTo>
                <a:close/>
                <a:moveTo>
                  <a:pt x="64191" y="384472"/>
                </a:moveTo>
                <a:cubicBezTo>
                  <a:pt x="73402" y="390282"/>
                  <a:pt x="84299" y="395305"/>
                  <a:pt x="96287" y="399605"/>
                </a:cubicBezTo>
                <a:lnTo>
                  <a:pt x="96287" y="429695"/>
                </a:lnTo>
                <a:cubicBezTo>
                  <a:pt x="75681" y="420660"/>
                  <a:pt x="64191" y="410036"/>
                  <a:pt x="64191" y="401194"/>
                </a:cubicBezTo>
                <a:close/>
                <a:moveTo>
                  <a:pt x="64191" y="448663"/>
                </a:moveTo>
                <a:cubicBezTo>
                  <a:pt x="73402" y="454473"/>
                  <a:pt x="84299" y="459496"/>
                  <a:pt x="96287" y="463796"/>
                </a:cubicBezTo>
                <a:lnTo>
                  <a:pt x="96287" y="493886"/>
                </a:lnTo>
                <a:cubicBezTo>
                  <a:pt x="75681" y="484851"/>
                  <a:pt x="64191" y="474228"/>
                  <a:pt x="64191" y="465385"/>
                </a:cubicBezTo>
                <a:close/>
                <a:moveTo>
                  <a:pt x="64191" y="512855"/>
                </a:moveTo>
                <a:cubicBezTo>
                  <a:pt x="73402" y="518664"/>
                  <a:pt x="84299" y="523687"/>
                  <a:pt x="96287" y="527988"/>
                </a:cubicBezTo>
                <a:lnTo>
                  <a:pt x="96287" y="558077"/>
                </a:lnTo>
                <a:cubicBezTo>
                  <a:pt x="75681" y="549042"/>
                  <a:pt x="64191" y="538419"/>
                  <a:pt x="64191" y="529576"/>
                </a:cubicBezTo>
                <a:close/>
                <a:moveTo>
                  <a:pt x="48143" y="641911"/>
                </a:moveTo>
                <a:cubicBezTo>
                  <a:pt x="39301" y="641911"/>
                  <a:pt x="32096" y="634705"/>
                  <a:pt x="32096" y="625863"/>
                </a:cubicBezTo>
                <a:cubicBezTo>
                  <a:pt x="32096" y="617021"/>
                  <a:pt x="39301" y="609815"/>
                  <a:pt x="48143" y="609815"/>
                </a:cubicBezTo>
                <a:lnTo>
                  <a:pt x="361411" y="609815"/>
                </a:lnTo>
                <a:cubicBezTo>
                  <a:pt x="353275" y="619652"/>
                  <a:pt x="346310" y="630453"/>
                  <a:pt x="340437" y="641911"/>
                </a:cubicBezTo>
                <a:close/>
                <a:moveTo>
                  <a:pt x="641910" y="898675"/>
                </a:moveTo>
                <a:cubicBezTo>
                  <a:pt x="680665" y="898675"/>
                  <a:pt x="713082" y="926293"/>
                  <a:pt x="720528" y="962866"/>
                </a:cubicBezTo>
                <a:lnTo>
                  <a:pt x="274433" y="962866"/>
                </a:lnTo>
                <a:cubicBezTo>
                  <a:pt x="281879" y="926293"/>
                  <a:pt x="314311" y="898675"/>
                  <a:pt x="353051" y="898675"/>
                </a:cubicBezTo>
                <a:close/>
                <a:moveTo>
                  <a:pt x="497480" y="866579"/>
                </a:moveTo>
                <a:cubicBezTo>
                  <a:pt x="417851" y="866579"/>
                  <a:pt x="353051" y="801779"/>
                  <a:pt x="353051" y="722149"/>
                </a:cubicBezTo>
                <a:cubicBezTo>
                  <a:pt x="353051" y="642520"/>
                  <a:pt x="417851" y="577720"/>
                  <a:pt x="497480" y="577720"/>
                </a:cubicBezTo>
                <a:cubicBezTo>
                  <a:pt x="577109" y="577720"/>
                  <a:pt x="641910" y="642520"/>
                  <a:pt x="641910" y="722149"/>
                </a:cubicBezTo>
                <a:cubicBezTo>
                  <a:pt x="641910" y="801779"/>
                  <a:pt x="577109" y="866579"/>
                  <a:pt x="497480" y="866579"/>
                </a:cubicBezTo>
                <a:close/>
                <a:moveTo>
                  <a:pt x="946817" y="641911"/>
                </a:moveTo>
                <a:lnTo>
                  <a:pt x="654524" y="641911"/>
                </a:lnTo>
                <a:cubicBezTo>
                  <a:pt x="648650" y="630453"/>
                  <a:pt x="641685" y="619652"/>
                  <a:pt x="633549" y="609815"/>
                </a:cubicBezTo>
                <a:lnTo>
                  <a:pt x="946817" y="609815"/>
                </a:lnTo>
                <a:cubicBezTo>
                  <a:pt x="955660" y="609815"/>
                  <a:pt x="962865" y="617021"/>
                  <a:pt x="962865" y="625863"/>
                </a:cubicBezTo>
                <a:cubicBezTo>
                  <a:pt x="962865" y="634705"/>
                  <a:pt x="955660" y="641911"/>
                  <a:pt x="946817" y="641911"/>
                </a:cubicBezTo>
                <a:close/>
              </a:path>
            </a:pathLst>
          </a:custGeom>
          <a:gradFill>
            <a:gsLst>
              <a:gs pos="100000">
                <a:schemeClr val="bg1">
                  <a:alpha val="0"/>
                </a:schemeClr>
              </a:gs>
              <a:gs pos="0">
                <a:srgbClr val="F2F7FC"/>
              </a:gs>
            </a:gsLst>
            <a:lin ang="5400000" scaled="0"/>
          </a:gradFill>
          <a:ln w="15925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pic>
        <p:nvPicPr>
          <p:cNvPr id="167" name="图片 166" descr="黑暗中的灯光&#10;&#10;描述已自动生成">
            <a:extLst>
              <a:ext uri="{FF2B5EF4-FFF2-40B4-BE49-F238E27FC236}">
                <a16:creationId xmlns:a16="http://schemas.microsoft.com/office/drawing/2014/main" id="{A0D11692-9725-8A47-9F6E-A933552CE52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 amt="40000"/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989" b="18847"/>
          <a:stretch/>
        </p:blipFill>
        <p:spPr>
          <a:xfrm>
            <a:off x="-1" y="1910922"/>
            <a:ext cx="3597323" cy="4947078"/>
          </a:xfrm>
          <a:prstGeom prst="rect">
            <a:avLst/>
          </a:prstGeom>
        </p:spPr>
      </p:pic>
      <p:pic>
        <p:nvPicPr>
          <p:cNvPr id="168" name="图片 167" descr="黑暗中的灯光&#10;&#10;描述已自动生成">
            <a:extLst>
              <a:ext uri="{FF2B5EF4-FFF2-40B4-BE49-F238E27FC236}">
                <a16:creationId xmlns:a16="http://schemas.microsoft.com/office/drawing/2014/main" id="{1549F61C-F4DF-A848-A990-C3900C82071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 amt="40000"/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989" b="18847"/>
          <a:stretch/>
        </p:blipFill>
        <p:spPr>
          <a:xfrm flipH="1">
            <a:off x="8594676" y="1910922"/>
            <a:ext cx="3597323" cy="4947078"/>
          </a:xfrm>
          <a:prstGeom prst="rect">
            <a:avLst/>
          </a:prstGeom>
        </p:spPr>
      </p:pic>
      <p:sp>
        <p:nvSpPr>
          <p:cNvPr id="77" name="文本框 76">
            <a:extLst>
              <a:ext uri="{FF2B5EF4-FFF2-40B4-BE49-F238E27FC236}">
                <a16:creationId xmlns:a16="http://schemas.microsoft.com/office/drawing/2014/main" id="{A6EBDC46-FF55-AA49-8B3B-9FF0DA915627}"/>
              </a:ext>
            </a:extLst>
          </p:cNvPr>
          <p:cNvSpPr txBox="1"/>
          <p:nvPr/>
        </p:nvSpPr>
        <p:spPr>
          <a:xfrm>
            <a:off x="4531680" y="679377"/>
            <a:ext cx="3063422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 lvl="0" algn="ctr">
              <a:defRPr sz="2000" spc="300">
                <a:ln w="6350">
                  <a:noFill/>
                </a:ln>
                <a:gradFill>
                  <a:gsLst>
                    <a:gs pos="49000">
                      <a:schemeClr val="bg1"/>
                    </a:gs>
                    <a:gs pos="100000">
                      <a:schemeClr val="accent1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defRPr>
            </a:lvl1pPr>
          </a:lstStyle>
          <a:p>
            <a:r>
              <a:rPr lang="en-US" altLang="zh-CN" dirty="0">
                <a:solidFill>
                  <a:schemeClr val="bg2"/>
                </a:solidFill>
                <a:effectLst/>
                <a:latin typeface="+mn-ea"/>
                <a:ea typeface="+mn-ea"/>
                <a:cs typeface="Alibaba PuHuiTi M" pitchFamily="18" charset="-122"/>
              </a:rPr>
              <a:t>Route Cross Cutting</a:t>
            </a:r>
            <a:endParaRPr lang="zh-CN" altLang="en-US" dirty="0">
              <a:solidFill>
                <a:schemeClr val="bg2"/>
              </a:solidFill>
              <a:effectLst/>
              <a:latin typeface="+mn-ea"/>
              <a:ea typeface="+mn-ea"/>
              <a:cs typeface="Alibaba PuHuiTi M" pitchFamily="18" charset="-122"/>
            </a:endParaRPr>
          </a:p>
        </p:txBody>
      </p:sp>
      <p:sp>
        <p:nvSpPr>
          <p:cNvPr id="104" name="矩形 103">
            <a:extLst>
              <a:ext uri="{FF2B5EF4-FFF2-40B4-BE49-F238E27FC236}">
                <a16:creationId xmlns:a16="http://schemas.microsoft.com/office/drawing/2014/main" id="{43DCE381-D87D-D645-A929-E445FD2F3648}"/>
              </a:ext>
            </a:extLst>
          </p:cNvPr>
          <p:cNvSpPr/>
          <p:nvPr/>
        </p:nvSpPr>
        <p:spPr>
          <a:xfrm flipV="1">
            <a:off x="4464668" y="892824"/>
            <a:ext cx="134025" cy="222894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6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05" name="矩形 104">
            <a:extLst>
              <a:ext uri="{FF2B5EF4-FFF2-40B4-BE49-F238E27FC236}">
                <a16:creationId xmlns:a16="http://schemas.microsoft.com/office/drawing/2014/main" id="{CF976B31-6B36-784A-8308-C578F39A87A9}"/>
              </a:ext>
            </a:extLst>
          </p:cNvPr>
          <p:cNvSpPr/>
          <p:nvPr/>
        </p:nvSpPr>
        <p:spPr>
          <a:xfrm flipV="1">
            <a:off x="4230122" y="892824"/>
            <a:ext cx="134025" cy="222894"/>
          </a:xfrm>
          <a:prstGeom prst="rect">
            <a:avLst/>
          </a:prstGeom>
          <a:solidFill>
            <a:schemeClr val="bg1">
              <a:alpha val="6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6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06" name="矩形 105">
            <a:extLst>
              <a:ext uri="{FF2B5EF4-FFF2-40B4-BE49-F238E27FC236}">
                <a16:creationId xmlns:a16="http://schemas.microsoft.com/office/drawing/2014/main" id="{673FD2C5-7BFE-8940-A522-8EF97F14E7C5}"/>
              </a:ext>
            </a:extLst>
          </p:cNvPr>
          <p:cNvSpPr/>
          <p:nvPr/>
        </p:nvSpPr>
        <p:spPr>
          <a:xfrm flipV="1">
            <a:off x="3995577" y="892824"/>
            <a:ext cx="134025" cy="222894"/>
          </a:xfrm>
          <a:prstGeom prst="rect">
            <a:avLst/>
          </a:prstGeom>
          <a:solidFill>
            <a:schemeClr val="bg1">
              <a:alpha val="4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6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07" name="矩形 106">
            <a:extLst>
              <a:ext uri="{FF2B5EF4-FFF2-40B4-BE49-F238E27FC236}">
                <a16:creationId xmlns:a16="http://schemas.microsoft.com/office/drawing/2014/main" id="{23552B09-B34D-424A-B892-4DF8F9D14593}"/>
              </a:ext>
            </a:extLst>
          </p:cNvPr>
          <p:cNvSpPr/>
          <p:nvPr/>
        </p:nvSpPr>
        <p:spPr>
          <a:xfrm flipV="1">
            <a:off x="3761032" y="892824"/>
            <a:ext cx="134025" cy="222894"/>
          </a:xfrm>
          <a:prstGeom prst="rect">
            <a:avLst/>
          </a:prstGeom>
          <a:solidFill>
            <a:schemeClr val="bg1">
              <a:alpha val="4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6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cxnSp>
        <p:nvCxnSpPr>
          <p:cNvPr id="108" name="直接连接符 107">
            <a:extLst>
              <a:ext uri="{FF2B5EF4-FFF2-40B4-BE49-F238E27FC236}">
                <a16:creationId xmlns:a16="http://schemas.microsoft.com/office/drawing/2014/main" id="{8AB5D655-8E01-0543-9F9E-19EB52D970CB}"/>
              </a:ext>
            </a:extLst>
          </p:cNvPr>
          <p:cNvCxnSpPr>
            <a:cxnSpLocks/>
          </p:cNvCxnSpPr>
          <p:nvPr/>
        </p:nvCxnSpPr>
        <p:spPr>
          <a:xfrm flipH="1">
            <a:off x="1253401" y="1004271"/>
            <a:ext cx="2374865" cy="0"/>
          </a:xfrm>
          <a:prstGeom prst="line">
            <a:avLst/>
          </a:prstGeom>
          <a:ln w="1270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bg1">
                    <a:alpha val="40000"/>
                  </a:schemeClr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矩形 89">
            <a:extLst>
              <a:ext uri="{FF2B5EF4-FFF2-40B4-BE49-F238E27FC236}">
                <a16:creationId xmlns:a16="http://schemas.microsoft.com/office/drawing/2014/main" id="{1AFBBF00-D14A-E144-BA29-9D40051100AA}"/>
              </a:ext>
            </a:extLst>
          </p:cNvPr>
          <p:cNvSpPr/>
          <p:nvPr/>
        </p:nvSpPr>
        <p:spPr>
          <a:xfrm flipH="1" flipV="1">
            <a:off x="7593308" y="892824"/>
            <a:ext cx="134025" cy="222894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6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91" name="矩形 90">
            <a:extLst>
              <a:ext uri="{FF2B5EF4-FFF2-40B4-BE49-F238E27FC236}">
                <a16:creationId xmlns:a16="http://schemas.microsoft.com/office/drawing/2014/main" id="{64189A9B-88CE-B84A-8558-3623C334BDE0}"/>
              </a:ext>
            </a:extLst>
          </p:cNvPr>
          <p:cNvSpPr/>
          <p:nvPr/>
        </p:nvSpPr>
        <p:spPr>
          <a:xfrm flipH="1" flipV="1">
            <a:off x="7827853" y="892824"/>
            <a:ext cx="134025" cy="222894"/>
          </a:xfrm>
          <a:prstGeom prst="rect">
            <a:avLst/>
          </a:prstGeom>
          <a:solidFill>
            <a:schemeClr val="bg1">
              <a:alpha val="6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6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93" name="矩形 92">
            <a:extLst>
              <a:ext uri="{FF2B5EF4-FFF2-40B4-BE49-F238E27FC236}">
                <a16:creationId xmlns:a16="http://schemas.microsoft.com/office/drawing/2014/main" id="{AB519D4A-B722-4445-84A3-9E685DAF2DA4}"/>
              </a:ext>
            </a:extLst>
          </p:cNvPr>
          <p:cNvSpPr/>
          <p:nvPr/>
        </p:nvSpPr>
        <p:spPr>
          <a:xfrm flipH="1" flipV="1">
            <a:off x="8062399" y="892824"/>
            <a:ext cx="134025" cy="222894"/>
          </a:xfrm>
          <a:prstGeom prst="rect">
            <a:avLst/>
          </a:prstGeom>
          <a:solidFill>
            <a:schemeClr val="bg1">
              <a:alpha val="4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6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94" name="矩形 93">
            <a:extLst>
              <a:ext uri="{FF2B5EF4-FFF2-40B4-BE49-F238E27FC236}">
                <a16:creationId xmlns:a16="http://schemas.microsoft.com/office/drawing/2014/main" id="{133FF974-D761-3347-AC2A-E65EA8F3C05D}"/>
              </a:ext>
            </a:extLst>
          </p:cNvPr>
          <p:cNvSpPr/>
          <p:nvPr/>
        </p:nvSpPr>
        <p:spPr>
          <a:xfrm flipH="1" flipV="1">
            <a:off x="8296944" y="892824"/>
            <a:ext cx="134025" cy="222894"/>
          </a:xfrm>
          <a:prstGeom prst="rect">
            <a:avLst/>
          </a:prstGeom>
          <a:solidFill>
            <a:schemeClr val="bg1">
              <a:alpha val="4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6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cxnSp>
        <p:nvCxnSpPr>
          <p:cNvPr id="103" name="直接连接符 102">
            <a:extLst>
              <a:ext uri="{FF2B5EF4-FFF2-40B4-BE49-F238E27FC236}">
                <a16:creationId xmlns:a16="http://schemas.microsoft.com/office/drawing/2014/main" id="{A724991C-DA94-764B-B7C9-E3C8D8DE7D50}"/>
              </a:ext>
            </a:extLst>
          </p:cNvPr>
          <p:cNvCxnSpPr>
            <a:cxnSpLocks/>
          </p:cNvCxnSpPr>
          <p:nvPr/>
        </p:nvCxnSpPr>
        <p:spPr>
          <a:xfrm>
            <a:off x="8563735" y="1004271"/>
            <a:ext cx="2374865" cy="0"/>
          </a:xfrm>
          <a:prstGeom prst="line">
            <a:avLst/>
          </a:prstGeom>
          <a:ln w="1270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bg1">
                    <a:alpha val="40000"/>
                  </a:schemeClr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文本框 91">
            <a:extLst>
              <a:ext uri="{FF2B5EF4-FFF2-40B4-BE49-F238E27FC236}">
                <a16:creationId xmlns:a16="http://schemas.microsoft.com/office/drawing/2014/main" id="{E62E529A-03D0-F34D-82AD-35D1425E13EE}"/>
              </a:ext>
            </a:extLst>
          </p:cNvPr>
          <p:cNvSpPr txBox="1"/>
          <p:nvPr/>
        </p:nvSpPr>
        <p:spPr>
          <a:xfrm>
            <a:off x="1461042" y="4542963"/>
            <a:ext cx="1826141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effectLst>
                  <a:outerShdw blurRad="88900" dist="38100" dir="5400000" algn="t" rotWithShape="0">
                    <a:schemeClr val="tx2">
                      <a:lumMod val="50000"/>
                      <a:alpha val="30000"/>
                    </a:schemeClr>
                  </a:outerShdw>
                </a:effectLst>
                <a:latin typeface="+mn-ea"/>
              </a:rPr>
              <a:t>诚实守信</a:t>
            </a:r>
          </a:p>
        </p:txBody>
      </p:sp>
      <p:sp>
        <p:nvSpPr>
          <p:cNvPr id="97" name="文本框 96">
            <a:extLst>
              <a:ext uri="{FF2B5EF4-FFF2-40B4-BE49-F238E27FC236}">
                <a16:creationId xmlns:a16="http://schemas.microsoft.com/office/drawing/2014/main" id="{B09B5AC6-7E93-AC48-B250-CD76117D3A56}"/>
              </a:ext>
            </a:extLst>
          </p:cNvPr>
          <p:cNvSpPr txBox="1"/>
          <p:nvPr/>
        </p:nvSpPr>
        <p:spPr>
          <a:xfrm>
            <a:off x="3942301" y="4542963"/>
            <a:ext cx="1826141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kumimoji="0" lang="zh-CN" altLang="en-US" sz="3200" b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88900" dist="38100" dir="5400000" algn="t" rotWithShape="0">
                    <a:srgbClr val="44546A">
                      <a:lumMod val="50000"/>
                      <a:alpha val="30000"/>
                    </a:srgbClr>
                  </a:outerShdw>
                </a:effectLst>
                <a:uLnTx/>
                <a:uFillTx/>
                <a:latin typeface="+mn-ea"/>
              </a:rPr>
              <a:t>业绩导向</a:t>
            </a:r>
            <a:endParaRPr lang="zh-CN" altLang="en-US" sz="3200" b="1" dirty="0">
              <a:solidFill>
                <a:schemeClr val="bg1"/>
              </a:solidFill>
              <a:effectLst>
                <a:outerShdw blurRad="88900" dist="38100" dir="5400000" algn="t" rotWithShape="0">
                  <a:schemeClr val="tx2">
                    <a:lumMod val="50000"/>
                    <a:alpha val="30000"/>
                  </a:schemeClr>
                </a:outerShdw>
              </a:effectLst>
              <a:latin typeface="+mn-ea"/>
            </a:endParaRPr>
          </a:p>
        </p:txBody>
      </p:sp>
      <p:sp>
        <p:nvSpPr>
          <p:cNvPr id="139" name="文本框 138">
            <a:extLst>
              <a:ext uri="{FF2B5EF4-FFF2-40B4-BE49-F238E27FC236}">
                <a16:creationId xmlns:a16="http://schemas.microsoft.com/office/drawing/2014/main" id="{1D149568-603E-ED4B-9676-5D962F55D6B8}"/>
              </a:ext>
            </a:extLst>
          </p:cNvPr>
          <p:cNvSpPr txBox="1"/>
          <p:nvPr/>
        </p:nvSpPr>
        <p:spPr>
          <a:xfrm>
            <a:off x="6423562" y="4542963"/>
            <a:ext cx="1826141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effectLst>
                  <a:outerShdw blurRad="88900" dist="38100" dir="5400000" algn="t" rotWithShape="0">
                    <a:srgbClr val="44546A">
                      <a:lumMod val="50000"/>
                      <a:alpha val="30000"/>
                    </a:srgbClr>
                  </a:outerShdw>
                </a:effectLst>
                <a:latin typeface="+mn-ea"/>
              </a:rPr>
              <a:t>以人为本</a:t>
            </a:r>
            <a:endParaRPr lang="zh-CN" altLang="en-US" sz="3200" b="1" dirty="0">
              <a:solidFill>
                <a:schemeClr val="bg1"/>
              </a:solidFill>
              <a:effectLst>
                <a:outerShdw blurRad="88900" dist="38100" dir="5400000" algn="t" rotWithShape="0">
                  <a:schemeClr val="tx2">
                    <a:lumMod val="50000"/>
                    <a:alpha val="30000"/>
                  </a:schemeClr>
                </a:outerShdw>
              </a:effectLst>
              <a:latin typeface="+mn-ea"/>
            </a:endParaRPr>
          </a:p>
        </p:txBody>
      </p:sp>
      <p:sp>
        <p:nvSpPr>
          <p:cNvPr id="152" name="文本框 151">
            <a:extLst>
              <a:ext uri="{FF2B5EF4-FFF2-40B4-BE49-F238E27FC236}">
                <a16:creationId xmlns:a16="http://schemas.microsoft.com/office/drawing/2014/main" id="{CA9E4A18-69A7-FF47-B1BB-D249A66B6662}"/>
              </a:ext>
            </a:extLst>
          </p:cNvPr>
          <p:cNvSpPr txBox="1"/>
          <p:nvPr/>
        </p:nvSpPr>
        <p:spPr>
          <a:xfrm>
            <a:off x="8904823" y="4542963"/>
            <a:ext cx="1826142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kumimoji="0" lang="zh-CN" altLang="en-US" sz="3200" b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88900" dist="38100" dir="5400000" algn="t" rotWithShape="0">
                    <a:srgbClr val="44546A">
                      <a:lumMod val="50000"/>
                      <a:alpha val="30000"/>
                    </a:srgbClr>
                  </a:outerShdw>
                </a:effectLst>
                <a:uLnTx/>
                <a:uFillTx/>
                <a:latin typeface="+mn-ea"/>
              </a:rPr>
              <a:t>创新发展</a:t>
            </a:r>
            <a:endParaRPr lang="zh-CN" altLang="en-US" sz="3200" b="1" dirty="0">
              <a:solidFill>
                <a:schemeClr val="bg1"/>
              </a:solidFill>
              <a:effectLst>
                <a:outerShdw blurRad="88900" dist="38100" dir="5400000" algn="t" rotWithShape="0">
                  <a:schemeClr val="tx2">
                    <a:lumMod val="50000"/>
                    <a:alpha val="30000"/>
                  </a:schemeClr>
                </a:outerShdw>
              </a:effectLst>
              <a:latin typeface="+mn-ea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5732908-ACEC-5AF2-0A86-0D14D76CFB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8715" y="1628958"/>
            <a:ext cx="10914569" cy="4909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994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矩形 109">
            <a:extLst>
              <a:ext uri="{FF2B5EF4-FFF2-40B4-BE49-F238E27FC236}">
                <a16:creationId xmlns:a16="http://schemas.microsoft.com/office/drawing/2014/main" id="{A53DB4F9-FF23-2B45-8A59-6AEDA3369E16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gradFill>
            <a:gsLst>
              <a:gs pos="100000">
                <a:schemeClr val="accent3"/>
              </a:gs>
              <a:gs pos="4200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>
              <a:solidFill>
                <a:srgbClr val="F2F7FC"/>
              </a:solidFill>
              <a:latin typeface="+mn-ea"/>
            </a:endParaRPr>
          </a:p>
        </p:txBody>
      </p:sp>
      <p:pic>
        <p:nvPicPr>
          <p:cNvPr id="111" name="图片 110">
            <a:extLst>
              <a:ext uri="{FF2B5EF4-FFF2-40B4-BE49-F238E27FC236}">
                <a16:creationId xmlns:a16="http://schemas.microsoft.com/office/drawing/2014/main" id="{FA5D5CC5-9A5F-E946-9DF7-11426EBC1F8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787" b="78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2" name="图片 111">
            <a:extLst>
              <a:ext uri="{FF2B5EF4-FFF2-40B4-BE49-F238E27FC236}">
                <a16:creationId xmlns:a16="http://schemas.microsoft.com/office/drawing/2014/main" id="{1BEE9EAA-D058-C74F-8371-2C1827A0BC7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20000"/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008" t="14058" r="8240"/>
          <a:stretch/>
        </p:blipFill>
        <p:spPr>
          <a:xfrm>
            <a:off x="-26065" y="0"/>
            <a:ext cx="12210300" cy="6858000"/>
          </a:xfrm>
          <a:prstGeom prst="rect">
            <a:avLst/>
          </a:prstGeom>
        </p:spPr>
      </p:pic>
      <p:sp>
        <p:nvSpPr>
          <p:cNvPr id="85" name="弧形 84">
            <a:extLst>
              <a:ext uri="{FF2B5EF4-FFF2-40B4-BE49-F238E27FC236}">
                <a16:creationId xmlns:a16="http://schemas.microsoft.com/office/drawing/2014/main" id="{A305F50A-B1CC-2F4F-B9CC-960A6FEAC41A}"/>
              </a:ext>
            </a:extLst>
          </p:cNvPr>
          <p:cNvSpPr/>
          <p:nvPr/>
        </p:nvSpPr>
        <p:spPr>
          <a:xfrm rot="10800000">
            <a:off x="1447012" y="2531295"/>
            <a:ext cx="1854189" cy="1854186"/>
          </a:xfrm>
          <a:prstGeom prst="arc">
            <a:avLst>
              <a:gd name="adj1" fmla="val 12888505"/>
              <a:gd name="adj2" fmla="val 20439601"/>
            </a:avLst>
          </a:prstGeom>
          <a:noFill/>
          <a:ln w="50800" cap="rnd">
            <a:gradFill flip="none" rotWithShape="1">
              <a:gsLst>
                <a:gs pos="0">
                  <a:srgbClr val="F2F7FC">
                    <a:alpha val="90000"/>
                  </a:srgb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86" name="弧形 85">
            <a:extLst>
              <a:ext uri="{FF2B5EF4-FFF2-40B4-BE49-F238E27FC236}">
                <a16:creationId xmlns:a16="http://schemas.microsoft.com/office/drawing/2014/main" id="{E1A60FF0-555A-0F41-8EF0-1A9D9E7E488D}"/>
              </a:ext>
            </a:extLst>
          </p:cNvPr>
          <p:cNvSpPr/>
          <p:nvPr/>
        </p:nvSpPr>
        <p:spPr>
          <a:xfrm>
            <a:off x="1447013" y="2531295"/>
            <a:ext cx="1854189" cy="1854186"/>
          </a:xfrm>
          <a:prstGeom prst="arc">
            <a:avLst>
              <a:gd name="adj1" fmla="val 12888505"/>
              <a:gd name="adj2" fmla="val 20439601"/>
            </a:avLst>
          </a:prstGeom>
          <a:noFill/>
          <a:ln w="50800" cap="rnd">
            <a:gradFill flip="none" rotWithShape="1">
              <a:gsLst>
                <a:gs pos="0">
                  <a:srgbClr val="F2F7FC">
                    <a:alpha val="90000"/>
                  </a:srgbClr>
                </a:gs>
                <a:gs pos="99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87" name="椭圆 86">
            <a:extLst>
              <a:ext uri="{FF2B5EF4-FFF2-40B4-BE49-F238E27FC236}">
                <a16:creationId xmlns:a16="http://schemas.microsoft.com/office/drawing/2014/main" id="{319E3D01-C5F0-9244-9CB7-FB4CAE2BB28C}"/>
              </a:ext>
            </a:extLst>
          </p:cNvPr>
          <p:cNvSpPr/>
          <p:nvPr/>
        </p:nvSpPr>
        <p:spPr>
          <a:xfrm>
            <a:off x="1791517" y="2875800"/>
            <a:ext cx="1165177" cy="1165175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88" name="弧形 87">
            <a:extLst>
              <a:ext uri="{FF2B5EF4-FFF2-40B4-BE49-F238E27FC236}">
                <a16:creationId xmlns:a16="http://schemas.microsoft.com/office/drawing/2014/main" id="{86DF2BEA-793D-A840-B95E-87E589F11D8D}"/>
              </a:ext>
            </a:extLst>
          </p:cNvPr>
          <p:cNvSpPr/>
          <p:nvPr/>
        </p:nvSpPr>
        <p:spPr>
          <a:xfrm rot="16200000">
            <a:off x="1678559" y="2762840"/>
            <a:ext cx="1391093" cy="1391095"/>
          </a:xfrm>
          <a:prstGeom prst="arc">
            <a:avLst>
              <a:gd name="adj1" fmla="val 16050563"/>
              <a:gd name="adj2" fmla="val 5589177"/>
            </a:avLst>
          </a:prstGeom>
          <a:noFill/>
          <a:ln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4193" tIns="12097" rIns="24193" bIns="12097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89" name="弧形 88">
            <a:extLst>
              <a:ext uri="{FF2B5EF4-FFF2-40B4-BE49-F238E27FC236}">
                <a16:creationId xmlns:a16="http://schemas.microsoft.com/office/drawing/2014/main" id="{781A3DE4-B662-0749-8102-3EF3D70E3DFD}"/>
              </a:ext>
            </a:extLst>
          </p:cNvPr>
          <p:cNvSpPr/>
          <p:nvPr/>
        </p:nvSpPr>
        <p:spPr>
          <a:xfrm>
            <a:off x="1545122" y="2629405"/>
            <a:ext cx="1657968" cy="1657965"/>
          </a:xfrm>
          <a:prstGeom prst="arc">
            <a:avLst>
              <a:gd name="adj1" fmla="val 19700047"/>
              <a:gd name="adj2" fmla="val 15080167"/>
            </a:avLst>
          </a:prstGeom>
          <a:noFill/>
          <a:ln w="635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4193" tIns="12097" rIns="24193" bIns="12097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79" name="任意多边形: 形状 78">
            <a:extLst>
              <a:ext uri="{FF2B5EF4-FFF2-40B4-BE49-F238E27FC236}">
                <a16:creationId xmlns:a16="http://schemas.microsoft.com/office/drawing/2014/main" id="{342E8B9D-34E8-F34F-A4A9-31C46B9C9455}"/>
              </a:ext>
            </a:extLst>
          </p:cNvPr>
          <p:cNvSpPr/>
          <p:nvPr/>
        </p:nvSpPr>
        <p:spPr>
          <a:xfrm>
            <a:off x="2340405" y="3541745"/>
            <a:ext cx="67404" cy="157276"/>
          </a:xfrm>
          <a:custGeom>
            <a:avLst/>
            <a:gdLst>
              <a:gd name="connsiteX0" fmla="*/ 48143 w 96286"/>
              <a:gd name="connsiteY0" fmla="*/ 64191 h 224668"/>
              <a:gd name="connsiteX1" fmla="*/ 64191 w 96286"/>
              <a:gd name="connsiteY1" fmla="*/ 80239 h 224668"/>
              <a:gd name="connsiteX2" fmla="*/ 96287 w 96286"/>
              <a:gd name="connsiteY2" fmla="*/ 80239 h 224668"/>
              <a:gd name="connsiteX3" fmla="*/ 64191 w 96286"/>
              <a:gd name="connsiteY3" fmla="*/ 35048 h 224668"/>
              <a:gd name="connsiteX4" fmla="*/ 64191 w 96286"/>
              <a:gd name="connsiteY4" fmla="*/ 0 h 224668"/>
              <a:gd name="connsiteX5" fmla="*/ 32096 w 96286"/>
              <a:gd name="connsiteY5" fmla="*/ 0 h 224668"/>
              <a:gd name="connsiteX6" fmla="*/ 32096 w 96286"/>
              <a:gd name="connsiteY6" fmla="*/ 32096 h 224668"/>
              <a:gd name="connsiteX7" fmla="*/ 0 w 96286"/>
              <a:gd name="connsiteY7" fmla="*/ 32096 h 224668"/>
              <a:gd name="connsiteX8" fmla="*/ 0 w 96286"/>
              <a:gd name="connsiteY8" fmla="*/ 80239 h 224668"/>
              <a:gd name="connsiteX9" fmla="*/ 48143 w 96286"/>
              <a:gd name="connsiteY9" fmla="*/ 128382 h 224668"/>
              <a:gd name="connsiteX10" fmla="*/ 64191 w 96286"/>
              <a:gd name="connsiteY10" fmla="*/ 144430 h 224668"/>
              <a:gd name="connsiteX11" fmla="*/ 64191 w 96286"/>
              <a:gd name="connsiteY11" fmla="*/ 160478 h 224668"/>
              <a:gd name="connsiteX12" fmla="*/ 48143 w 96286"/>
              <a:gd name="connsiteY12" fmla="*/ 160478 h 224668"/>
              <a:gd name="connsiteX13" fmla="*/ 32096 w 96286"/>
              <a:gd name="connsiteY13" fmla="*/ 144430 h 224668"/>
              <a:gd name="connsiteX14" fmla="*/ 0 w 96286"/>
              <a:gd name="connsiteY14" fmla="*/ 144430 h 224668"/>
              <a:gd name="connsiteX15" fmla="*/ 32096 w 96286"/>
              <a:gd name="connsiteY15" fmla="*/ 189620 h 224668"/>
              <a:gd name="connsiteX16" fmla="*/ 32096 w 96286"/>
              <a:gd name="connsiteY16" fmla="*/ 224669 h 224668"/>
              <a:gd name="connsiteX17" fmla="*/ 64191 w 96286"/>
              <a:gd name="connsiteY17" fmla="*/ 224669 h 224668"/>
              <a:gd name="connsiteX18" fmla="*/ 64191 w 96286"/>
              <a:gd name="connsiteY18" fmla="*/ 192573 h 224668"/>
              <a:gd name="connsiteX19" fmla="*/ 96287 w 96286"/>
              <a:gd name="connsiteY19" fmla="*/ 192573 h 224668"/>
              <a:gd name="connsiteX20" fmla="*/ 96287 w 96286"/>
              <a:gd name="connsiteY20" fmla="*/ 144430 h 224668"/>
              <a:gd name="connsiteX21" fmla="*/ 48143 w 96286"/>
              <a:gd name="connsiteY21" fmla="*/ 96287 h 224668"/>
              <a:gd name="connsiteX22" fmla="*/ 32096 w 96286"/>
              <a:gd name="connsiteY22" fmla="*/ 80239 h 224668"/>
              <a:gd name="connsiteX23" fmla="*/ 32096 w 96286"/>
              <a:gd name="connsiteY23" fmla="*/ 64191 h 224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96286" h="224668">
                <a:moveTo>
                  <a:pt x="48143" y="64191"/>
                </a:moveTo>
                <a:cubicBezTo>
                  <a:pt x="56986" y="64191"/>
                  <a:pt x="64191" y="71397"/>
                  <a:pt x="64191" y="80239"/>
                </a:cubicBezTo>
                <a:lnTo>
                  <a:pt x="96287" y="80239"/>
                </a:lnTo>
                <a:cubicBezTo>
                  <a:pt x="96287" y="59345"/>
                  <a:pt x="82822" y="41692"/>
                  <a:pt x="64191" y="35048"/>
                </a:cubicBezTo>
                <a:lnTo>
                  <a:pt x="64191" y="0"/>
                </a:lnTo>
                <a:lnTo>
                  <a:pt x="32096" y="0"/>
                </a:lnTo>
                <a:lnTo>
                  <a:pt x="32096" y="32096"/>
                </a:lnTo>
                <a:lnTo>
                  <a:pt x="0" y="32096"/>
                </a:lnTo>
                <a:lnTo>
                  <a:pt x="0" y="80239"/>
                </a:lnTo>
                <a:cubicBezTo>
                  <a:pt x="0" y="106782"/>
                  <a:pt x="21600" y="128382"/>
                  <a:pt x="48143" y="128382"/>
                </a:cubicBezTo>
                <a:cubicBezTo>
                  <a:pt x="56986" y="128382"/>
                  <a:pt x="64191" y="135588"/>
                  <a:pt x="64191" y="144430"/>
                </a:cubicBezTo>
                <a:lnTo>
                  <a:pt x="64191" y="160478"/>
                </a:lnTo>
                <a:lnTo>
                  <a:pt x="48143" y="160478"/>
                </a:lnTo>
                <a:cubicBezTo>
                  <a:pt x="39301" y="160478"/>
                  <a:pt x="32096" y="153272"/>
                  <a:pt x="32096" y="144430"/>
                </a:cubicBezTo>
                <a:lnTo>
                  <a:pt x="0" y="144430"/>
                </a:lnTo>
                <a:cubicBezTo>
                  <a:pt x="0" y="165324"/>
                  <a:pt x="13464" y="182977"/>
                  <a:pt x="32096" y="189620"/>
                </a:cubicBezTo>
                <a:lnTo>
                  <a:pt x="32096" y="224669"/>
                </a:lnTo>
                <a:lnTo>
                  <a:pt x="64191" y="224669"/>
                </a:lnTo>
                <a:lnTo>
                  <a:pt x="64191" y="192573"/>
                </a:lnTo>
                <a:lnTo>
                  <a:pt x="96287" y="192573"/>
                </a:lnTo>
                <a:lnTo>
                  <a:pt x="96287" y="144430"/>
                </a:lnTo>
                <a:cubicBezTo>
                  <a:pt x="96287" y="117887"/>
                  <a:pt x="74686" y="96287"/>
                  <a:pt x="48143" y="96287"/>
                </a:cubicBezTo>
                <a:cubicBezTo>
                  <a:pt x="39301" y="96287"/>
                  <a:pt x="32096" y="89081"/>
                  <a:pt x="32096" y="80239"/>
                </a:cubicBezTo>
                <a:lnTo>
                  <a:pt x="32096" y="64191"/>
                </a:lnTo>
                <a:close/>
              </a:path>
            </a:pathLst>
          </a:custGeom>
          <a:gradFill>
            <a:gsLst>
              <a:gs pos="100000">
                <a:schemeClr val="bg1">
                  <a:alpha val="0"/>
                </a:schemeClr>
              </a:gs>
              <a:gs pos="0">
                <a:srgbClr val="F2F7FC"/>
              </a:gs>
            </a:gsLst>
            <a:lin ang="5400000" scaled="0"/>
          </a:gradFill>
          <a:ln w="15925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80" name="任意多边形: 形状 79">
            <a:extLst>
              <a:ext uri="{FF2B5EF4-FFF2-40B4-BE49-F238E27FC236}">
                <a16:creationId xmlns:a16="http://schemas.microsoft.com/office/drawing/2014/main" id="{FA5987CB-FEA9-1646-ABB4-E55885333DCA}"/>
              </a:ext>
            </a:extLst>
          </p:cNvPr>
          <p:cNvSpPr/>
          <p:nvPr/>
        </p:nvSpPr>
        <p:spPr>
          <a:xfrm>
            <a:off x="2295469" y="3609149"/>
            <a:ext cx="22468" cy="22468"/>
          </a:xfrm>
          <a:custGeom>
            <a:avLst/>
            <a:gdLst>
              <a:gd name="connsiteX0" fmla="*/ 32096 w 32095"/>
              <a:gd name="connsiteY0" fmla="*/ 16048 h 32095"/>
              <a:gd name="connsiteX1" fmla="*/ 16048 w 32095"/>
              <a:gd name="connsiteY1" fmla="*/ 32096 h 32095"/>
              <a:gd name="connsiteX2" fmla="*/ 0 w 32095"/>
              <a:gd name="connsiteY2" fmla="*/ 16048 h 32095"/>
              <a:gd name="connsiteX3" fmla="*/ 16048 w 32095"/>
              <a:gd name="connsiteY3" fmla="*/ 0 h 32095"/>
              <a:gd name="connsiteX4" fmla="*/ 32096 w 32095"/>
              <a:gd name="connsiteY4" fmla="*/ 16048 h 32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095" h="32095">
                <a:moveTo>
                  <a:pt x="32096" y="16048"/>
                </a:moveTo>
                <a:cubicBezTo>
                  <a:pt x="32096" y="24911"/>
                  <a:pt x="24911" y="32096"/>
                  <a:pt x="16048" y="32096"/>
                </a:cubicBezTo>
                <a:cubicBezTo>
                  <a:pt x="7185" y="32096"/>
                  <a:pt x="0" y="24911"/>
                  <a:pt x="0" y="16048"/>
                </a:cubicBezTo>
                <a:cubicBezTo>
                  <a:pt x="0" y="7185"/>
                  <a:pt x="7185" y="0"/>
                  <a:pt x="16048" y="0"/>
                </a:cubicBezTo>
                <a:cubicBezTo>
                  <a:pt x="24911" y="0"/>
                  <a:pt x="32096" y="7185"/>
                  <a:pt x="32096" y="16048"/>
                </a:cubicBezTo>
                <a:close/>
              </a:path>
            </a:pathLst>
          </a:custGeom>
          <a:gradFill>
            <a:gsLst>
              <a:gs pos="100000">
                <a:schemeClr val="bg1">
                  <a:alpha val="0"/>
                </a:schemeClr>
              </a:gs>
              <a:gs pos="0">
                <a:srgbClr val="F2F7FC"/>
              </a:gs>
            </a:gsLst>
            <a:lin ang="5400000" scaled="0"/>
          </a:gradFill>
          <a:ln w="15925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81" name="任意多边形: 形状 80">
            <a:extLst>
              <a:ext uri="{FF2B5EF4-FFF2-40B4-BE49-F238E27FC236}">
                <a16:creationId xmlns:a16="http://schemas.microsoft.com/office/drawing/2014/main" id="{252BB36F-AED5-234E-80AD-866731A4A4D2}"/>
              </a:ext>
            </a:extLst>
          </p:cNvPr>
          <p:cNvSpPr/>
          <p:nvPr/>
        </p:nvSpPr>
        <p:spPr>
          <a:xfrm>
            <a:off x="2430278" y="3609149"/>
            <a:ext cx="22468" cy="22468"/>
          </a:xfrm>
          <a:custGeom>
            <a:avLst/>
            <a:gdLst>
              <a:gd name="connsiteX0" fmla="*/ 32096 w 32095"/>
              <a:gd name="connsiteY0" fmla="*/ 16048 h 32095"/>
              <a:gd name="connsiteX1" fmla="*/ 16048 w 32095"/>
              <a:gd name="connsiteY1" fmla="*/ 32096 h 32095"/>
              <a:gd name="connsiteX2" fmla="*/ 0 w 32095"/>
              <a:gd name="connsiteY2" fmla="*/ 16048 h 32095"/>
              <a:gd name="connsiteX3" fmla="*/ 16048 w 32095"/>
              <a:gd name="connsiteY3" fmla="*/ 0 h 32095"/>
              <a:gd name="connsiteX4" fmla="*/ 32096 w 32095"/>
              <a:gd name="connsiteY4" fmla="*/ 16048 h 32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095" h="32095">
                <a:moveTo>
                  <a:pt x="32096" y="16048"/>
                </a:moveTo>
                <a:cubicBezTo>
                  <a:pt x="32096" y="24911"/>
                  <a:pt x="24911" y="32096"/>
                  <a:pt x="16048" y="32096"/>
                </a:cubicBezTo>
                <a:cubicBezTo>
                  <a:pt x="7185" y="32096"/>
                  <a:pt x="0" y="24911"/>
                  <a:pt x="0" y="16048"/>
                </a:cubicBezTo>
                <a:cubicBezTo>
                  <a:pt x="0" y="7185"/>
                  <a:pt x="7185" y="0"/>
                  <a:pt x="16048" y="0"/>
                </a:cubicBezTo>
                <a:cubicBezTo>
                  <a:pt x="24911" y="0"/>
                  <a:pt x="32096" y="7185"/>
                  <a:pt x="32096" y="16048"/>
                </a:cubicBezTo>
                <a:close/>
              </a:path>
            </a:pathLst>
          </a:custGeom>
          <a:gradFill>
            <a:gsLst>
              <a:gs pos="100000">
                <a:schemeClr val="bg1">
                  <a:alpha val="0"/>
                </a:schemeClr>
              </a:gs>
              <a:gs pos="0">
                <a:srgbClr val="F2F7FC"/>
              </a:gs>
            </a:gsLst>
            <a:lin ang="5400000" scaled="0"/>
          </a:gradFill>
          <a:ln w="15925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82" name="任意多边形: 形状 81">
            <a:extLst>
              <a:ext uri="{FF2B5EF4-FFF2-40B4-BE49-F238E27FC236}">
                <a16:creationId xmlns:a16="http://schemas.microsoft.com/office/drawing/2014/main" id="{70A510CB-05AA-7544-AA1A-6F6AD41CA9C0}"/>
              </a:ext>
            </a:extLst>
          </p:cNvPr>
          <p:cNvSpPr/>
          <p:nvPr/>
        </p:nvSpPr>
        <p:spPr>
          <a:xfrm>
            <a:off x="2025852" y="3114851"/>
            <a:ext cx="696512" cy="696512"/>
          </a:xfrm>
          <a:custGeom>
            <a:avLst/>
            <a:gdLst>
              <a:gd name="connsiteX0" fmla="*/ 946817 w 994960"/>
              <a:gd name="connsiteY0" fmla="*/ 577720 h 994961"/>
              <a:gd name="connsiteX1" fmla="*/ 929791 w 994960"/>
              <a:gd name="connsiteY1" fmla="*/ 577720 h 994961"/>
              <a:gd name="connsiteX2" fmla="*/ 962865 w 994960"/>
              <a:gd name="connsiteY2" fmla="*/ 529576 h 994961"/>
              <a:gd name="connsiteX3" fmla="*/ 962865 w 994960"/>
              <a:gd name="connsiteY3" fmla="*/ 80239 h 994961"/>
              <a:gd name="connsiteX4" fmla="*/ 786340 w 994960"/>
              <a:gd name="connsiteY4" fmla="*/ 0 h 994961"/>
              <a:gd name="connsiteX5" fmla="*/ 609815 w 994960"/>
              <a:gd name="connsiteY5" fmla="*/ 80239 h 994961"/>
              <a:gd name="connsiteX6" fmla="*/ 609815 w 994960"/>
              <a:gd name="connsiteY6" fmla="*/ 529576 h 994961"/>
              <a:gd name="connsiteX7" fmla="*/ 642889 w 994960"/>
              <a:gd name="connsiteY7" fmla="*/ 577720 h 994961"/>
              <a:gd name="connsiteX8" fmla="*/ 598661 w 994960"/>
              <a:gd name="connsiteY8" fmla="*/ 577720 h 994961"/>
              <a:gd name="connsiteX9" fmla="*/ 497480 w 994960"/>
              <a:gd name="connsiteY9" fmla="*/ 545624 h 994961"/>
              <a:gd name="connsiteX10" fmla="*/ 396299 w 994960"/>
              <a:gd name="connsiteY10" fmla="*/ 577720 h 994961"/>
              <a:gd name="connsiteX11" fmla="*/ 352072 w 994960"/>
              <a:gd name="connsiteY11" fmla="*/ 577720 h 994961"/>
              <a:gd name="connsiteX12" fmla="*/ 385146 w 994960"/>
              <a:gd name="connsiteY12" fmla="*/ 529576 h 994961"/>
              <a:gd name="connsiteX13" fmla="*/ 385146 w 994960"/>
              <a:gd name="connsiteY13" fmla="*/ 272812 h 994961"/>
              <a:gd name="connsiteX14" fmla="*/ 208621 w 994960"/>
              <a:gd name="connsiteY14" fmla="*/ 192573 h 994961"/>
              <a:gd name="connsiteX15" fmla="*/ 32096 w 994960"/>
              <a:gd name="connsiteY15" fmla="*/ 272812 h 994961"/>
              <a:gd name="connsiteX16" fmla="*/ 32096 w 994960"/>
              <a:gd name="connsiteY16" fmla="*/ 529576 h 994961"/>
              <a:gd name="connsiteX17" fmla="*/ 65170 w 994960"/>
              <a:gd name="connsiteY17" fmla="*/ 577720 h 994961"/>
              <a:gd name="connsiteX18" fmla="*/ 48143 w 994960"/>
              <a:gd name="connsiteY18" fmla="*/ 577720 h 994961"/>
              <a:gd name="connsiteX19" fmla="*/ 0 w 994960"/>
              <a:gd name="connsiteY19" fmla="*/ 625863 h 994961"/>
              <a:gd name="connsiteX20" fmla="*/ 48143 w 994960"/>
              <a:gd name="connsiteY20" fmla="*/ 674006 h 994961"/>
              <a:gd name="connsiteX21" fmla="*/ 327791 w 994960"/>
              <a:gd name="connsiteY21" fmla="*/ 674006 h 994961"/>
              <a:gd name="connsiteX22" fmla="*/ 320955 w 994960"/>
              <a:gd name="connsiteY22" fmla="*/ 722149 h 994961"/>
              <a:gd name="connsiteX23" fmla="*/ 396299 w 994960"/>
              <a:gd name="connsiteY23" fmla="*/ 866579 h 994961"/>
              <a:gd name="connsiteX24" fmla="*/ 353051 w 994960"/>
              <a:gd name="connsiteY24" fmla="*/ 866579 h 994961"/>
              <a:gd name="connsiteX25" fmla="*/ 240716 w 994960"/>
              <a:gd name="connsiteY25" fmla="*/ 978914 h 994961"/>
              <a:gd name="connsiteX26" fmla="*/ 240716 w 994960"/>
              <a:gd name="connsiteY26" fmla="*/ 994962 h 994961"/>
              <a:gd name="connsiteX27" fmla="*/ 754244 w 994960"/>
              <a:gd name="connsiteY27" fmla="*/ 994962 h 994961"/>
              <a:gd name="connsiteX28" fmla="*/ 754244 w 994960"/>
              <a:gd name="connsiteY28" fmla="*/ 978914 h 994961"/>
              <a:gd name="connsiteX29" fmla="*/ 641910 w 994960"/>
              <a:gd name="connsiteY29" fmla="*/ 866579 h 994961"/>
              <a:gd name="connsiteX30" fmla="*/ 598661 w 994960"/>
              <a:gd name="connsiteY30" fmla="*/ 866579 h 994961"/>
              <a:gd name="connsiteX31" fmla="*/ 674006 w 994960"/>
              <a:gd name="connsiteY31" fmla="*/ 722149 h 994961"/>
              <a:gd name="connsiteX32" fmla="*/ 667169 w 994960"/>
              <a:gd name="connsiteY32" fmla="*/ 674006 h 994961"/>
              <a:gd name="connsiteX33" fmla="*/ 946817 w 994960"/>
              <a:gd name="connsiteY33" fmla="*/ 674006 h 994961"/>
              <a:gd name="connsiteX34" fmla="*/ 994961 w 994960"/>
              <a:gd name="connsiteY34" fmla="*/ 625863 h 994961"/>
              <a:gd name="connsiteX35" fmla="*/ 946817 w 994960"/>
              <a:gd name="connsiteY35" fmla="*/ 577720 h 994961"/>
              <a:gd name="connsiteX36" fmla="*/ 770292 w 994960"/>
              <a:gd name="connsiteY36" fmla="*/ 160157 h 994961"/>
              <a:gd name="connsiteX37" fmla="*/ 770292 w 994960"/>
              <a:gd name="connsiteY37" fmla="*/ 192252 h 994961"/>
              <a:gd name="connsiteX38" fmla="*/ 706101 w 994960"/>
              <a:gd name="connsiteY38" fmla="*/ 183522 h 994961"/>
              <a:gd name="connsiteX39" fmla="*/ 706101 w 994960"/>
              <a:gd name="connsiteY39" fmla="*/ 152037 h 994961"/>
              <a:gd name="connsiteX40" fmla="*/ 770292 w 994960"/>
              <a:gd name="connsiteY40" fmla="*/ 160157 h 994961"/>
              <a:gd name="connsiteX41" fmla="*/ 802388 w 994960"/>
              <a:gd name="connsiteY41" fmla="*/ 577399 h 994961"/>
              <a:gd name="connsiteX42" fmla="*/ 802388 w 994960"/>
              <a:gd name="connsiteY42" fmla="*/ 545303 h 994961"/>
              <a:gd name="connsiteX43" fmla="*/ 866579 w 994960"/>
              <a:gd name="connsiteY43" fmla="*/ 537183 h 994961"/>
              <a:gd name="connsiteX44" fmla="*/ 866579 w 994960"/>
              <a:gd name="connsiteY44" fmla="*/ 568669 h 994961"/>
              <a:gd name="connsiteX45" fmla="*/ 802388 w 994960"/>
              <a:gd name="connsiteY45" fmla="*/ 577399 h 994961"/>
              <a:gd name="connsiteX46" fmla="*/ 802388 w 994960"/>
              <a:gd name="connsiteY46" fmla="*/ 513208 h 994961"/>
              <a:gd name="connsiteX47" fmla="*/ 802388 w 994960"/>
              <a:gd name="connsiteY47" fmla="*/ 481112 h 994961"/>
              <a:gd name="connsiteX48" fmla="*/ 866579 w 994960"/>
              <a:gd name="connsiteY48" fmla="*/ 472992 h 994961"/>
              <a:gd name="connsiteX49" fmla="*/ 866579 w 994960"/>
              <a:gd name="connsiteY49" fmla="*/ 504478 h 994961"/>
              <a:gd name="connsiteX50" fmla="*/ 802388 w 994960"/>
              <a:gd name="connsiteY50" fmla="*/ 513208 h 994961"/>
              <a:gd name="connsiteX51" fmla="*/ 802388 w 994960"/>
              <a:gd name="connsiteY51" fmla="*/ 449016 h 994961"/>
              <a:gd name="connsiteX52" fmla="*/ 802388 w 994960"/>
              <a:gd name="connsiteY52" fmla="*/ 416921 h 994961"/>
              <a:gd name="connsiteX53" fmla="*/ 866579 w 994960"/>
              <a:gd name="connsiteY53" fmla="*/ 408801 h 994961"/>
              <a:gd name="connsiteX54" fmla="*/ 866579 w 994960"/>
              <a:gd name="connsiteY54" fmla="*/ 440287 h 994961"/>
              <a:gd name="connsiteX55" fmla="*/ 802388 w 994960"/>
              <a:gd name="connsiteY55" fmla="*/ 449016 h 994961"/>
              <a:gd name="connsiteX56" fmla="*/ 802388 w 994960"/>
              <a:gd name="connsiteY56" fmla="*/ 384825 h 994961"/>
              <a:gd name="connsiteX57" fmla="*/ 802388 w 994960"/>
              <a:gd name="connsiteY57" fmla="*/ 352730 h 994961"/>
              <a:gd name="connsiteX58" fmla="*/ 866579 w 994960"/>
              <a:gd name="connsiteY58" fmla="*/ 344610 h 994961"/>
              <a:gd name="connsiteX59" fmla="*/ 866579 w 994960"/>
              <a:gd name="connsiteY59" fmla="*/ 376095 h 994961"/>
              <a:gd name="connsiteX60" fmla="*/ 802388 w 994960"/>
              <a:gd name="connsiteY60" fmla="*/ 384825 h 994961"/>
              <a:gd name="connsiteX61" fmla="*/ 802388 w 994960"/>
              <a:gd name="connsiteY61" fmla="*/ 320634 h 994961"/>
              <a:gd name="connsiteX62" fmla="*/ 802388 w 994960"/>
              <a:gd name="connsiteY62" fmla="*/ 288539 h 994961"/>
              <a:gd name="connsiteX63" fmla="*/ 866579 w 994960"/>
              <a:gd name="connsiteY63" fmla="*/ 280419 h 994961"/>
              <a:gd name="connsiteX64" fmla="*/ 866579 w 994960"/>
              <a:gd name="connsiteY64" fmla="*/ 311904 h 994961"/>
              <a:gd name="connsiteX65" fmla="*/ 802388 w 994960"/>
              <a:gd name="connsiteY65" fmla="*/ 320634 h 994961"/>
              <a:gd name="connsiteX66" fmla="*/ 802388 w 994960"/>
              <a:gd name="connsiteY66" fmla="*/ 256443 h 994961"/>
              <a:gd name="connsiteX67" fmla="*/ 802388 w 994960"/>
              <a:gd name="connsiteY67" fmla="*/ 224348 h 994961"/>
              <a:gd name="connsiteX68" fmla="*/ 866579 w 994960"/>
              <a:gd name="connsiteY68" fmla="*/ 216228 h 994961"/>
              <a:gd name="connsiteX69" fmla="*/ 866579 w 994960"/>
              <a:gd name="connsiteY69" fmla="*/ 247713 h 994961"/>
              <a:gd name="connsiteX70" fmla="*/ 802388 w 994960"/>
              <a:gd name="connsiteY70" fmla="*/ 256443 h 994961"/>
              <a:gd name="connsiteX71" fmla="*/ 802388 w 994960"/>
              <a:gd name="connsiteY71" fmla="*/ 192252 h 994961"/>
              <a:gd name="connsiteX72" fmla="*/ 802388 w 994960"/>
              <a:gd name="connsiteY72" fmla="*/ 160157 h 994961"/>
              <a:gd name="connsiteX73" fmla="*/ 866579 w 994960"/>
              <a:gd name="connsiteY73" fmla="*/ 152037 h 994961"/>
              <a:gd name="connsiteX74" fmla="*/ 866579 w 994960"/>
              <a:gd name="connsiteY74" fmla="*/ 183522 h 994961"/>
              <a:gd name="connsiteX75" fmla="*/ 802388 w 994960"/>
              <a:gd name="connsiteY75" fmla="*/ 192252 h 994961"/>
              <a:gd name="connsiteX76" fmla="*/ 770292 w 994960"/>
              <a:gd name="connsiteY76" fmla="*/ 224348 h 994961"/>
              <a:gd name="connsiteX77" fmla="*/ 770292 w 994960"/>
              <a:gd name="connsiteY77" fmla="*/ 256443 h 994961"/>
              <a:gd name="connsiteX78" fmla="*/ 706101 w 994960"/>
              <a:gd name="connsiteY78" fmla="*/ 247713 h 994961"/>
              <a:gd name="connsiteX79" fmla="*/ 706101 w 994960"/>
              <a:gd name="connsiteY79" fmla="*/ 216228 h 994961"/>
              <a:gd name="connsiteX80" fmla="*/ 770292 w 994960"/>
              <a:gd name="connsiteY80" fmla="*/ 224348 h 994961"/>
              <a:gd name="connsiteX81" fmla="*/ 770292 w 994960"/>
              <a:gd name="connsiteY81" fmla="*/ 288539 h 994961"/>
              <a:gd name="connsiteX82" fmla="*/ 770292 w 994960"/>
              <a:gd name="connsiteY82" fmla="*/ 320634 h 994961"/>
              <a:gd name="connsiteX83" fmla="*/ 706101 w 994960"/>
              <a:gd name="connsiteY83" fmla="*/ 311904 h 994961"/>
              <a:gd name="connsiteX84" fmla="*/ 706101 w 994960"/>
              <a:gd name="connsiteY84" fmla="*/ 280419 h 994961"/>
              <a:gd name="connsiteX85" fmla="*/ 770292 w 994960"/>
              <a:gd name="connsiteY85" fmla="*/ 288539 h 994961"/>
              <a:gd name="connsiteX86" fmla="*/ 770292 w 994960"/>
              <a:gd name="connsiteY86" fmla="*/ 352730 h 994961"/>
              <a:gd name="connsiteX87" fmla="*/ 770292 w 994960"/>
              <a:gd name="connsiteY87" fmla="*/ 384825 h 994961"/>
              <a:gd name="connsiteX88" fmla="*/ 706101 w 994960"/>
              <a:gd name="connsiteY88" fmla="*/ 376095 h 994961"/>
              <a:gd name="connsiteX89" fmla="*/ 706101 w 994960"/>
              <a:gd name="connsiteY89" fmla="*/ 344610 h 994961"/>
              <a:gd name="connsiteX90" fmla="*/ 770292 w 994960"/>
              <a:gd name="connsiteY90" fmla="*/ 352730 h 994961"/>
              <a:gd name="connsiteX91" fmla="*/ 770292 w 994960"/>
              <a:gd name="connsiteY91" fmla="*/ 416921 h 994961"/>
              <a:gd name="connsiteX92" fmla="*/ 770292 w 994960"/>
              <a:gd name="connsiteY92" fmla="*/ 449016 h 994961"/>
              <a:gd name="connsiteX93" fmla="*/ 706101 w 994960"/>
              <a:gd name="connsiteY93" fmla="*/ 440287 h 994961"/>
              <a:gd name="connsiteX94" fmla="*/ 706101 w 994960"/>
              <a:gd name="connsiteY94" fmla="*/ 408801 h 994961"/>
              <a:gd name="connsiteX95" fmla="*/ 770292 w 994960"/>
              <a:gd name="connsiteY95" fmla="*/ 416921 h 994961"/>
              <a:gd name="connsiteX96" fmla="*/ 770292 w 994960"/>
              <a:gd name="connsiteY96" fmla="*/ 481112 h 994961"/>
              <a:gd name="connsiteX97" fmla="*/ 770292 w 994960"/>
              <a:gd name="connsiteY97" fmla="*/ 513208 h 994961"/>
              <a:gd name="connsiteX98" fmla="*/ 706101 w 994960"/>
              <a:gd name="connsiteY98" fmla="*/ 504478 h 994961"/>
              <a:gd name="connsiteX99" fmla="*/ 706101 w 994960"/>
              <a:gd name="connsiteY99" fmla="*/ 472992 h 994961"/>
              <a:gd name="connsiteX100" fmla="*/ 770292 w 994960"/>
              <a:gd name="connsiteY100" fmla="*/ 481112 h 994961"/>
              <a:gd name="connsiteX101" fmla="*/ 770292 w 994960"/>
              <a:gd name="connsiteY101" fmla="*/ 545303 h 994961"/>
              <a:gd name="connsiteX102" fmla="*/ 770292 w 994960"/>
              <a:gd name="connsiteY102" fmla="*/ 577399 h 994961"/>
              <a:gd name="connsiteX103" fmla="*/ 706101 w 994960"/>
              <a:gd name="connsiteY103" fmla="*/ 568669 h 994961"/>
              <a:gd name="connsiteX104" fmla="*/ 706101 w 994960"/>
              <a:gd name="connsiteY104" fmla="*/ 537183 h 994961"/>
              <a:gd name="connsiteX105" fmla="*/ 770292 w 994960"/>
              <a:gd name="connsiteY105" fmla="*/ 545303 h 994961"/>
              <a:gd name="connsiteX106" fmla="*/ 898674 w 994960"/>
              <a:gd name="connsiteY106" fmla="*/ 558077 h 994961"/>
              <a:gd name="connsiteX107" fmla="*/ 898674 w 994960"/>
              <a:gd name="connsiteY107" fmla="*/ 527988 h 994961"/>
              <a:gd name="connsiteX108" fmla="*/ 930770 w 994960"/>
              <a:gd name="connsiteY108" fmla="*/ 512855 h 994961"/>
              <a:gd name="connsiteX109" fmla="*/ 930770 w 994960"/>
              <a:gd name="connsiteY109" fmla="*/ 529576 h 994961"/>
              <a:gd name="connsiteX110" fmla="*/ 898674 w 994960"/>
              <a:gd name="connsiteY110" fmla="*/ 558077 h 994961"/>
              <a:gd name="connsiteX111" fmla="*/ 898674 w 994960"/>
              <a:gd name="connsiteY111" fmla="*/ 493886 h 994961"/>
              <a:gd name="connsiteX112" fmla="*/ 898674 w 994960"/>
              <a:gd name="connsiteY112" fmla="*/ 463796 h 994961"/>
              <a:gd name="connsiteX113" fmla="*/ 930770 w 994960"/>
              <a:gd name="connsiteY113" fmla="*/ 448663 h 994961"/>
              <a:gd name="connsiteX114" fmla="*/ 930770 w 994960"/>
              <a:gd name="connsiteY114" fmla="*/ 465385 h 994961"/>
              <a:gd name="connsiteX115" fmla="*/ 898674 w 994960"/>
              <a:gd name="connsiteY115" fmla="*/ 493886 h 994961"/>
              <a:gd name="connsiteX116" fmla="*/ 898674 w 994960"/>
              <a:gd name="connsiteY116" fmla="*/ 429695 h 994961"/>
              <a:gd name="connsiteX117" fmla="*/ 898674 w 994960"/>
              <a:gd name="connsiteY117" fmla="*/ 399605 h 994961"/>
              <a:gd name="connsiteX118" fmla="*/ 930770 w 994960"/>
              <a:gd name="connsiteY118" fmla="*/ 384472 h 994961"/>
              <a:gd name="connsiteX119" fmla="*/ 930770 w 994960"/>
              <a:gd name="connsiteY119" fmla="*/ 401194 h 994961"/>
              <a:gd name="connsiteX120" fmla="*/ 898674 w 994960"/>
              <a:gd name="connsiteY120" fmla="*/ 429695 h 994961"/>
              <a:gd name="connsiteX121" fmla="*/ 898674 w 994960"/>
              <a:gd name="connsiteY121" fmla="*/ 365504 h 994961"/>
              <a:gd name="connsiteX122" fmla="*/ 898674 w 994960"/>
              <a:gd name="connsiteY122" fmla="*/ 335414 h 994961"/>
              <a:gd name="connsiteX123" fmla="*/ 930770 w 994960"/>
              <a:gd name="connsiteY123" fmla="*/ 320281 h 994961"/>
              <a:gd name="connsiteX124" fmla="*/ 930770 w 994960"/>
              <a:gd name="connsiteY124" fmla="*/ 337003 h 994961"/>
              <a:gd name="connsiteX125" fmla="*/ 898674 w 994960"/>
              <a:gd name="connsiteY125" fmla="*/ 365504 h 994961"/>
              <a:gd name="connsiteX126" fmla="*/ 898674 w 994960"/>
              <a:gd name="connsiteY126" fmla="*/ 301313 h 994961"/>
              <a:gd name="connsiteX127" fmla="*/ 898674 w 994960"/>
              <a:gd name="connsiteY127" fmla="*/ 271223 h 994961"/>
              <a:gd name="connsiteX128" fmla="*/ 930770 w 994960"/>
              <a:gd name="connsiteY128" fmla="*/ 256090 h 994961"/>
              <a:gd name="connsiteX129" fmla="*/ 930770 w 994960"/>
              <a:gd name="connsiteY129" fmla="*/ 272812 h 994961"/>
              <a:gd name="connsiteX130" fmla="*/ 898674 w 994960"/>
              <a:gd name="connsiteY130" fmla="*/ 301313 h 994961"/>
              <a:gd name="connsiteX131" fmla="*/ 898674 w 994960"/>
              <a:gd name="connsiteY131" fmla="*/ 237122 h 994961"/>
              <a:gd name="connsiteX132" fmla="*/ 898674 w 994960"/>
              <a:gd name="connsiteY132" fmla="*/ 207032 h 994961"/>
              <a:gd name="connsiteX133" fmla="*/ 930770 w 994960"/>
              <a:gd name="connsiteY133" fmla="*/ 191899 h 994961"/>
              <a:gd name="connsiteX134" fmla="*/ 930770 w 994960"/>
              <a:gd name="connsiteY134" fmla="*/ 208621 h 994961"/>
              <a:gd name="connsiteX135" fmla="*/ 898674 w 994960"/>
              <a:gd name="connsiteY135" fmla="*/ 237122 h 994961"/>
              <a:gd name="connsiteX136" fmla="*/ 898674 w 994960"/>
              <a:gd name="connsiteY136" fmla="*/ 172931 h 994961"/>
              <a:gd name="connsiteX137" fmla="*/ 898674 w 994960"/>
              <a:gd name="connsiteY137" fmla="*/ 142841 h 994961"/>
              <a:gd name="connsiteX138" fmla="*/ 930770 w 994960"/>
              <a:gd name="connsiteY138" fmla="*/ 127708 h 994961"/>
              <a:gd name="connsiteX139" fmla="*/ 930770 w 994960"/>
              <a:gd name="connsiteY139" fmla="*/ 144430 h 994961"/>
              <a:gd name="connsiteX140" fmla="*/ 898674 w 994960"/>
              <a:gd name="connsiteY140" fmla="*/ 172931 h 994961"/>
              <a:gd name="connsiteX141" fmla="*/ 786340 w 994960"/>
              <a:gd name="connsiteY141" fmla="*/ 32096 h 994961"/>
              <a:gd name="connsiteX142" fmla="*/ 930770 w 994960"/>
              <a:gd name="connsiteY142" fmla="*/ 80239 h 994961"/>
              <a:gd name="connsiteX143" fmla="*/ 786340 w 994960"/>
              <a:gd name="connsiteY143" fmla="*/ 128382 h 994961"/>
              <a:gd name="connsiteX144" fmla="*/ 641910 w 994960"/>
              <a:gd name="connsiteY144" fmla="*/ 80239 h 994961"/>
              <a:gd name="connsiteX145" fmla="*/ 786340 w 994960"/>
              <a:gd name="connsiteY145" fmla="*/ 32096 h 994961"/>
              <a:gd name="connsiteX146" fmla="*/ 641910 w 994960"/>
              <a:gd name="connsiteY146" fmla="*/ 127708 h 994961"/>
              <a:gd name="connsiteX147" fmla="*/ 674006 w 994960"/>
              <a:gd name="connsiteY147" fmla="*/ 142841 h 994961"/>
              <a:gd name="connsiteX148" fmla="*/ 674006 w 994960"/>
              <a:gd name="connsiteY148" fmla="*/ 172931 h 994961"/>
              <a:gd name="connsiteX149" fmla="*/ 641910 w 994960"/>
              <a:gd name="connsiteY149" fmla="*/ 144430 h 994961"/>
              <a:gd name="connsiteX150" fmla="*/ 641910 w 994960"/>
              <a:gd name="connsiteY150" fmla="*/ 191899 h 994961"/>
              <a:gd name="connsiteX151" fmla="*/ 674006 w 994960"/>
              <a:gd name="connsiteY151" fmla="*/ 207032 h 994961"/>
              <a:gd name="connsiteX152" fmla="*/ 674006 w 994960"/>
              <a:gd name="connsiteY152" fmla="*/ 237122 h 994961"/>
              <a:gd name="connsiteX153" fmla="*/ 641910 w 994960"/>
              <a:gd name="connsiteY153" fmla="*/ 208621 h 994961"/>
              <a:gd name="connsiteX154" fmla="*/ 641910 w 994960"/>
              <a:gd name="connsiteY154" fmla="*/ 256090 h 994961"/>
              <a:gd name="connsiteX155" fmla="*/ 674006 w 994960"/>
              <a:gd name="connsiteY155" fmla="*/ 271223 h 994961"/>
              <a:gd name="connsiteX156" fmla="*/ 674006 w 994960"/>
              <a:gd name="connsiteY156" fmla="*/ 301313 h 994961"/>
              <a:gd name="connsiteX157" fmla="*/ 641910 w 994960"/>
              <a:gd name="connsiteY157" fmla="*/ 272812 h 994961"/>
              <a:gd name="connsiteX158" fmla="*/ 641910 w 994960"/>
              <a:gd name="connsiteY158" fmla="*/ 320281 h 994961"/>
              <a:gd name="connsiteX159" fmla="*/ 674006 w 994960"/>
              <a:gd name="connsiteY159" fmla="*/ 335414 h 994961"/>
              <a:gd name="connsiteX160" fmla="*/ 674006 w 994960"/>
              <a:gd name="connsiteY160" fmla="*/ 365504 h 994961"/>
              <a:gd name="connsiteX161" fmla="*/ 641910 w 994960"/>
              <a:gd name="connsiteY161" fmla="*/ 337003 h 994961"/>
              <a:gd name="connsiteX162" fmla="*/ 641910 w 994960"/>
              <a:gd name="connsiteY162" fmla="*/ 384472 h 994961"/>
              <a:gd name="connsiteX163" fmla="*/ 674006 w 994960"/>
              <a:gd name="connsiteY163" fmla="*/ 399605 h 994961"/>
              <a:gd name="connsiteX164" fmla="*/ 674006 w 994960"/>
              <a:gd name="connsiteY164" fmla="*/ 429695 h 994961"/>
              <a:gd name="connsiteX165" fmla="*/ 641910 w 994960"/>
              <a:gd name="connsiteY165" fmla="*/ 401194 h 994961"/>
              <a:gd name="connsiteX166" fmla="*/ 641910 w 994960"/>
              <a:gd name="connsiteY166" fmla="*/ 448663 h 994961"/>
              <a:gd name="connsiteX167" fmla="*/ 674006 w 994960"/>
              <a:gd name="connsiteY167" fmla="*/ 463796 h 994961"/>
              <a:gd name="connsiteX168" fmla="*/ 674006 w 994960"/>
              <a:gd name="connsiteY168" fmla="*/ 493886 h 994961"/>
              <a:gd name="connsiteX169" fmla="*/ 641910 w 994960"/>
              <a:gd name="connsiteY169" fmla="*/ 465385 h 994961"/>
              <a:gd name="connsiteX170" fmla="*/ 641910 w 994960"/>
              <a:gd name="connsiteY170" fmla="*/ 512855 h 994961"/>
              <a:gd name="connsiteX171" fmla="*/ 674006 w 994960"/>
              <a:gd name="connsiteY171" fmla="*/ 527988 h 994961"/>
              <a:gd name="connsiteX172" fmla="*/ 674006 w 994960"/>
              <a:gd name="connsiteY172" fmla="*/ 558077 h 994961"/>
              <a:gd name="connsiteX173" fmla="*/ 641910 w 994960"/>
              <a:gd name="connsiteY173" fmla="*/ 529576 h 994961"/>
              <a:gd name="connsiteX174" fmla="*/ 192573 w 994960"/>
              <a:gd name="connsiteY174" fmla="*/ 352730 h 994961"/>
              <a:gd name="connsiteX175" fmla="*/ 192573 w 994960"/>
              <a:gd name="connsiteY175" fmla="*/ 384825 h 994961"/>
              <a:gd name="connsiteX176" fmla="*/ 128382 w 994960"/>
              <a:gd name="connsiteY176" fmla="*/ 376095 h 994961"/>
              <a:gd name="connsiteX177" fmla="*/ 128382 w 994960"/>
              <a:gd name="connsiteY177" fmla="*/ 344610 h 994961"/>
              <a:gd name="connsiteX178" fmla="*/ 192573 w 994960"/>
              <a:gd name="connsiteY178" fmla="*/ 352730 h 994961"/>
              <a:gd name="connsiteX179" fmla="*/ 224669 w 994960"/>
              <a:gd name="connsiteY179" fmla="*/ 577399 h 994961"/>
              <a:gd name="connsiteX180" fmla="*/ 224669 w 994960"/>
              <a:gd name="connsiteY180" fmla="*/ 545303 h 994961"/>
              <a:gd name="connsiteX181" fmla="*/ 288860 w 994960"/>
              <a:gd name="connsiteY181" fmla="*/ 537183 h 994961"/>
              <a:gd name="connsiteX182" fmla="*/ 288860 w 994960"/>
              <a:gd name="connsiteY182" fmla="*/ 568669 h 994961"/>
              <a:gd name="connsiteX183" fmla="*/ 224669 w 994960"/>
              <a:gd name="connsiteY183" fmla="*/ 577399 h 994961"/>
              <a:gd name="connsiteX184" fmla="*/ 224669 w 994960"/>
              <a:gd name="connsiteY184" fmla="*/ 513208 h 994961"/>
              <a:gd name="connsiteX185" fmla="*/ 224669 w 994960"/>
              <a:gd name="connsiteY185" fmla="*/ 481112 h 994961"/>
              <a:gd name="connsiteX186" fmla="*/ 288860 w 994960"/>
              <a:gd name="connsiteY186" fmla="*/ 472992 h 994961"/>
              <a:gd name="connsiteX187" fmla="*/ 288860 w 994960"/>
              <a:gd name="connsiteY187" fmla="*/ 504478 h 994961"/>
              <a:gd name="connsiteX188" fmla="*/ 224669 w 994960"/>
              <a:gd name="connsiteY188" fmla="*/ 513208 h 994961"/>
              <a:gd name="connsiteX189" fmla="*/ 224669 w 994960"/>
              <a:gd name="connsiteY189" fmla="*/ 449016 h 994961"/>
              <a:gd name="connsiteX190" fmla="*/ 224669 w 994960"/>
              <a:gd name="connsiteY190" fmla="*/ 416921 h 994961"/>
              <a:gd name="connsiteX191" fmla="*/ 288860 w 994960"/>
              <a:gd name="connsiteY191" fmla="*/ 408801 h 994961"/>
              <a:gd name="connsiteX192" fmla="*/ 288860 w 994960"/>
              <a:gd name="connsiteY192" fmla="*/ 440287 h 994961"/>
              <a:gd name="connsiteX193" fmla="*/ 224669 w 994960"/>
              <a:gd name="connsiteY193" fmla="*/ 449016 h 994961"/>
              <a:gd name="connsiteX194" fmla="*/ 224669 w 994960"/>
              <a:gd name="connsiteY194" fmla="*/ 384825 h 994961"/>
              <a:gd name="connsiteX195" fmla="*/ 224669 w 994960"/>
              <a:gd name="connsiteY195" fmla="*/ 352730 h 994961"/>
              <a:gd name="connsiteX196" fmla="*/ 288860 w 994960"/>
              <a:gd name="connsiteY196" fmla="*/ 344610 h 994961"/>
              <a:gd name="connsiteX197" fmla="*/ 288860 w 994960"/>
              <a:gd name="connsiteY197" fmla="*/ 376095 h 994961"/>
              <a:gd name="connsiteX198" fmla="*/ 224669 w 994960"/>
              <a:gd name="connsiteY198" fmla="*/ 384825 h 994961"/>
              <a:gd name="connsiteX199" fmla="*/ 192573 w 994960"/>
              <a:gd name="connsiteY199" fmla="*/ 416921 h 994961"/>
              <a:gd name="connsiteX200" fmla="*/ 192573 w 994960"/>
              <a:gd name="connsiteY200" fmla="*/ 449016 h 994961"/>
              <a:gd name="connsiteX201" fmla="*/ 128382 w 994960"/>
              <a:gd name="connsiteY201" fmla="*/ 440287 h 994961"/>
              <a:gd name="connsiteX202" fmla="*/ 128382 w 994960"/>
              <a:gd name="connsiteY202" fmla="*/ 408801 h 994961"/>
              <a:gd name="connsiteX203" fmla="*/ 192573 w 994960"/>
              <a:gd name="connsiteY203" fmla="*/ 416921 h 994961"/>
              <a:gd name="connsiteX204" fmla="*/ 192573 w 994960"/>
              <a:gd name="connsiteY204" fmla="*/ 481112 h 994961"/>
              <a:gd name="connsiteX205" fmla="*/ 192573 w 994960"/>
              <a:gd name="connsiteY205" fmla="*/ 513208 h 994961"/>
              <a:gd name="connsiteX206" fmla="*/ 128382 w 994960"/>
              <a:gd name="connsiteY206" fmla="*/ 504478 h 994961"/>
              <a:gd name="connsiteX207" fmla="*/ 128382 w 994960"/>
              <a:gd name="connsiteY207" fmla="*/ 472992 h 994961"/>
              <a:gd name="connsiteX208" fmla="*/ 192573 w 994960"/>
              <a:gd name="connsiteY208" fmla="*/ 481112 h 994961"/>
              <a:gd name="connsiteX209" fmla="*/ 192573 w 994960"/>
              <a:gd name="connsiteY209" fmla="*/ 545303 h 994961"/>
              <a:gd name="connsiteX210" fmla="*/ 192573 w 994960"/>
              <a:gd name="connsiteY210" fmla="*/ 577399 h 994961"/>
              <a:gd name="connsiteX211" fmla="*/ 128382 w 994960"/>
              <a:gd name="connsiteY211" fmla="*/ 568669 h 994961"/>
              <a:gd name="connsiteX212" fmla="*/ 128382 w 994960"/>
              <a:gd name="connsiteY212" fmla="*/ 537183 h 994961"/>
              <a:gd name="connsiteX213" fmla="*/ 192573 w 994960"/>
              <a:gd name="connsiteY213" fmla="*/ 545303 h 994961"/>
              <a:gd name="connsiteX214" fmla="*/ 320955 w 994960"/>
              <a:gd name="connsiteY214" fmla="*/ 558077 h 994961"/>
              <a:gd name="connsiteX215" fmla="*/ 320955 w 994960"/>
              <a:gd name="connsiteY215" fmla="*/ 527988 h 994961"/>
              <a:gd name="connsiteX216" fmla="*/ 353051 w 994960"/>
              <a:gd name="connsiteY216" fmla="*/ 512855 h 994961"/>
              <a:gd name="connsiteX217" fmla="*/ 353051 w 994960"/>
              <a:gd name="connsiteY217" fmla="*/ 529576 h 994961"/>
              <a:gd name="connsiteX218" fmla="*/ 320955 w 994960"/>
              <a:gd name="connsiteY218" fmla="*/ 558077 h 994961"/>
              <a:gd name="connsiteX219" fmla="*/ 320955 w 994960"/>
              <a:gd name="connsiteY219" fmla="*/ 493886 h 994961"/>
              <a:gd name="connsiteX220" fmla="*/ 320955 w 994960"/>
              <a:gd name="connsiteY220" fmla="*/ 463796 h 994961"/>
              <a:gd name="connsiteX221" fmla="*/ 353051 w 994960"/>
              <a:gd name="connsiteY221" fmla="*/ 448663 h 994961"/>
              <a:gd name="connsiteX222" fmla="*/ 353051 w 994960"/>
              <a:gd name="connsiteY222" fmla="*/ 465385 h 994961"/>
              <a:gd name="connsiteX223" fmla="*/ 320955 w 994960"/>
              <a:gd name="connsiteY223" fmla="*/ 493886 h 994961"/>
              <a:gd name="connsiteX224" fmla="*/ 320955 w 994960"/>
              <a:gd name="connsiteY224" fmla="*/ 429695 h 994961"/>
              <a:gd name="connsiteX225" fmla="*/ 320955 w 994960"/>
              <a:gd name="connsiteY225" fmla="*/ 399605 h 994961"/>
              <a:gd name="connsiteX226" fmla="*/ 353051 w 994960"/>
              <a:gd name="connsiteY226" fmla="*/ 384472 h 994961"/>
              <a:gd name="connsiteX227" fmla="*/ 353051 w 994960"/>
              <a:gd name="connsiteY227" fmla="*/ 401194 h 994961"/>
              <a:gd name="connsiteX228" fmla="*/ 320955 w 994960"/>
              <a:gd name="connsiteY228" fmla="*/ 429695 h 994961"/>
              <a:gd name="connsiteX229" fmla="*/ 320955 w 994960"/>
              <a:gd name="connsiteY229" fmla="*/ 365504 h 994961"/>
              <a:gd name="connsiteX230" fmla="*/ 320955 w 994960"/>
              <a:gd name="connsiteY230" fmla="*/ 335414 h 994961"/>
              <a:gd name="connsiteX231" fmla="*/ 353051 w 994960"/>
              <a:gd name="connsiteY231" fmla="*/ 320281 h 994961"/>
              <a:gd name="connsiteX232" fmla="*/ 353051 w 994960"/>
              <a:gd name="connsiteY232" fmla="*/ 337003 h 994961"/>
              <a:gd name="connsiteX233" fmla="*/ 320955 w 994960"/>
              <a:gd name="connsiteY233" fmla="*/ 365504 h 994961"/>
              <a:gd name="connsiteX234" fmla="*/ 208621 w 994960"/>
              <a:gd name="connsiteY234" fmla="*/ 224669 h 994961"/>
              <a:gd name="connsiteX235" fmla="*/ 353051 w 994960"/>
              <a:gd name="connsiteY235" fmla="*/ 272812 h 994961"/>
              <a:gd name="connsiteX236" fmla="*/ 208621 w 994960"/>
              <a:gd name="connsiteY236" fmla="*/ 320955 h 994961"/>
              <a:gd name="connsiteX237" fmla="*/ 64191 w 994960"/>
              <a:gd name="connsiteY237" fmla="*/ 272812 h 994961"/>
              <a:gd name="connsiteX238" fmla="*/ 208621 w 994960"/>
              <a:gd name="connsiteY238" fmla="*/ 224669 h 994961"/>
              <a:gd name="connsiteX239" fmla="*/ 64191 w 994960"/>
              <a:gd name="connsiteY239" fmla="*/ 320281 h 994961"/>
              <a:gd name="connsiteX240" fmla="*/ 96287 w 994960"/>
              <a:gd name="connsiteY240" fmla="*/ 335414 h 994961"/>
              <a:gd name="connsiteX241" fmla="*/ 96287 w 994960"/>
              <a:gd name="connsiteY241" fmla="*/ 365504 h 994961"/>
              <a:gd name="connsiteX242" fmla="*/ 64191 w 994960"/>
              <a:gd name="connsiteY242" fmla="*/ 337003 h 994961"/>
              <a:gd name="connsiteX243" fmla="*/ 64191 w 994960"/>
              <a:gd name="connsiteY243" fmla="*/ 384472 h 994961"/>
              <a:gd name="connsiteX244" fmla="*/ 96287 w 994960"/>
              <a:gd name="connsiteY244" fmla="*/ 399605 h 994961"/>
              <a:gd name="connsiteX245" fmla="*/ 96287 w 994960"/>
              <a:gd name="connsiteY245" fmla="*/ 429695 h 994961"/>
              <a:gd name="connsiteX246" fmla="*/ 64191 w 994960"/>
              <a:gd name="connsiteY246" fmla="*/ 401194 h 994961"/>
              <a:gd name="connsiteX247" fmla="*/ 64191 w 994960"/>
              <a:gd name="connsiteY247" fmla="*/ 448663 h 994961"/>
              <a:gd name="connsiteX248" fmla="*/ 96287 w 994960"/>
              <a:gd name="connsiteY248" fmla="*/ 463796 h 994961"/>
              <a:gd name="connsiteX249" fmla="*/ 96287 w 994960"/>
              <a:gd name="connsiteY249" fmla="*/ 493886 h 994961"/>
              <a:gd name="connsiteX250" fmla="*/ 64191 w 994960"/>
              <a:gd name="connsiteY250" fmla="*/ 465385 h 994961"/>
              <a:gd name="connsiteX251" fmla="*/ 64191 w 994960"/>
              <a:gd name="connsiteY251" fmla="*/ 512855 h 994961"/>
              <a:gd name="connsiteX252" fmla="*/ 96287 w 994960"/>
              <a:gd name="connsiteY252" fmla="*/ 527988 h 994961"/>
              <a:gd name="connsiteX253" fmla="*/ 96287 w 994960"/>
              <a:gd name="connsiteY253" fmla="*/ 558077 h 994961"/>
              <a:gd name="connsiteX254" fmla="*/ 64191 w 994960"/>
              <a:gd name="connsiteY254" fmla="*/ 529576 h 994961"/>
              <a:gd name="connsiteX255" fmla="*/ 48143 w 994960"/>
              <a:gd name="connsiteY255" fmla="*/ 641911 h 994961"/>
              <a:gd name="connsiteX256" fmla="*/ 32096 w 994960"/>
              <a:gd name="connsiteY256" fmla="*/ 625863 h 994961"/>
              <a:gd name="connsiteX257" fmla="*/ 48143 w 994960"/>
              <a:gd name="connsiteY257" fmla="*/ 609815 h 994961"/>
              <a:gd name="connsiteX258" fmla="*/ 361411 w 994960"/>
              <a:gd name="connsiteY258" fmla="*/ 609815 h 994961"/>
              <a:gd name="connsiteX259" fmla="*/ 340437 w 994960"/>
              <a:gd name="connsiteY259" fmla="*/ 641911 h 994961"/>
              <a:gd name="connsiteX260" fmla="*/ 641910 w 994960"/>
              <a:gd name="connsiteY260" fmla="*/ 898675 h 994961"/>
              <a:gd name="connsiteX261" fmla="*/ 720528 w 994960"/>
              <a:gd name="connsiteY261" fmla="*/ 962866 h 994961"/>
              <a:gd name="connsiteX262" fmla="*/ 274433 w 994960"/>
              <a:gd name="connsiteY262" fmla="*/ 962866 h 994961"/>
              <a:gd name="connsiteX263" fmla="*/ 353051 w 994960"/>
              <a:gd name="connsiteY263" fmla="*/ 898675 h 994961"/>
              <a:gd name="connsiteX264" fmla="*/ 497480 w 994960"/>
              <a:gd name="connsiteY264" fmla="*/ 866579 h 994961"/>
              <a:gd name="connsiteX265" fmla="*/ 353051 w 994960"/>
              <a:gd name="connsiteY265" fmla="*/ 722149 h 994961"/>
              <a:gd name="connsiteX266" fmla="*/ 497480 w 994960"/>
              <a:gd name="connsiteY266" fmla="*/ 577720 h 994961"/>
              <a:gd name="connsiteX267" fmla="*/ 641910 w 994960"/>
              <a:gd name="connsiteY267" fmla="*/ 722149 h 994961"/>
              <a:gd name="connsiteX268" fmla="*/ 497480 w 994960"/>
              <a:gd name="connsiteY268" fmla="*/ 866579 h 994961"/>
              <a:gd name="connsiteX269" fmla="*/ 946817 w 994960"/>
              <a:gd name="connsiteY269" fmla="*/ 641911 h 994961"/>
              <a:gd name="connsiteX270" fmla="*/ 654524 w 994960"/>
              <a:gd name="connsiteY270" fmla="*/ 641911 h 994961"/>
              <a:gd name="connsiteX271" fmla="*/ 633549 w 994960"/>
              <a:gd name="connsiteY271" fmla="*/ 609815 h 994961"/>
              <a:gd name="connsiteX272" fmla="*/ 946817 w 994960"/>
              <a:gd name="connsiteY272" fmla="*/ 609815 h 994961"/>
              <a:gd name="connsiteX273" fmla="*/ 962865 w 994960"/>
              <a:gd name="connsiteY273" fmla="*/ 625863 h 994961"/>
              <a:gd name="connsiteX274" fmla="*/ 946817 w 994960"/>
              <a:gd name="connsiteY274" fmla="*/ 641911 h 994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</a:cxnLst>
            <a:rect l="l" t="t" r="r" b="b"/>
            <a:pathLst>
              <a:path w="994960" h="994961">
                <a:moveTo>
                  <a:pt x="946817" y="577720"/>
                </a:moveTo>
                <a:lnTo>
                  <a:pt x="929791" y="577720"/>
                </a:lnTo>
                <a:cubicBezTo>
                  <a:pt x="950155" y="565170"/>
                  <a:pt x="962865" y="549042"/>
                  <a:pt x="962865" y="529576"/>
                </a:cubicBezTo>
                <a:lnTo>
                  <a:pt x="962865" y="80239"/>
                </a:lnTo>
                <a:cubicBezTo>
                  <a:pt x="962865" y="28116"/>
                  <a:pt x="871922" y="0"/>
                  <a:pt x="786340" y="0"/>
                </a:cubicBezTo>
                <a:cubicBezTo>
                  <a:pt x="700757" y="0"/>
                  <a:pt x="609815" y="28116"/>
                  <a:pt x="609815" y="80239"/>
                </a:cubicBezTo>
                <a:lnTo>
                  <a:pt x="609815" y="529576"/>
                </a:lnTo>
                <a:cubicBezTo>
                  <a:pt x="609815" y="549042"/>
                  <a:pt x="622524" y="565170"/>
                  <a:pt x="642889" y="577720"/>
                </a:cubicBezTo>
                <a:lnTo>
                  <a:pt x="598661" y="577720"/>
                </a:lnTo>
                <a:cubicBezTo>
                  <a:pt x="569984" y="557564"/>
                  <a:pt x="535128" y="545624"/>
                  <a:pt x="497480" y="545624"/>
                </a:cubicBezTo>
                <a:cubicBezTo>
                  <a:pt x="459832" y="545624"/>
                  <a:pt x="424993" y="557564"/>
                  <a:pt x="396299" y="577720"/>
                </a:cubicBezTo>
                <a:lnTo>
                  <a:pt x="352072" y="577720"/>
                </a:lnTo>
                <a:cubicBezTo>
                  <a:pt x="372436" y="565170"/>
                  <a:pt x="385146" y="549042"/>
                  <a:pt x="385146" y="529576"/>
                </a:cubicBezTo>
                <a:lnTo>
                  <a:pt x="385146" y="272812"/>
                </a:lnTo>
                <a:cubicBezTo>
                  <a:pt x="385146" y="220689"/>
                  <a:pt x="294203" y="192573"/>
                  <a:pt x="208621" y="192573"/>
                </a:cubicBezTo>
                <a:cubicBezTo>
                  <a:pt x="123038" y="192573"/>
                  <a:pt x="32096" y="220689"/>
                  <a:pt x="32096" y="272812"/>
                </a:cubicBezTo>
                <a:lnTo>
                  <a:pt x="32096" y="529576"/>
                </a:lnTo>
                <a:cubicBezTo>
                  <a:pt x="32096" y="549042"/>
                  <a:pt x="44805" y="565170"/>
                  <a:pt x="65170" y="577720"/>
                </a:cubicBezTo>
                <a:lnTo>
                  <a:pt x="48143" y="577720"/>
                </a:lnTo>
                <a:cubicBezTo>
                  <a:pt x="21600" y="577720"/>
                  <a:pt x="0" y="599320"/>
                  <a:pt x="0" y="625863"/>
                </a:cubicBezTo>
                <a:cubicBezTo>
                  <a:pt x="0" y="652406"/>
                  <a:pt x="21600" y="674006"/>
                  <a:pt x="48143" y="674006"/>
                </a:cubicBezTo>
                <a:lnTo>
                  <a:pt x="327791" y="674006"/>
                </a:lnTo>
                <a:cubicBezTo>
                  <a:pt x="323442" y="689332"/>
                  <a:pt x="320955" y="705444"/>
                  <a:pt x="320955" y="722149"/>
                </a:cubicBezTo>
                <a:cubicBezTo>
                  <a:pt x="320955" y="781847"/>
                  <a:pt x="350820" y="834612"/>
                  <a:pt x="396299" y="866579"/>
                </a:cubicBezTo>
                <a:lnTo>
                  <a:pt x="353051" y="866579"/>
                </a:lnTo>
                <a:cubicBezTo>
                  <a:pt x="291106" y="866579"/>
                  <a:pt x="240716" y="916969"/>
                  <a:pt x="240716" y="978914"/>
                </a:cubicBezTo>
                <a:lnTo>
                  <a:pt x="240716" y="994962"/>
                </a:lnTo>
                <a:lnTo>
                  <a:pt x="754244" y="994962"/>
                </a:lnTo>
                <a:lnTo>
                  <a:pt x="754244" y="978914"/>
                </a:lnTo>
                <a:cubicBezTo>
                  <a:pt x="754244" y="916969"/>
                  <a:pt x="703854" y="866579"/>
                  <a:pt x="641910" y="866579"/>
                </a:cubicBezTo>
                <a:lnTo>
                  <a:pt x="598661" y="866579"/>
                </a:lnTo>
                <a:cubicBezTo>
                  <a:pt x="644141" y="834612"/>
                  <a:pt x="674006" y="781847"/>
                  <a:pt x="674006" y="722149"/>
                </a:cubicBezTo>
                <a:cubicBezTo>
                  <a:pt x="674006" y="705444"/>
                  <a:pt x="671518" y="689332"/>
                  <a:pt x="667169" y="674006"/>
                </a:cubicBezTo>
                <a:lnTo>
                  <a:pt x="946817" y="674006"/>
                </a:lnTo>
                <a:cubicBezTo>
                  <a:pt x="973360" y="674006"/>
                  <a:pt x="994961" y="652406"/>
                  <a:pt x="994961" y="625863"/>
                </a:cubicBezTo>
                <a:cubicBezTo>
                  <a:pt x="994961" y="599320"/>
                  <a:pt x="973360" y="577720"/>
                  <a:pt x="946817" y="577720"/>
                </a:cubicBezTo>
                <a:close/>
                <a:moveTo>
                  <a:pt x="770292" y="160157"/>
                </a:moveTo>
                <a:lnTo>
                  <a:pt x="770292" y="192252"/>
                </a:lnTo>
                <a:cubicBezTo>
                  <a:pt x="745835" y="191257"/>
                  <a:pt x="724315" y="188016"/>
                  <a:pt x="706101" y="183522"/>
                </a:cubicBezTo>
                <a:lnTo>
                  <a:pt x="706101" y="152037"/>
                </a:lnTo>
                <a:cubicBezTo>
                  <a:pt x="726385" y="156514"/>
                  <a:pt x="748307" y="159258"/>
                  <a:pt x="770292" y="160157"/>
                </a:cubicBezTo>
                <a:close/>
                <a:moveTo>
                  <a:pt x="802388" y="577399"/>
                </a:moveTo>
                <a:lnTo>
                  <a:pt x="802388" y="545303"/>
                </a:lnTo>
                <a:cubicBezTo>
                  <a:pt x="824373" y="544404"/>
                  <a:pt x="846294" y="541660"/>
                  <a:pt x="866579" y="537183"/>
                </a:cubicBezTo>
                <a:lnTo>
                  <a:pt x="866579" y="568669"/>
                </a:lnTo>
                <a:cubicBezTo>
                  <a:pt x="848364" y="573162"/>
                  <a:pt x="826844" y="576404"/>
                  <a:pt x="802388" y="577399"/>
                </a:cubicBezTo>
                <a:close/>
                <a:moveTo>
                  <a:pt x="802388" y="513208"/>
                </a:moveTo>
                <a:lnTo>
                  <a:pt x="802388" y="481112"/>
                </a:lnTo>
                <a:cubicBezTo>
                  <a:pt x="824373" y="480213"/>
                  <a:pt x="846294" y="477469"/>
                  <a:pt x="866579" y="472992"/>
                </a:cubicBezTo>
                <a:lnTo>
                  <a:pt x="866579" y="504478"/>
                </a:lnTo>
                <a:cubicBezTo>
                  <a:pt x="848364" y="508971"/>
                  <a:pt x="826844" y="512213"/>
                  <a:pt x="802388" y="513208"/>
                </a:cubicBezTo>
                <a:close/>
                <a:moveTo>
                  <a:pt x="802388" y="449016"/>
                </a:moveTo>
                <a:lnTo>
                  <a:pt x="802388" y="416921"/>
                </a:lnTo>
                <a:cubicBezTo>
                  <a:pt x="824373" y="416022"/>
                  <a:pt x="846294" y="413278"/>
                  <a:pt x="866579" y="408801"/>
                </a:cubicBezTo>
                <a:lnTo>
                  <a:pt x="866579" y="440287"/>
                </a:lnTo>
                <a:cubicBezTo>
                  <a:pt x="848364" y="444780"/>
                  <a:pt x="826844" y="448022"/>
                  <a:pt x="802388" y="449016"/>
                </a:cubicBezTo>
                <a:close/>
                <a:moveTo>
                  <a:pt x="802388" y="384825"/>
                </a:moveTo>
                <a:lnTo>
                  <a:pt x="802388" y="352730"/>
                </a:lnTo>
                <a:cubicBezTo>
                  <a:pt x="824373" y="351831"/>
                  <a:pt x="846294" y="349087"/>
                  <a:pt x="866579" y="344610"/>
                </a:cubicBezTo>
                <a:lnTo>
                  <a:pt x="866579" y="376095"/>
                </a:lnTo>
                <a:cubicBezTo>
                  <a:pt x="848364" y="380589"/>
                  <a:pt x="826844" y="383830"/>
                  <a:pt x="802388" y="384825"/>
                </a:cubicBezTo>
                <a:close/>
                <a:moveTo>
                  <a:pt x="802388" y="320634"/>
                </a:moveTo>
                <a:lnTo>
                  <a:pt x="802388" y="288539"/>
                </a:lnTo>
                <a:cubicBezTo>
                  <a:pt x="824373" y="287640"/>
                  <a:pt x="846294" y="284896"/>
                  <a:pt x="866579" y="280419"/>
                </a:cubicBezTo>
                <a:lnTo>
                  <a:pt x="866579" y="311904"/>
                </a:lnTo>
                <a:cubicBezTo>
                  <a:pt x="848364" y="316398"/>
                  <a:pt x="826844" y="319639"/>
                  <a:pt x="802388" y="320634"/>
                </a:cubicBezTo>
                <a:close/>
                <a:moveTo>
                  <a:pt x="802388" y="256443"/>
                </a:moveTo>
                <a:lnTo>
                  <a:pt x="802388" y="224348"/>
                </a:lnTo>
                <a:cubicBezTo>
                  <a:pt x="824373" y="223449"/>
                  <a:pt x="846294" y="220705"/>
                  <a:pt x="866579" y="216228"/>
                </a:cubicBezTo>
                <a:lnTo>
                  <a:pt x="866579" y="247713"/>
                </a:lnTo>
                <a:cubicBezTo>
                  <a:pt x="848364" y="252207"/>
                  <a:pt x="826844" y="255448"/>
                  <a:pt x="802388" y="256443"/>
                </a:cubicBezTo>
                <a:close/>
                <a:moveTo>
                  <a:pt x="802388" y="192252"/>
                </a:moveTo>
                <a:lnTo>
                  <a:pt x="802388" y="160157"/>
                </a:lnTo>
                <a:cubicBezTo>
                  <a:pt x="824373" y="159258"/>
                  <a:pt x="846294" y="156514"/>
                  <a:pt x="866579" y="152037"/>
                </a:cubicBezTo>
                <a:lnTo>
                  <a:pt x="866579" y="183522"/>
                </a:lnTo>
                <a:cubicBezTo>
                  <a:pt x="848364" y="188016"/>
                  <a:pt x="826844" y="191257"/>
                  <a:pt x="802388" y="192252"/>
                </a:cubicBezTo>
                <a:close/>
                <a:moveTo>
                  <a:pt x="770292" y="224348"/>
                </a:moveTo>
                <a:lnTo>
                  <a:pt x="770292" y="256443"/>
                </a:lnTo>
                <a:cubicBezTo>
                  <a:pt x="745835" y="255448"/>
                  <a:pt x="724315" y="252207"/>
                  <a:pt x="706101" y="247713"/>
                </a:cubicBezTo>
                <a:lnTo>
                  <a:pt x="706101" y="216228"/>
                </a:lnTo>
                <a:cubicBezTo>
                  <a:pt x="726385" y="220705"/>
                  <a:pt x="748307" y="223449"/>
                  <a:pt x="770292" y="224348"/>
                </a:cubicBezTo>
                <a:close/>
                <a:moveTo>
                  <a:pt x="770292" y="288539"/>
                </a:moveTo>
                <a:lnTo>
                  <a:pt x="770292" y="320634"/>
                </a:lnTo>
                <a:cubicBezTo>
                  <a:pt x="745835" y="319639"/>
                  <a:pt x="724315" y="316398"/>
                  <a:pt x="706101" y="311904"/>
                </a:cubicBezTo>
                <a:lnTo>
                  <a:pt x="706101" y="280419"/>
                </a:lnTo>
                <a:cubicBezTo>
                  <a:pt x="726385" y="284896"/>
                  <a:pt x="748307" y="287640"/>
                  <a:pt x="770292" y="288539"/>
                </a:cubicBezTo>
                <a:close/>
                <a:moveTo>
                  <a:pt x="770292" y="352730"/>
                </a:moveTo>
                <a:lnTo>
                  <a:pt x="770292" y="384825"/>
                </a:lnTo>
                <a:cubicBezTo>
                  <a:pt x="745835" y="383830"/>
                  <a:pt x="724315" y="380589"/>
                  <a:pt x="706101" y="376095"/>
                </a:cubicBezTo>
                <a:lnTo>
                  <a:pt x="706101" y="344610"/>
                </a:lnTo>
                <a:cubicBezTo>
                  <a:pt x="726385" y="349087"/>
                  <a:pt x="748307" y="351831"/>
                  <a:pt x="770292" y="352730"/>
                </a:cubicBezTo>
                <a:close/>
                <a:moveTo>
                  <a:pt x="770292" y="416921"/>
                </a:moveTo>
                <a:lnTo>
                  <a:pt x="770292" y="449016"/>
                </a:lnTo>
                <a:cubicBezTo>
                  <a:pt x="745835" y="448022"/>
                  <a:pt x="724315" y="444780"/>
                  <a:pt x="706101" y="440287"/>
                </a:cubicBezTo>
                <a:lnTo>
                  <a:pt x="706101" y="408801"/>
                </a:lnTo>
                <a:cubicBezTo>
                  <a:pt x="726385" y="413278"/>
                  <a:pt x="748307" y="416022"/>
                  <a:pt x="770292" y="416921"/>
                </a:cubicBezTo>
                <a:close/>
                <a:moveTo>
                  <a:pt x="770292" y="481112"/>
                </a:moveTo>
                <a:lnTo>
                  <a:pt x="770292" y="513208"/>
                </a:lnTo>
                <a:cubicBezTo>
                  <a:pt x="745835" y="512213"/>
                  <a:pt x="724315" y="508971"/>
                  <a:pt x="706101" y="504478"/>
                </a:cubicBezTo>
                <a:lnTo>
                  <a:pt x="706101" y="472992"/>
                </a:lnTo>
                <a:cubicBezTo>
                  <a:pt x="726385" y="477469"/>
                  <a:pt x="748307" y="480213"/>
                  <a:pt x="770292" y="481112"/>
                </a:cubicBezTo>
                <a:close/>
                <a:moveTo>
                  <a:pt x="770292" y="545303"/>
                </a:moveTo>
                <a:lnTo>
                  <a:pt x="770292" y="577399"/>
                </a:lnTo>
                <a:cubicBezTo>
                  <a:pt x="745835" y="576404"/>
                  <a:pt x="724315" y="573162"/>
                  <a:pt x="706101" y="568669"/>
                </a:cubicBezTo>
                <a:lnTo>
                  <a:pt x="706101" y="537183"/>
                </a:lnTo>
                <a:cubicBezTo>
                  <a:pt x="726385" y="541660"/>
                  <a:pt x="748307" y="544404"/>
                  <a:pt x="770292" y="545303"/>
                </a:cubicBezTo>
                <a:close/>
                <a:moveTo>
                  <a:pt x="898674" y="558077"/>
                </a:moveTo>
                <a:lnTo>
                  <a:pt x="898674" y="527988"/>
                </a:lnTo>
                <a:cubicBezTo>
                  <a:pt x="910662" y="523687"/>
                  <a:pt x="921558" y="518664"/>
                  <a:pt x="930770" y="512855"/>
                </a:cubicBezTo>
                <a:lnTo>
                  <a:pt x="930770" y="529576"/>
                </a:lnTo>
                <a:cubicBezTo>
                  <a:pt x="930770" y="538419"/>
                  <a:pt x="919279" y="549042"/>
                  <a:pt x="898674" y="558077"/>
                </a:cubicBezTo>
                <a:close/>
                <a:moveTo>
                  <a:pt x="898674" y="493886"/>
                </a:moveTo>
                <a:lnTo>
                  <a:pt x="898674" y="463796"/>
                </a:lnTo>
                <a:cubicBezTo>
                  <a:pt x="910662" y="459496"/>
                  <a:pt x="921558" y="454473"/>
                  <a:pt x="930770" y="448663"/>
                </a:cubicBezTo>
                <a:lnTo>
                  <a:pt x="930770" y="465385"/>
                </a:lnTo>
                <a:cubicBezTo>
                  <a:pt x="930770" y="474228"/>
                  <a:pt x="919279" y="484851"/>
                  <a:pt x="898674" y="493886"/>
                </a:cubicBezTo>
                <a:close/>
                <a:moveTo>
                  <a:pt x="898674" y="429695"/>
                </a:moveTo>
                <a:lnTo>
                  <a:pt x="898674" y="399605"/>
                </a:lnTo>
                <a:cubicBezTo>
                  <a:pt x="910662" y="395305"/>
                  <a:pt x="921558" y="390282"/>
                  <a:pt x="930770" y="384472"/>
                </a:cubicBezTo>
                <a:lnTo>
                  <a:pt x="930770" y="401194"/>
                </a:lnTo>
                <a:cubicBezTo>
                  <a:pt x="930770" y="410036"/>
                  <a:pt x="919279" y="420660"/>
                  <a:pt x="898674" y="429695"/>
                </a:cubicBezTo>
                <a:close/>
                <a:moveTo>
                  <a:pt x="898674" y="365504"/>
                </a:moveTo>
                <a:lnTo>
                  <a:pt x="898674" y="335414"/>
                </a:lnTo>
                <a:cubicBezTo>
                  <a:pt x="910662" y="331114"/>
                  <a:pt x="921558" y="326091"/>
                  <a:pt x="930770" y="320281"/>
                </a:cubicBezTo>
                <a:lnTo>
                  <a:pt x="930770" y="337003"/>
                </a:lnTo>
                <a:cubicBezTo>
                  <a:pt x="930770" y="345845"/>
                  <a:pt x="919279" y="356469"/>
                  <a:pt x="898674" y="365504"/>
                </a:cubicBezTo>
                <a:close/>
                <a:moveTo>
                  <a:pt x="898674" y="301313"/>
                </a:moveTo>
                <a:lnTo>
                  <a:pt x="898674" y="271223"/>
                </a:lnTo>
                <a:cubicBezTo>
                  <a:pt x="910662" y="266922"/>
                  <a:pt x="921558" y="261900"/>
                  <a:pt x="930770" y="256090"/>
                </a:cubicBezTo>
                <a:lnTo>
                  <a:pt x="930770" y="272812"/>
                </a:lnTo>
                <a:cubicBezTo>
                  <a:pt x="930770" y="281654"/>
                  <a:pt x="919279" y="292278"/>
                  <a:pt x="898674" y="301313"/>
                </a:cubicBezTo>
                <a:close/>
                <a:moveTo>
                  <a:pt x="898674" y="237122"/>
                </a:moveTo>
                <a:lnTo>
                  <a:pt x="898674" y="207032"/>
                </a:lnTo>
                <a:cubicBezTo>
                  <a:pt x="910662" y="202731"/>
                  <a:pt x="921558" y="197708"/>
                  <a:pt x="930770" y="191899"/>
                </a:cubicBezTo>
                <a:lnTo>
                  <a:pt x="930770" y="208621"/>
                </a:lnTo>
                <a:cubicBezTo>
                  <a:pt x="930770" y="217463"/>
                  <a:pt x="919279" y="228087"/>
                  <a:pt x="898674" y="237122"/>
                </a:cubicBezTo>
                <a:close/>
                <a:moveTo>
                  <a:pt x="898674" y="172931"/>
                </a:moveTo>
                <a:lnTo>
                  <a:pt x="898674" y="142841"/>
                </a:lnTo>
                <a:cubicBezTo>
                  <a:pt x="910662" y="138540"/>
                  <a:pt x="921558" y="133517"/>
                  <a:pt x="930770" y="127708"/>
                </a:cubicBezTo>
                <a:lnTo>
                  <a:pt x="930770" y="144430"/>
                </a:lnTo>
                <a:cubicBezTo>
                  <a:pt x="930770" y="153272"/>
                  <a:pt x="919279" y="163896"/>
                  <a:pt x="898674" y="172931"/>
                </a:cubicBezTo>
                <a:close/>
                <a:moveTo>
                  <a:pt x="786340" y="32096"/>
                </a:moveTo>
                <a:cubicBezTo>
                  <a:pt x="874506" y="32096"/>
                  <a:pt x="930770" y="60612"/>
                  <a:pt x="930770" y="80239"/>
                </a:cubicBezTo>
                <a:cubicBezTo>
                  <a:pt x="930770" y="99865"/>
                  <a:pt x="874506" y="128382"/>
                  <a:pt x="786340" y="128382"/>
                </a:cubicBezTo>
                <a:cubicBezTo>
                  <a:pt x="698173" y="128382"/>
                  <a:pt x="641910" y="99865"/>
                  <a:pt x="641910" y="80239"/>
                </a:cubicBezTo>
                <a:cubicBezTo>
                  <a:pt x="641910" y="60612"/>
                  <a:pt x="698173" y="32096"/>
                  <a:pt x="786340" y="32096"/>
                </a:cubicBezTo>
                <a:close/>
                <a:moveTo>
                  <a:pt x="641910" y="127708"/>
                </a:moveTo>
                <a:cubicBezTo>
                  <a:pt x="651121" y="133517"/>
                  <a:pt x="662018" y="138540"/>
                  <a:pt x="674006" y="142841"/>
                </a:cubicBezTo>
                <a:lnTo>
                  <a:pt x="674006" y="172931"/>
                </a:lnTo>
                <a:cubicBezTo>
                  <a:pt x="653400" y="163896"/>
                  <a:pt x="641910" y="153272"/>
                  <a:pt x="641910" y="144430"/>
                </a:cubicBezTo>
                <a:close/>
                <a:moveTo>
                  <a:pt x="641910" y="191899"/>
                </a:moveTo>
                <a:cubicBezTo>
                  <a:pt x="651121" y="197708"/>
                  <a:pt x="662018" y="202731"/>
                  <a:pt x="674006" y="207032"/>
                </a:cubicBezTo>
                <a:lnTo>
                  <a:pt x="674006" y="237122"/>
                </a:lnTo>
                <a:cubicBezTo>
                  <a:pt x="653400" y="228087"/>
                  <a:pt x="641910" y="217463"/>
                  <a:pt x="641910" y="208621"/>
                </a:cubicBezTo>
                <a:close/>
                <a:moveTo>
                  <a:pt x="641910" y="256090"/>
                </a:moveTo>
                <a:cubicBezTo>
                  <a:pt x="651121" y="261900"/>
                  <a:pt x="662018" y="266922"/>
                  <a:pt x="674006" y="271223"/>
                </a:cubicBezTo>
                <a:lnTo>
                  <a:pt x="674006" y="301313"/>
                </a:lnTo>
                <a:cubicBezTo>
                  <a:pt x="653400" y="292278"/>
                  <a:pt x="641910" y="281654"/>
                  <a:pt x="641910" y="272812"/>
                </a:cubicBezTo>
                <a:close/>
                <a:moveTo>
                  <a:pt x="641910" y="320281"/>
                </a:moveTo>
                <a:cubicBezTo>
                  <a:pt x="651121" y="326091"/>
                  <a:pt x="662018" y="331114"/>
                  <a:pt x="674006" y="335414"/>
                </a:cubicBezTo>
                <a:lnTo>
                  <a:pt x="674006" y="365504"/>
                </a:lnTo>
                <a:cubicBezTo>
                  <a:pt x="653400" y="356469"/>
                  <a:pt x="641910" y="345845"/>
                  <a:pt x="641910" y="337003"/>
                </a:cubicBezTo>
                <a:close/>
                <a:moveTo>
                  <a:pt x="641910" y="384472"/>
                </a:moveTo>
                <a:cubicBezTo>
                  <a:pt x="651121" y="390282"/>
                  <a:pt x="662018" y="395305"/>
                  <a:pt x="674006" y="399605"/>
                </a:cubicBezTo>
                <a:lnTo>
                  <a:pt x="674006" y="429695"/>
                </a:lnTo>
                <a:cubicBezTo>
                  <a:pt x="653400" y="420660"/>
                  <a:pt x="641910" y="410036"/>
                  <a:pt x="641910" y="401194"/>
                </a:cubicBezTo>
                <a:close/>
                <a:moveTo>
                  <a:pt x="641910" y="448663"/>
                </a:moveTo>
                <a:cubicBezTo>
                  <a:pt x="651121" y="454473"/>
                  <a:pt x="662018" y="459496"/>
                  <a:pt x="674006" y="463796"/>
                </a:cubicBezTo>
                <a:lnTo>
                  <a:pt x="674006" y="493886"/>
                </a:lnTo>
                <a:cubicBezTo>
                  <a:pt x="653400" y="484851"/>
                  <a:pt x="641910" y="474228"/>
                  <a:pt x="641910" y="465385"/>
                </a:cubicBezTo>
                <a:close/>
                <a:moveTo>
                  <a:pt x="641910" y="512855"/>
                </a:moveTo>
                <a:cubicBezTo>
                  <a:pt x="651121" y="518664"/>
                  <a:pt x="662018" y="523687"/>
                  <a:pt x="674006" y="527988"/>
                </a:cubicBezTo>
                <a:lnTo>
                  <a:pt x="674006" y="558077"/>
                </a:lnTo>
                <a:cubicBezTo>
                  <a:pt x="653400" y="549042"/>
                  <a:pt x="641910" y="538419"/>
                  <a:pt x="641910" y="529576"/>
                </a:cubicBezTo>
                <a:close/>
                <a:moveTo>
                  <a:pt x="192573" y="352730"/>
                </a:moveTo>
                <a:lnTo>
                  <a:pt x="192573" y="384825"/>
                </a:lnTo>
                <a:cubicBezTo>
                  <a:pt x="168116" y="383830"/>
                  <a:pt x="146596" y="380589"/>
                  <a:pt x="128382" y="376095"/>
                </a:cubicBezTo>
                <a:lnTo>
                  <a:pt x="128382" y="344610"/>
                </a:lnTo>
                <a:cubicBezTo>
                  <a:pt x="148666" y="349087"/>
                  <a:pt x="170588" y="351831"/>
                  <a:pt x="192573" y="352730"/>
                </a:cubicBezTo>
                <a:close/>
                <a:moveTo>
                  <a:pt x="224669" y="577399"/>
                </a:moveTo>
                <a:lnTo>
                  <a:pt x="224669" y="545303"/>
                </a:lnTo>
                <a:cubicBezTo>
                  <a:pt x="246654" y="544404"/>
                  <a:pt x="268575" y="541660"/>
                  <a:pt x="288860" y="537183"/>
                </a:cubicBezTo>
                <a:lnTo>
                  <a:pt x="288860" y="568669"/>
                </a:lnTo>
                <a:cubicBezTo>
                  <a:pt x="270645" y="573162"/>
                  <a:pt x="249125" y="576404"/>
                  <a:pt x="224669" y="577399"/>
                </a:cubicBezTo>
                <a:close/>
                <a:moveTo>
                  <a:pt x="224669" y="513208"/>
                </a:moveTo>
                <a:lnTo>
                  <a:pt x="224669" y="481112"/>
                </a:lnTo>
                <a:cubicBezTo>
                  <a:pt x="246654" y="480213"/>
                  <a:pt x="268575" y="477469"/>
                  <a:pt x="288860" y="472992"/>
                </a:cubicBezTo>
                <a:lnTo>
                  <a:pt x="288860" y="504478"/>
                </a:lnTo>
                <a:cubicBezTo>
                  <a:pt x="270645" y="508971"/>
                  <a:pt x="249125" y="512213"/>
                  <a:pt x="224669" y="513208"/>
                </a:cubicBezTo>
                <a:close/>
                <a:moveTo>
                  <a:pt x="224669" y="449016"/>
                </a:moveTo>
                <a:lnTo>
                  <a:pt x="224669" y="416921"/>
                </a:lnTo>
                <a:cubicBezTo>
                  <a:pt x="246654" y="416022"/>
                  <a:pt x="268575" y="413278"/>
                  <a:pt x="288860" y="408801"/>
                </a:cubicBezTo>
                <a:lnTo>
                  <a:pt x="288860" y="440287"/>
                </a:lnTo>
                <a:cubicBezTo>
                  <a:pt x="270645" y="444780"/>
                  <a:pt x="249125" y="448022"/>
                  <a:pt x="224669" y="449016"/>
                </a:cubicBezTo>
                <a:close/>
                <a:moveTo>
                  <a:pt x="224669" y="384825"/>
                </a:moveTo>
                <a:lnTo>
                  <a:pt x="224669" y="352730"/>
                </a:lnTo>
                <a:cubicBezTo>
                  <a:pt x="246654" y="351831"/>
                  <a:pt x="268575" y="349087"/>
                  <a:pt x="288860" y="344610"/>
                </a:cubicBezTo>
                <a:lnTo>
                  <a:pt x="288860" y="376095"/>
                </a:lnTo>
                <a:cubicBezTo>
                  <a:pt x="270645" y="380589"/>
                  <a:pt x="249125" y="383830"/>
                  <a:pt x="224669" y="384825"/>
                </a:cubicBezTo>
                <a:close/>
                <a:moveTo>
                  <a:pt x="192573" y="416921"/>
                </a:moveTo>
                <a:lnTo>
                  <a:pt x="192573" y="449016"/>
                </a:lnTo>
                <a:cubicBezTo>
                  <a:pt x="168116" y="448022"/>
                  <a:pt x="146596" y="444780"/>
                  <a:pt x="128382" y="440287"/>
                </a:cubicBezTo>
                <a:lnTo>
                  <a:pt x="128382" y="408801"/>
                </a:lnTo>
                <a:cubicBezTo>
                  <a:pt x="148666" y="413278"/>
                  <a:pt x="170588" y="416022"/>
                  <a:pt x="192573" y="416921"/>
                </a:cubicBezTo>
                <a:close/>
                <a:moveTo>
                  <a:pt x="192573" y="481112"/>
                </a:moveTo>
                <a:lnTo>
                  <a:pt x="192573" y="513208"/>
                </a:lnTo>
                <a:cubicBezTo>
                  <a:pt x="168116" y="512213"/>
                  <a:pt x="146596" y="508971"/>
                  <a:pt x="128382" y="504478"/>
                </a:cubicBezTo>
                <a:lnTo>
                  <a:pt x="128382" y="472992"/>
                </a:lnTo>
                <a:cubicBezTo>
                  <a:pt x="148666" y="477469"/>
                  <a:pt x="170588" y="480213"/>
                  <a:pt x="192573" y="481112"/>
                </a:cubicBezTo>
                <a:close/>
                <a:moveTo>
                  <a:pt x="192573" y="545303"/>
                </a:moveTo>
                <a:lnTo>
                  <a:pt x="192573" y="577399"/>
                </a:lnTo>
                <a:cubicBezTo>
                  <a:pt x="168116" y="576404"/>
                  <a:pt x="146596" y="573162"/>
                  <a:pt x="128382" y="568669"/>
                </a:cubicBezTo>
                <a:lnTo>
                  <a:pt x="128382" y="537183"/>
                </a:lnTo>
                <a:cubicBezTo>
                  <a:pt x="148666" y="541660"/>
                  <a:pt x="170588" y="544404"/>
                  <a:pt x="192573" y="545303"/>
                </a:cubicBezTo>
                <a:close/>
                <a:moveTo>
                  <a:pt x="320955" y="558077"/>
                </a:moveTo>
                <a:lnTo>
                  <a:pt x="320955" y="527988"/>
                </a:lnTo>
                <a:cubicBezTo>
                  <a:pt x="332943" y="523687"/>
                  <a:pt x="343839" y="518664"/>
                  <a:pt x="353051" y="512855"/>
                </a:cubicBezTo>
                <a:lnTo>
                  <a:pt x="353051" y="529576"/>
                </a:lnTo>
                <a:cubicBezTo>
                  <a:pt x="353051" y="538419"/>
                  <a:pt x="341560" y="549042"/>
                  <a:pt x="320955" y="558077"/>
                </a:cubicBezTo>
                <a:close/>
                <a:moveTo>
                  <a:pt x="320955" y="493886"/>
                </a:moveTo>
                <a:lnTo>
                  <a:pt x="320955" y="463796"/>
                </a:lnTo>
                <a:cubicBezTo>
                  <a:pt x="332943" y="459496"/>
                  <a:pt x="343839" y="454473"/>
                  <a:pt x="353051" y="448663"/>
                </a:cubicBezTo>
                <a:lnTo>
                  <a:pt x="353051" y="465385"/>
                </a:lnTo>
                <a:cubicBezTo>
                  <a:pt x="353051" y="474228"/>
                  <a:pt x="341560" y="484851"/>
                  <a:pt x="320955" y="493886"/>
                </a:cubicBezTo>
                <a:close/>
                <a:moveTo>
                  <a:pt x="320955" y="429695"/>
                </a:moveTo>
                <a:lnTo>
                  <a:pt x="320955" y="399605"/>
                </a:lnTo>
                <a:cubicBezTo>
                  <a:pt x="332943" y="395305"/>
                  <a:pt x="343839" y="390282"/>
                  <a:pt x="353051" y="384472"/>
                </a:cubicBezTo>
                <a:lnTo>
                  <a:pt x="353051" y="401194"/>
                </a:lnTo>
                <a:cubicBezTo>
                  <a:pt x="353051" y="410036"/>
                  <a:pt x="341560" y="420660"/>
                  <a:pt x="320955" y="429695"/>
                </a:cubicBezTo>
                <a:close/>
                <a:moveTo>
                  <a:pt x="320955" y="365504"/>
                </a:moveTo>
                <a:lnTo>
                  <a:pt x="320955" y="335414"/>
                </a:lnTo>
                <a:cubicBezTo>
                  <a:pt x="332943" y="331114"/>
                  <a:pt x="343839" y="326091"/>
                  <a:pt x="353051" y="320281"/>
                </a:cubicBezTo>
                <a:lnTo>
                  <a:pt x="353051" y="337003"/>
                </a:lnTo>
                <a:cubicBezTo>
                  <a:pt x="353051" y="345845"/>
                  <a:pt x="341560" y="356469"/>
                  <a:pt x="320955" y="365504"/>
                </a:cubicBezTo>
                <a:close/>
                <a:moveTo>
                  <a:pt x="208621" y="224669"/>
                </a:moveTo>
                <a:cubicBezTo>
                  <a:pt x="296787" y="224669"/>
                  <a:pt x="353051" y="253186"/>
                  <a:pt x="353051" y="272812"/>
                </a:cubicBezTo>
                <a:cubicBezTo>
                  <a:pt x="353051" y="292438"/>
                  <a:pt x="296787" y="320955"/>
                  <a:pt x="208621" y="320955"/>
                </a:cubicBezTo>
                <a:cubicBezTo>
                  <a:pt x="120454" y="320955"/>
                  <a:pt x="64191" y="292438"/>
                  <a:pt x="64191" y="272812"/>
                </a:cubicBezTo>
                <a:cubicBezTo>
                  <a:pt x="64191" y="253186"/>
                  <a:pt x="120454" y="224669"/>
                  <a:pt x="208621" y="224669"/>
                </a:cubicBezTo>
                <a:close/>
                <a:moveTo>
                  <a:pt x="64191" y="320281"/>
                </a:moveTo>
                <a:cubicBezTo>
                  <a:pt x="73402" y="326091"/>
                  <a:pt x="84299" y="331114"/>
                  <a:pt x="96287" y="335414"/>
                </a:cubicBezTo>
                <a:lnTo>
                  <a:pt x="96287" y="365504"/>
                </a:lnTo>
                <a:cubicBezTo>
                  <a:pt x="75681" y="356469"/>
                  <a:pt x="64191" y="345845"/>
                  <a:pt x="64191" y="337003"/>
                </a:cubicBezTo>
                <a:close/>
                <a:moveTo>
                  <a:pt x="64191" y="384472"/>
                </a:moveTo>
                <a:cubicBezTo>
                  <a:pt x="73402" y="390282"/>
                  <a:pt x="84299" y="395305"/>
                  <a:pt x="96287" y="399605"/>
                </a:cubicBezTo>
                <a:lnTo>
                  <a:pt x="96287" y="429695"/>
                </a:lnTo>
                <a:cubicBezTo>
                  <a:pt x="75681" y="420660"/>
                  <a:pt x="64191" y="410036"/>
                  <a:pt x="64191" y="401194"/>
                </a:cubicBezTo>
                <a:close/>
                <a:moveTo>
                  <a:pt x="64191" y="448663"/>
                </a:moveTo>
                <a:cubicBezTo>
                  <a:pt x="73402" y="454473"/>
                  <a:pt x="84299" y="459496"/>
                  <a:pt x="96287" y="463796"/>
                </a:cubicBezTo>
                <a:lnTo>
                  <a:pt x="96287" y="493886"/>
                </a:lnTo>
                <a:cubicBezTo>
                  <a:pt x="75681" y="484851"/>
                  <a:pt x="64191" y="474228"/>
                  <a:pt x="64191" y="465385"/>
                </a:cubicBezTo>
                <a:close/>
                <a:moveTo>
                  <a:pt x="64191" y="512855"/>
                </a:moveTo>
                <a:cubicBezTo>
                  <a:pt x="73402" y="518664"/>
                  <a:pt x="84299" y="523687"/>
                  <a:pt x="96287" y="527988"/>
                </a:cubicBezTo>
                <a:lnTo>
                  <a:pt x="96287" y="558077"/>
                </a:lnTo>
                <a:cubicBezTo>
                  <a:pt x="75681" y="549042"/>
                  <a:pt x="64191" y="538419"/>
                  <a:pt x="64191" y="529576"/>
                </a:cubicBezTo>
                <a:close/>
                <a:moveTo>
                  <a:pt x="48143" y="641911"/>
                </a:moveTo>
                <a:cubicBezTo>
                  <a:pt x="39301" y="641911"/>
                  <a:pt x="32096" y="634705"/>
                  <a:pt x="32096" y="625863"/>
                </a:cubicBezTo>
                <a:cubicBezTo>
                  <a:pt x="32096" y="617021"/>
                  <a:pt x="39301" y="609815"/>
                  <a:pt x="48143" y="609815"/>
                </a:cubicBezTo>
                <a:lnTo>
                  <a:pt x="361411" y="609815"/>
                </a:lnTo>
                <a:cubicBezTo>
                  <a:pt x="353275" y="619652"/>
                  <a:pt x="346310" y="630453"/>
                  <a:pt x="340437" y="641911"/>
                </a:cubicBezTo>
                <a:close/>
                <a:moveTo>
                  <a:pt x="641910" y="898675"/>
                </a:moveTo>
                <a:cubicBezTo>
                  <a:pt x="680665" y="898675"/>
                  <a:pt x="713082" y="926293"/>
                  <a:pt x="720528" y="962866"/>
                </a:cubicBezTo>
                <a:lnTo>
                  <a:pt x="274433" y="962866"/>
                </a:lnTo>
                <a:cubicBezTo>
                  <a:pt x="281879" y="926293"/>
                  <a:pt x="314311" y="898675"/>
                  <a:pt x="353051" y="898675"/>
                </a:cubicBezTo>
                <a:close/>
                <a:moveTo>
                  <a:pt x="497480" y="866579"/>
                </a:moveTo>
                <a:cubicBezTo>
                  <a:pt x="417851" y="866579"/>
                  <a:pt x="353051" y="801779"/>
                  <a:pt x="353051" y="722149"/>
                </a:cubicBezTo>
                <a:cubicBezTo>
                  <a:pt x="353051" y="642520"/>
                  <a:pt x="417851" y="577720"/>
                  <a:pt x="497480" y="577720"/>
                </a:cubicBezTo>
                <a:cubicBezTo>
                  <a:pt x="577109" y="577720"/>
                  <a:pt x="641910" y="642520"/>
                  <a:pt x="641910" y="722149"/>
                </a:cubicBezTo>
                <a:cubicBezTo>
                  <a:pt x="641910" y="801779"/>
                  <a:pt x="577109" y="866579"/>
                  <a:pt x="497480" y="866579"/>
                </a:cubicBezTo>
                <a:close/>
                <a:moveTo>
                  <a:pt x="946817" y="641911"/>
                </a:moveTo>
                <a:lnTo>
                  <a:pt x="654524" y="641911"/>
                </a:lnTo>
                <a:cubicBezTo>
                  <a:pt x="648650" y="630453"/>
                  <a:pt x="641685" y="619652"/>
                  <a:pt x="633549" y="609815"/>
                </a:cubicBezTo>
                <a:lnTo>
                  <a:pt x="946817" y="609815"/>
                </a:lnTo>
                <a:cubicBezTo>
                  <a:pt x="955660" y="609815"/>
                  <a:pt x="962865" y="617021"/>
                  <a:pt x="962865" y="625863"/>
                </a:cubicBezTo>
                <a:cubicBezTo>
                  <a:pt x="962865" y="634705"/>
                  <a:pt x="955660" y="641911"/>
                  <a:pt x="946817" y="641911"/>
                </a:cubicBezTo>
                <a:close/>
              </a:path>
            </a:pathLst>
          </a:custGeom>
          <a:gradFill>
            <a:gsLst>
              <a:gs pos="100000">
                <a:schemeClr val="bg1">
                  <a:alpha val="0"/>
                </a:schemeClr>
              </a:gs>
              <a:gs pos="0">
                <a:srgbClr val="F2F7FC"/>
              </a:gs>
            </a:gsLst>
            <a:lin ang="5400000" scaled="0"/>
          </a:gradFill>
          <a:ln w="15925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98" name="弧形 97">
            <a:extLst>
              <a:ext uri="{FF2B5EF4-FFF2-40B4-BE49-F238E27FC236}">
                <a16:creationId xmlns:a16="http://schemas.microsoft.com/office/drawing/2014/main" id="{F3D58BDA-87E5-8A42-9F4A-E6CFF0820007}"/>
              </a:ext>
            </a:extLst>
          </p:cNvPr>
          <p:cNvSpPr/>
          <p:nvPr/>
        </p:nvSpPr>
        <p:spPr>
          <a:xfrm rot="10800000">
            <a:off x="3928274" y="2531295"/>
            <a:ext cx="1854189" cy="1854186"/>
          </a:xfrm>
          <a:prstGeom prst="arc">
            <a:avLst>
              <a:gd name="adj1" fmla="val 12888505"/>
              <a:gd name="adj2" fmla="val 20439601"/>
            </a:avLst>
          </a:prstGeom>
          <a:noFill/>
          <a:ln w="50800" cap="rnd">
            <a:gradFill flip="none" rotWithShape="1">
              <a:gsLst>
                <a:gs pos="0">
                  <a:srgbClr val="F2F7FC">
                    <a:alpha val="90000"/>
                  </a:srgb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99" name="弧形 98">
            <a:extLst>
              <a:ext uri="{FF2B5EF4-FFF2-40B4-BE49-F238E27FC236}">
                <a16:creationId xmlns:a16="http://schemas.microsoft.com/office/drawing/2014/main" id="{D71A4995-CACB-DA40-B067-65F019FF84E9}"/>
              </a:ext>
            </a:extLst>
          </p:cNvPr>
          <p:cNvSpPr/>
          <p:nvPr/>
        </p:nvSpPr>
        <p:spPr>
          <a:xfrm>
            <a:off x="3928275" y="2531295"/>
            <a:ext cx="1854189" cy="1854186"/>
          </a:xfrm>
          <a:prstGeom prst="arc">
            <a:avLst>
              <a:gd name="adj1" fmla="val 12888505"/>
              <a:gd name="adj2" fmla="val 20439601"/>
            </a:avLst>
          </a:prstGeom>
          <a:noFill/>
          <a:ln w="50800" cap="rnd">
            <a:gradFill flip="none" rotWithShape="1">
              <a:gsLst>
                <a:gs pos="0">
                  <a:srgbClr val="F2F7FC">
                    <a:alpha val="90000"/>
                  </a:srgbClr>
                </a:gs>
                <a:gs pos="99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00" name="椭圆 99">
            <a:extLst>
              <a:ext uri="{FF2B5EF4-FFF2-40B4-BE49-F238E27FC236}">
                <a16:creationId xmlns:a16="http://schemas.microsoft.com/office/drawing/2014/main" id="{7A2EB571-2A09-5245-A082-3303A73B6EC2}"/>
              </a:ext>
            </a:extLst>
          </p:cNvPr>
          <p:cNvSpPr/>
          <p:nvPr/>
        </p:nvSpPr>
        <p:spPr>
          <a:xfrm>
            <a:off x="4272779" y="2875800"/>
            <a:ext cx="1165177" cy="1165175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01" name="弧形 100">
            <a:extLst>
              <a:ext uri="{FF2B5EF4-FFF2-40B4-BE49-F238E27FC236}">
                <a16:creationId xmlns:a16="http://schemas.microsoft.com/office/drawing/2014/main" id="{56C1B304-354E-234D-97D1-63BE9DDAB169}"/>
              </a:ext>
            </a:extLst>
          </p:cNvPr>
          <p:cNvSpPr/>
          <p:nvPr/>
        </p:nvSpPr>
        <p:spPr>
          <a:xfrm rot="16200000">
            <a:off x="4159821" y="2762840"/>
            <a:ext cx="1391093" cy="1391095"/>
          </a:xfrm>
          <a:prstGeom prst="arc">
            <a:avLst>
              <a:gd name="adj1" fmla="val 16050563"/>
              <a:gd name="adj2" fmla="val 5589177"/>
            </a:avLst>
          </a:prstGeom>
          <a:noFill/>
          <a:ln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4193" tIns="12097" rIns="24193" bIns="12097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02" name="弧形 101">
            <a:extLst>
              <a:ext uri="{FF2B5EF4-FFF2-40B4-BE49-F238E27FC236}">
                <a16:creationId xmlns:a16="http://schemas.microsoft.com/office/drawing/2014/main" id="{D499C7A4-F109-4241-B110-026AD96DA8CE}"/>
              </a:ext>
            </a:extLst>
          </p:cNvPr>
          <p:cNvSpPr/>
          <p:nvPr/>
        </p:nvSpPr>
        <p:spPr>
          <a:xfrm>
            <a:off x="4026384" y="2629405"/>
            <a:ext cx="1657968" cy="1657965"/>
          </a:xfrm>
          <a:prstGeom prst="arc">
            <a:avLst>
              <a:gd name="adj1" fmla="val 19700047"/>
              <a:gd name="adj2" fmla="val 15080167"/>
            </a:avLst>
          </a:prstGeom>
          <a:noFill/>
          <a:ln w="635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4193" tIns="12097" rIns="24193" bIns="12097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33" name="任意多边形: 形状 132">
            <a:extLst>
              <a:ext uri="{FF2B5EF4-FFF2-40B4-BE49-F238E27FC236}">
                <a16:creationId xmlns:a16="http://schemas.microsoft.com/office/drawing/2014/main" id="{3044B22F-11F3-C143-8A90-09DA9B53A90B}"/>
              </a:ext>
            </a:extLst>
          </p:cNvPr>
          <p:cNvSpPr/>
          <p:nvPr/>
        </p:nvSpPr>
        <p:spPr>
          <a:xfrm>
            <a:off x="4821667" y="3541745"/>
            <a:ext cx="67404" cy="157276"/>
          </a:xfrm>
          <a:custGeom>
            <a:avLst/>
            <a:gdLst>
              <a:gd name="connsiteX0" fmla="*/ 48143 w 96286"/>
              <a:gd name="connsiteY0" fmla="*/ 64191 h 224668"/>
              <a:gd name="connsiteX1" fmla="*/ 64191 w 96286"/>
              <a:gd name="connsiteY1" fmla="*/ 80239 h 224668"/>
              <a:gd name="connsiteX2" fmla="*/ 96287 w 96286"/>
              <a:gd name="connsiteY2" fmla="*/ 80239 h 224668"/>
              <a:gd name="connsiteX3" fmla="*/ 64191 w 96286"/>
              <a:gd name="connsiteY3" fmla="*/ 35048 h 224668"/>
              <a:gd name="connsiteX4" fmla="*/ 64191 w 96286"/>
              <a:gd name="connsiteY4" fmla="*/ 0 h 224668"/>
              <a:gd name="connsiteX5" fmla="*/ 32096 w 96286"/>
              <a:gd name="connsiteY5" fmla="*/ 0 h 224668"/>
              <a:gd name="connsiteX6" fmla="*/ 32096 w 96286"/>
              <a:gd name="connsiteY6" fmla="*/ 32096 h 224668"/>
              <a:gd name="connsiteX7" fmla="*/ 0 w 96286"/>
              <a:gd name="connsiteY7" fmla="*/ 32096 h 224668"/>
              <a:gd name="connsiteX8" fmla="*/ 0 w 96286"/>
              <a:gd name="connsiteY8" fmla="*/ 80239 h 224668"/>
              <a:gd name="connsiteX9" fmla="*/ 48143 w 96286"/>
              <a:gd name="connsiteY9" fmla="*/ 128382 h 224668"/>
              <a:gd name="connsiteX10" fmla="*/ 64191 w 96286"/>
              <a:gd name="connsiteY10" fmla="*/ 144430 h 224668"/>
              <a:gd name="connsiteX11" fmla="*/ 64191 w 96286"/>
              <a:gd name="connsiteY11" fmla="*/ 160478 h 224668"/>
              <a:gd name="connsiteX12" fmla="*/ 48143 w 96286"/>
              <a:gd name="connsiteY12" fmla="*/ 160478 h 224668"/>
              <a:gd name="connsiteX13" fmla="*/ 32096 w 96286"/>
              <a:gd name="connsiteY13" fmla="*/ 144430 h 224668"/>
              <a:gd name="connsiteX14" fmla="*/ 0 w 96286"/>
              <a:gd name="connsiteY14" fmla="*/ 144430 h 224668"/>
              <a:gd name="connsiteX15" fmla="*/ 32096 w 96286"/>
              <a:gd name="connsiteY15" fmla="*/ 189620 h 224668"/>
              <a:gd name="connsiteX16" fmla="*/ 32096 w 96286"/>
              <a:gd name="connsiteY16" fmla="*/ 224669 h 224668"/>
              <a:gd name="connsiteX17" fmla="*/ 64191 w 96286"/>
              <a:gd name="connsiteY17" fmla="*/ 224669 h 224668"/>
              <a:gd name="connsiteX18" fmla="*/ 64191 w 96286"/>
              <a:gd name="connsiteY18" fmla="*/ 192573 h 224668"/>
              <a:gd name="connsiteX19" fmla="*/ 96287 w 96286"/>
              <a:gd name="connsiteY19" fmla="*/ 192573 h 224668"/>
              <a:gd name="connsiteX20" fmla="*/ 96287 w 96286"/>
              <a:gd name="connsiteY20" fmla="*/ 144430 h 224668"/>
              <a:gd name="connsiteX21" fmla="*/ 48143 w 96286"/>
              <a:gd name="connsiteY21" fmla="*/ 96287 h 224668"/>
              <a:gd name="connsiteX22" fmla="*/ 32096 w 96286"/>
              <a:gd name="connsiteY22" fmla="*/ 80239 h 224668"/>
              <a:gd name="connsiteX23" fmla="*/ 32096 w 96286"/>
              <a:gd name="connsiteY23" fmla="*/ 64191 h 224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96286" h="224668">
                <a:moveTo>
                  <a:pt x="48143" y="64191"/>
                </a:moveTo>
                <a:cubicBezTo>
                  <a:pt x="56986" y="64191"/>
                  <a:pt x="64191" y="71397"/>
                  <a:pt x="64191" y="80239"/>
                </a:cubicBezTo>
                <a:lnTo>
                  <a:pt x="96287" y="80239"/>
                </a:lnTo>
                <a:cubicBezTo>
                  <a:pt x="96287" y="59345"/>
                  <a:pt x="82822" y="41692"/>
                  <a:pt x="64191" y="35048"/>
                </a:cubicBezTo>
                <a:lnTo>
                  <a:pt x="64191" y="0"/>
                </a:lnTo>
                <a:lnTo>
                  <a:pt x="32096" y="0"/>
                </a:lnTo>
                <a:lnTo>
                  <a:pt x="32096" y="32096"/>
                </a:lnTo>
                <a:lnTo>
                  <a:pt x="0" y="32096"/>
                </a:lnTo>
                <a:lnTo>
                  <a:pt x="0" y="80239"/>
                </a:lnTo>
                <a:cubicBezTo>
                  <a:pt x="0" y="106782"/>
                  <a:pt x="21600" y="128382"/>
                  <a:pt x="48143" y="128382"/>
                </a:cubicBezTo>
                <a:cubicBezTo>
                  <a:pt x="56986" y="128382"/>
                  <a:pt x="64191" y="135588"/>
                  <a:pt x="64191" y="144430"/>
                </a:cubicBezTo>
                <a:lnTo>
                  <a:pt x="64191" y="160478"/>
                </a:lnTo>
                <a:lnTo>
                  <a:pt x="48143" y="160478"/>
                </a:lnTo>
                <a:cubicBezTo>
                  <a:pt x="39301" y="160478"/>
                  <a:pt x="32096" y="153272"/>
                  <a:pt x="32096" y="144430"/>
                </a:cubicBezTo>
                <a:lnTo>
                  <a:pt x="0" y="144430"/>
                </a:lnTo>
                <a:cubicBezTo>
                  <a:pt x="0" y="165324"/>
                  <a:pt x="13464" y="182977"/>
                  <a:pt x="32096" y="189620"/>
                </a:cubicBezTo>
                <a:lnTo>
                  <a:pt x="32096" y="224669"/>
                </a:lnTo>
                <a:lnTo>
                  <a:pt x="64191" y="224669"/>
                </a:lnTo>
                <a:lnTo>
                  <a:pt x="64191" y="192573"/>
                </a:lnTo>
                <a:lnTo>
                  <a:pt x="96287" y="192573"/>
                </a:lnTo>
                <a:lnTo>
                  <a:pt x="96287" y="144430"/>
                </a:lnTo>
                <a:cubicBezTo>
                  <a:pt x="96287" y="117887"/>
                  <a:pt x="74686" y="96287"/>
                  <a:pt x="48143" y="96287"/>
                </a:cubicBezTo>
                <a:cubicBezTo>
                  <a:pt x="39301" y="96287"/>
                  <a:pt x="32096" y="89081"/>
                  <a:pt x="32096" y="80239"/>
                </a:cubicBezTo>
                <a:lnTo>
                  <a:pt x="32096" y="64191"/>
                </a:lnTo>
                <a:close/>
              </a:path>
            </a:pathLst>
          </a:custGeom>
          <a:gradFill>
            <a:gsLst>
              <a:gs pos="100000">
                <a:schemeClr val="bg1">
                  <a:alpha val="0"/>
                </a:schemeClr>
              </a:gs>
              <a:gs pos="0">
                <a:srgbClr val="F2F7FC"/>
              </a:gs>
            </a:gsLst>
            <a:lin ang="5400000" scaled="0"/>
          </a:gradFill>
          <a:ln w="15925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34" name="任意多边形: 形状 133">
            <a:extLst>
              <a:ext uri="{FF2B5EF4-FFF2-40B4-BE49-F238E27FC236}">
                <a16:creationId xmlns:a16="http://schemas.microsoft.com/office/drawing/2014/main" id="{A3943C18-D8ED-F848-A47E-4F3D9C5EE9E1}"/>
              </a:ext>
            </a:extLst>
          </p:cNvPr>
          <p:cNvSpPr/>
          <p:nvPr/>
        </p:nvSpPr>
        <p:spPr>
          <a:xfrm>
            <a:off x="4776731" y="3609149"/>
            <a:ext cx="22468" cy="22468"/>
          </a:xfrm>
          <a:custGeom>
            <a:avLst/>
            <a:gdLst>
              <a:gd name="connsiteX0" fmla="*/ 32096 w 32095"/>
              <a:gd name="connsiteY0" fmla="*/ 16048 h 32095"/>
              <a:gd name="connsiteX1" fmla="*/ 16048 w 32095"/>
              <a:gd name="connsiteY1" fmla="*/ 32096 h 32095"/>
              <a:gd name="connsiteX2" fmla="*/ 0 w 32095"/>
              <a:gd name="connsiteY2" fmla="*/ 16048 h 32095"/>
              <a:gd name="connsiteX3" fmla="*/ 16048 w 32095"/>
              <a:gd name="connsiteY3" fmla="*/ 0 h 32095"/>
              <a:gd name="connsiteX4" fmla="*/ 32096 w 32095"/>
              <a:gd name="connsiteY4" fmla="*/ 16048 h 32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095" h="32095">
                <a:moveTo>
                  <a:pt x="32096" y="16048"/>
                </a:moveTo>
                <a:cubicBezTo>
                  <a:pt x="32096" y="24911"/>
                  <a:pt x="24911" y="32096"/>
                  <a:pt x="16048" y="32096"/>
                </a:cubicBezTo>
                <a:cubicBezTo>
                  <a:pt x="7185" y="32096"/>
                  <a:pt x="0" y="24911"/>
                  <a:pt x="0" y="16048"/>
                </a:cubicBezTo>
                <a:cubicBezTo>
                  <a:pt x="0" y="7185"/>
                  <a:pt x="7185" y="0"/>
                  <a:pt x="16048" y="0"/>
                </a:cubicBezTo>
                <a:cubicBezTo>
                  <a:pt x="24911" y="0"/>
                  <a:pt x="32096" y="7185"/>
                  <a:pt x="32096" y="16048"/>
                </a:cubicBezTo>
                <a:close/>
              </a:path>
            </a:pathLst>
          </a:custGeom>
          <a:gradFill>
            <a:gsLst>
              <a:gs pos="100000">
                <a:schemeClr val="bg1">
                  <a:alpha val="0"/>
                </a:schemeClr>
              </a:gs>
              <a:gs pos="0">
                <a:srgbClr val="F2F7FC"/>
              </a:gs>
            </a:gsLst>
            <a:lin ang="5400000" scaled="0"/>
          </a:gradFill>
          <a:ln w="15925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35" name="任意多边形: 形状 134">
            <a:extLst>
              <a:ext uri="{FF2B5EF4-FFF2-40B4-BE49-F238E27FC236}">
                <a16:creationId xmlns:a16="http://schemas.microsoft.com/office/drawing/2014/main" id="{1DB5E39B-17F3-074C-8119-FBA4E9A14D76}"/>
              </a:ext>
            </a:extLst>
          </p:cNvPr>
          <p:cNvSpPr/>
          <p:nvPr/>
        </p:nvSpPr>
        <p:spPr>
          <a:xfrm>
            <a:off x="4911540" y="3609149"/>
            <a:ext cx="22468" cy="22468"/>
          </a:xfrm>
          <a:custGeom>
            <a:avLst/>
            <a:gdLst>
              <a:gd name="connsiteX0" fmla="*/ 32096 w 32095"/>
              <a:gd name="connsiteY0" fmla="*/ 16048 h 32095"/>
              <a:gd name="connsiteX1" fmla="*/ 16048 w 32095"/>
              <a:gd name="connsiteY1" fmla="*/ 32096 h 32095"/>
              <a:gd name="connsiteX2" fmla="*/ 0 w 32095"/>
              <a:gd name="connsiteY2" fmla="*/ 16048 h 32095"/>
              <a:gd name="connsiteX3" fmla="*/ 16048 w 32095"/>
              <a:gd name="connsiteY3" fmla="*/ 0 h 32095"/>
              <a:gd name="connsiteX4" fmla="*/ 32096 w 32095"/>
              <a:gd name="connsiteY4" fmla="*/ 16048 h 32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095" h="32095">
                <a:moveTo>
                  <a:pt x="32096" y="16048"/>
                </a:moveTo>
                <a:cubicBezTo>
                  <a:pt x="32096" y="24911"/>
                  <a:pt x="24911" y="32096"/>
                  <a:pt x="16048" y="32096"/>
                </a:cubicBezTo>
                <a:cubicBezTo>
                  <a:pt x="7185" y="32096"/>
                  <a:pt x="0" y="24911"/>
                  <a:pt x="0" y="16048"/>
                </a:cubicBezTo>
                <a:cubicBezTo>
                  <a:pt x="0" y="7185"/>
                  <a:pt x="7185" y="0"/>
                  <a:pt x="16048" y="0"/>
                </a:cubicBezTo>
                <a:cubicBezTo>
                  <a:pt x="24911" y="0"/>
                  <a:pt x="32096" y="7185"/>
                  <a:pt x="32096" y="16048"/>
                </a:cubicBezTo>
                <a:close/>
              </a:path>
            </a:pathLst>
          </a:custGeom>
          <a:gradFill>
            <a:gsLst>
              <a:gs pos="100000">
                <a:schemeClr val="bg1">
                  <a:alpha val="0"/>
                </a:schemeClr>
              </a:gs>
              <a:gs pos="0">
                <a:srgbClr val="F2F7FC"/>
              </a:gs>
            </a:gsLst>
            <a:lin ang="5400000" scaled="0"/>
          </a:gradFill>
          <a:ln w="15925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36" name="任意多边形: 形状 135">
            <a:extLst>
              <a:ext uri="{FF2B5EF4-FFF2-40B4-BE49-F238E27FC236}">
                <a16:creationId xmlns:a16="http://schemas.microsoft.com/office/drawing/2014/main" id="{48B87F07-5962-3546-AA65-A59FC0888FAD}"/>
              </a:ext>
            </a:extLst>
          </p:cNvPr>
          <p:cNvSpPr/>
          <p:nvPr/>
        </p:nvSpPr>
        <p:spPr>
          <a:xfrm>
            <a:off x="4507114" y="3114851"/>
            <a:ext cx="696512" cy="696512"/>
          </a:xfrm>
          <a:custGeom>
            <a:avLst/>
            <a:gdLst>
              <a:gd name="connsiteX0" fmla="*/ 946817 w 994960"/>
              <a:gd name="connsiteY0" fmla="*/ 577720 h 994961"/>
              <a:gd name="connsiteX1" fmla="*/ 929791 w 994960"/>
              <a:gd name="connsiteY1" fmla="*/ 577720 h 994961"/>
              <a:gd name="connsiteX2" fmla="*/ 962865 w 994960"/>
              <a:gd name="connsiteY2" fmla="*/ 529576 h 994961"/>
              <a:gd name="connsiteX3" fmla="*/ 962865 w 994960"/>
              <a:gd name="connsiteY3" fmla="*/ 80239 h 994961"/>
              <a:gd name="connsiteX4" fmla="*/ 786340 w 994960"/>
              <a:gd name="connsiteY4" fmla="*/ 0 h 994961"/>
              <a:gd name="connsiteX5" fmla="*/ 609815 w 994960"/>
              <a:gd name="connsiteY5" fmla="*/ 80239 h 994961"/>
              <a:gd name="connsiteX6" fmla="*/ 609815 w 994960"/>
              <a:gd name="connsiteY6" fmla="*/ 529576 h 994961"/>
              <a:gd name="connsiteX7" fmla="*/ 642889 w 994960"/>
              <a:gd name="connsiteY7" fmla="*/ 577720 h 994961"/>
              <a:gd name="connsiteX8" fmla="*/ 598661 w 994960"/>
              <a:gd name="connsiteY8" fmla="*/ 577720 h 994961"/>
              <a:gd name="connsiteX9" fmla="*/ 497480 w 994960"/>
              <a:gd name="connsiteY9" fmla="*/ 545624 h 994961"/>
              <a:gd name="connsiteX10" fmla="*/ 396299 w 994960"/>
              <a:gd name="connsiteY10" fmla="*/ 577720 h 994961"/>
              <a:gd name="connsiteX11" fmla="*/ 352072 w 994960"/>
              <a:gd name="connsiteY11" fmla="*/ 577720 h 994961"/>
              <a:gd name="connsiteX12" fmla="*/ 385146 w 994960"/>
              <a:gd name="connsiteY12" fmla="*/ 529576 h 994961"/>
              <a:gd name="connsiteX13" fmla="*/ 385146 w 994960"/>
              <a:gd name="connsiteY13" fmla="*/ 272812 h 994961"/>
              <a:gd name="connsiteX14" fmla="*/ 208621 w 994960"/>
              <a:gd name="connsiteY14" fmla="*/ 192573 h 994961"/>
              <a:gd name="connsiteX15" fmla="*/ 32096 w 994960"/>
              <a:gd name="connsiteY15" fmla="*/ 272812 h 994961"/>
              <a:gd name="connsiteX16" fmla="*/ 32096 w 994960"/>
              <a:gd name="connsiteY16" fmla="*/ 529576 h 994961"/>
              <a:gd name="connsiteX17" fmla="*/ 65170 w 994960"/>
              <a:gd name="connsiteY17" fmla="*/ 577720 h 994961"/>
              <a:gd name="connsiteX18" fmla="*/ 48143 w 994960"/>
              <a:gd name="connsiteY18" fmla="*/ 577720 h 994961"/>
              <a:gd name="connsiteX19" fmla="*/ 0 w 994960"/>
              <a:gd name="connsiteY19" fmla="*/ 625863 h 994961"/>
              <a:gd name="connsiteX20" fmla="*/ 48143 w 994960"/>
              <a:gd name="connsiteY20" fmla="*/ 674006 h 994961"/>
              <a:gd name="connsiteX21" fmla="*/ 327791 w 994960"/>
              <a:gd name="connsiteY21" fmla="*/ 674006 h 994961"/>
              <a:gd name="connsiteX22" fmla="*/ 320955 w 994960"/>
              <a:gd name="connsiteY22" fmla="*/ 722149 h 994961"/>
              <a:gd name="connsiteX23" fmla="*/ 396299 w 994960"/>
              <a:gd name="connsiteY23" fmla="*/ 866579 h 994961"/>
              <a:gd name="connsiteX24" fmla="*/ 353051 w 994960"/>
              <a:gd name="connsiteY24" fmla="*/ 866579 h 994961"/>
              <a:gd name="connsiteX25" fmla="*/ 240716 w 994960"/>
              <a:gd name="connsiteY25" fmla="*/ 978914 h 994961"/>
              <a:gd name="connsiteX26" fmla="*/ 240716 w 994960"/>
              <a:gd name="connsiteY26" fmla="*/ 994962 h 994961"/>
              <a:gd name="connsiteX27" fmla="*/ 754244 w 994960"/>
              <a:gd name="connsiteY27" fmla="*/ 994962 h 994961"/>
              <a:gd name="connsiteX28" fmla="*/ 754244 w 994960"/>
              <a:gd name="connsiteY28" fmla="*/ 978914 h 994961"/>
              <a:gd name="connsiteX29" fmla="*/ 641910 w 994960"/>
              <a:gd name="connsiteY29" fmla="*/ 866579 h 994961"/>
              <a:gd name="connsiteX30" fmla="*/ 598661 w 994960"/>
              <a:gd name="connsiteY30" fmla="*/ 866579 h 994961"/>
              <a:gd name="connsiteX31" fmla="*/ 674006 w 994960"/>
              <a:gd name="connsiteY31" fmla="*/ 722149 h 994961"/>
              <a:gd name="connsiteX32" fmla="*/ 667169 w 994960"/>
              <a:gd name="connsiteY32" fmla="*/ 674006 h 994961"/>
              <a:gd name="connsiteX33" fmla="*/ 946817 w 994960"/>
              <a:gd name="connsiteY33" fmla="*/ 674006 h 994961"/>
              <a:gd name="connsiteX34" fmla="*/ 994961 w 994960"/>
              <a:gd name="connsiteY34" fmla="*/ 625863 h 994961"/>
              <a:gd name="connsiteX35" fmla="*/ 946817 w 994960"/>
              <a:gd name="connsiteY35" fmla="*/ 577720 h 994961"/>
              <a:gd name="connsiteX36" fmla="*/ 770292 w 994960"/>
              <a:gd name="connsiteY36" fmla="*/ 160157 h 994961"/>
              <a:gd name="connsiteX37" fmla="*/ 770292 w 994960"/>
              <a:gd name="connsiteY37" fmla="*/ 192252 h 994961"/>
              <a:gd name="connsiteX38" fmla="*/ 706101 w 994960"/>
              <a:gd name="connsiteY38" fmla="*/ 183522 h 994961"/>
              <a:gd name="connsiteX39" fmla="*/ 706101 w 994960"/>
              <a:gd name="connsiteY39" fmla="*/ 152037 h 994961"/>
              <a:gd name="connsiteX40" fmla="*/ 770292 w 994960"/>
              <a:gd name="connsiteY40" fmla="*/ 160157 h 994961"/>
              <a:gd name="connsiteX41" fmla="*/ 802388 w 994960"/>
              <a:gd name="connsiteY41" fmla="*/ 577399 h 994961"/>
              <a:gd name="connsiteX42" fmla="*/ 802388 w 994960"/>
              <a:gd name="connsiteY42" fmla="*/ 545303 h 994961"/>
              <a:gd name="connsiteX43" fmla="*/ 866579 w 994960"/>
              <a:gd name="connsiteY43" fmla="*/ 537183 h 994961"/>
              <a:gd name="connsiteX44" fmla="*/ 866579 w 994960"/>
              <a:gd name="connsiteY44" fmla="*/ 568669 h 994961"/>
              <a:gd name="connsiteX45" fmla="*/ 802388 w 994960"/>
              <a:gd name="connsiteY45" fmla="*/ 577399 h 994961"/>
              <a:gd name="connsiteX46" fmla="*/ 802388 w 994960"/>
              <a:gd name="connsiteY46" fmla="*/ 513208 h 994961"/>
              <a:gd name="connsiteX47" fmla="*/ 802388 w 994960"/>
              <a:gd name="connsiteY47" fmla="*/ 481112 h 994961"/>
              <a:gd name="connsiteX48" fmla="*/ 866579 w 994960"/>
              <a:gd name="connsiteY48" fmla="*/ 472992 h 994961"/>
              <a:gd name="connsiteX49" fmla="*/ 866579 w 994960"/>
              <a:gd name="connsiteY49" fmla="*/ 504478 h 994961"/>
              <a:gd name="connsiteX50" fmla="*/ 802388 w 994960"/>
              <a:gd name="connsiteY50" fmla="*/ 513208 h 994961"/>
              <a:gd name="connsiteX51" fmla="*/ 802388 w 994960"/>
              <a:gd name="connsiteY51" fmla="*/ 449016 h 994961"/>
              <a:gd name="connsiteX52" fmla="*/ 802388 w 994960"/>
              <a:gd name="connsiteY52" fmla="*/ 416921 h 994961"/>
              <a:gd name="connsiteX53" fmla="*/ 866579 w 994960"/>
              <a:gd name="connsiteY53" fmla="*/ 408801 h 994961"/>
              <a:gd name="connsiteX54" fmla="*/ 866579 w 994960"/>
              <a:gd name="connsiteY54" fmla="*/ 440287 h 994961"/>
              <a:gd name="connsiteX55" fmla="*/ 802388 w 994960"/>
              <a:gd name="connsiteY55" fmla="*/ 449016 h 994961"/>
              <a:gd name="connsiteX56" fmla="*/ 802388 w 994960"/>
              <a:gd name="connsiteY56" fmla="*/ 384825 h 994961"/>
              <a:gd name="connsiteX57" fmla="*/ 802388 w 994960"/>
              <a:gd name="connsiteY57" fmla="*/ 352730 h 994961"/>
              <a:gd name="connsiteX58" fmla="*/ 866579 w 994960"/>
              <a:gd name="connsiteY58" fmla="*/ 344610 h 994961"/>
              <a:gd name="connsiteX59" fmla="*/ 866579 w 994960"/>
              <a:gd name="connsiteY59" fmla="*/ 376095 h 994961"/>
              <a:gd name="connsiteX60" fmla="*/ 802388 w 994960"/>
              <a:gd name="connsiteY60" fmla="*/ 384825 h 994961"/>
              <a:gd name="connsiteX61" fmla="*/ 802388 w 994960"/>
              <a:gd name="connsiteY61" fmla="*/ 320634 h 994961"/>
              <a:gd name="connsiteX62" fmla="*/ 802388 w 994960"/>
              <a:gd name="connsiteY62" fmla="*/ 288539 h 994961"/>
              <a:gd name="connsiteX63" fmla="*/ 866579 w 994960"/>
              <a:gd name="connsiteY63" fmla="*/ 280419 h 994961"/>
              <a:gd name="connsiteX64" fmla="*/ 866579 w 994960"/>
              <a:gd name="connsiteY64" fmla="*/ 311904 h 994961"/>
              <a:gd name="connsiteX65" fmla="*/ 802388 w 994960"/>
              <a:gd name="connsiteY65" fmla="*/ 320634 h 994961"/>
              <a:gd name="connsiteX66" fmla="*/ 802388 w 994960"/>
              <a:gd name="connsiteY66" fmla="*/ 256443 h 994961"/>
              <a:gd name="connsiteX67" fmla="*/ 802388 w 994960"/>
              <a:gd name="connsiteY67" fmla="*/ 224348 h 994961"/>
              <a:gd name="connsiteX68" fmla="*/ 866579 w 994960"/>
              <a:gd name="connsiteY68" fmla="*/ 216228 h 994961"/>
              <a:gd name="connsiteX69" fmla="*/ 866579 w 994960"/>
              <a:gd name="connsiteY69" fmla="*/ 247713 h 994961"/>
              <a:gd name="connsiteX70" fmla="*/ 802388 w 994960"/>
              <a:gd name="connsiteY70" fmla="*/ 256443 h 994961"/>
              <a:gd name="connsiteX71" fmla="*/ 802388 w 994960"/>
              <a:gd name="connsiteY71" fmla="*/ 192252 h 994961"/>
              <a:gd name="connsiteX72" fmla="*/ 802388 w 994960"/>
              <a:gd name="connsiteY72" fmla="*/ 160157 h 994961"/>
              <a:gd name="connsiteX73" fmla="*/ 866579 w 994960"/>
              <a:gd name="connsiteY73" fmla="*/ 152037 h 994961"/>
              <a:gd name="connsiteX74" fmla="*/ 866579 w 994960"/>
              <a:gd name="connsiteY74" fmla="*/ 183522 h 994961"/>
              <a:gd name="connsiteX75" fmla="*/ 802388 w 994960"/>
              <a:gd name="connsiteY75" fmla="*/ 192252 h 994961"/>
              <a:gd name="connsiteX76" fmla="*/ 770292 w 994960"/>
              <a:gd name="connsiteY76" fmla="*/ 224348 h 994961"/>
              <a:gd name="connsiteX77" fmla="*/ 770292 w 994960"/>
              <a:gd name="connsiteY77" fmla="*/ 256443 h 994961"/>
              <a:gd name="connsiteX78" fmla="*/ 706101 w 994960"/>
              <a:gd name="connsiteY78" fmla="*/ 247713 h 994961"/>
              <a:gd name="connsiteX79" fmla="*/ 706101 w 994960"/>
              <a:gd name="connsiteY79" fmla="*/ 216228 h 994961"/>
              <a:gd name="connsiteX80" fmla="*/ 770292 w 994960"/>
              <a:gd name="connsiteY80" fmla="*/ 224348 h 994961"/>
              <a:gd name="connsiteX81" fmla="*/ 770292 w 994960"/>
              <a:gd name="connsiteY81" fmla="*/ 288539 h 994961"/>
              <a:gd name="connsiteX82" fmla="*/ 770292 w 994960"/>
              <a:gd name="connsiteY82" fmla="*/ 320634 h 994961"/>
              <a:gd name="connsiteX83" fmla="*/ 706101 w 994960"/>
              <a:gd name="connsiteY83" fmla="*/ 311904 h 994961"/>
              <a:gd name="connsiteX84" fmla="*/ 706101 w 994960"/>
              <a:gd name="connsiteY84" fmla="*/ 280419 h 994961"/>
              <a:gd name="connsiteX85" fmla="*/ 770292 w 994960"/>
              <a:gd name="connsiteY85" fmla="*/ 288539 h 994961"/>
              <a:gd name="connsiteX86" fmla="*/ 770292 w 994960"/>
              <a:gd name="connsiteY86" fmla="*/ 352730 h 994961"/>
              <a:gd name="connsiteX87" fmla="*/ 770292 w 994960"/>
              <a:gd name="connsiteY87" fmla="*/ 384825 h 994961"/>
              <a:gd name="connsiteX88" fmla="*/ 706101 w 994960"/>
              <a:gd name="connsiteY88" fmla="*/ 376095 h 994961"/>
              <a:gd name="connsiteX89" fmla="*/ 706101 w 994960"/>
              <a:gd name="connsiteY89" fmla="*/ 344610 h 994961"/>
              <a:gd name="connsiteX90" fmla="*/ 770292 w 994960"/>
              <a:gd name="connsiteY90" fmla="*/ 352730 h 994961"/>
              <a:gd name="connsiteX91" fmla="*/ 770292 w 994960"/>
              <a:gd name="connsiteY91" fmla="*/ 416921 h 994961"/>
              <a:gd name="connsiteX92" fmla="*/ 770292 w 994960"/>
              <a:gd name="connsiteY92" fmla="*/ 449016 h 994961"/>
              <a:gd name="connsiteX93" fmla="*/ 706101 w 994960"/>
              <a:gd name="connsiteY93" fmla="*/ 440287 h 994961"/>
              <a:gd name="connsiteX94" fmla="*/ 706101 w 994960"/>
              <a:gd name="connsiteY94" fmla="*/ 408801 h 994961"/>
              <a:gd name="connsiteX95" fmla="*/ 770292 w 994960"/>
              <a:gd name="connsiteY95" fmla="*/ 416921 h 994961"/>
              <a:gd name="connsiteX96" fmla="*/ 770292 w 994960"/>
              <a:gd name="connsiteY96" fmla="*/ 481112 h 994961"/>
              <a:gd name="connsiteX97" fmla="*/ 770292 w 994960"/>
              <a:gd name="connsiteY97" fmla="*/ 513208 h 994961"/>
              <a:gd name="connsiteX98" fmla="*/ 706101 w 994960"/>
              <a:gd name="connsiteY98" fmla="*/ 504478 h 994961"/>
              <a:gd name="connsiteX99" fmla="*/ 706101 w 994960"/>
              <a:gd name="connsiteY99" fmla="*/ 472992 h 994961"/>
              <a:gd name="connsiteX100" fmla="*/ 770292 w 994960"/>
              <a:gd name="connsiteY100" fmla="*/ 481112 h 994961"/>
              <a:gd name="connsiteX101" fmla="*/ 770292 w 994960"/>
              <a:gd name="connsiteY101" fmla="*/ 545303 h 994961"/>
              <a:gd name="connsiteX102" fmla="*/ 770292 w 994960"/>
              <a:gd name="connsiteY102" fmla="*/ 577399 h 994961"/>
              <a:gd name="connsiteX103" fmla="*/ 706101 w 994960"/>
              <a:gd name="connsiteY103" fmla="*/ 568669 h 994961"/>
              <a:gd name="connsiteX104" fmla="*/ 706101 w 994960"/>
              <a:gd name="connsiteY104" fmla="*/ 537183 h 994961"/>
              <a:gd name="connsiteX105" fmla="*/ 770292 w 994960"/>
              <a:gd name="connsiteY105" fmla="*/ 545303 h 994961"/>
              <a:gd name="connsiteX106" fmla="*/ 898674 w 994960"/>
              <a:gd name="connsiteY106" fmla="*/ 558077 h 994961"/>
              <a:gd name="connsiteX107" fmla="*/ 898674 w 994960"/>
              <a:gd name="connsiteY107" fmla="*/ 527988 h 994961"/>
              <a:gd name="connsiteX108" fmla="*/ 930770 w 994960"/>
              <a:gd name="connsiteY108" fmla="*/ 512855 h 994961"/>
              <a:gd name="connsiteX109" fmla="*/ 930770 w 994960"/>
              <a:gd name="connsiteY109" fmla="*/ 529576 h 994961"/>
              <a:gd name="connsiteX110" fmla="*/ 898674 w 994960"/>
              <a:gd name="connsiteY110" fmla="*/ 558077 h 994961"/>
              <a:gd name="connsiteX111" fmla="*/ 898674 w 994960"/>
              <a:gd name="connsiteY111" fmla="*/ 493886 h 994961"/>
              <a:gd name="connsiteX112" fmla="*/ 898674 w 994960"/>
              <a:gd name="connsiteY112" fmla="*/ 463796 h 994961"/>
              <a:gd name="connsiteX113" fmla="*/ 930770 w 994960"/>
              <a:gd name="connsiteY113" fmla="*/ 448663 h 994961"/>
              <a:gd name="connsiteX114" fmla="*/ 930770 w 994960"/>
              <a:gd name="connsiteY114" fmla="*/ 465385 h 994961"/>
              <a:gd name="connsiteX115" fmla="*/ 898674 w 994960"/>
              <a:gd name="connsiteY115" fmla="*/ 493886 h 994961"/>
              <a:gd name="connsiteX116" fmla="*/ 898674 w 994960"/>
              <a:gd name="connsiteY116" fmla="*/ 429695 h 994961"/>
              <a:gd name="connsiteX117" fmla="*/ 898674 w 994960"/>
              <a:gd name="connsiteY117" fmla="*/ 399605 h 994961"/>
              <a:gd name="connsiteX118" fmla="*/ 930770 w 994960"/>
              <a:gd name="connsiteY118" fmla="*/ 384472 h 994961"/>
              <a:gd name="connsiteX119" fmla="*/ 930770 w 994960"/>
              <a:gd name="connsiteY119" fmla="*/ 401194 h 994961"/>
              <a:gd name="connsiteX120" fmla="*/ 898674 w 994960"/>
              <a:gd name="connsiteY120" fmla="*/ 429695 h 994961"/>
              <a:gd name="connsiteX121" fmla="*/ 898674 w 994960"/>
              <a:gd name="connsiteY121" fmla="*/ 365504 h 994961"/>
              <a:gd name="connsiteX122" fmla="*/ 898674 w 994960"/>
              <a:gd name="connsiteY122" fmla="*/ 335414 h 994961"/>
              <a:gd name="connsiteX123" fmla="*/ 930770 w 994960"/>
              <a:gd name="connsiteY123" fmla="*/ 320281 h 994961"/>
              <a:gd name="connsiteX124" fmla="*/ 930770 w 994960"/>
              <a:gd name="connsiteY124" fmla="*/ 337003 h 994961"/>
              <a:gd name="connsiteX125" fmla="*/ 898674 w 994960"/>
              <a:gd name="connsiteY125" fmla="*/ 365504 h 994961"/>
              <a:gd name="connsiteX126" fmla="*/ 898674 w 994960"/>
              <a:gd name="connsiteY126" fmla="*/ 301313 h 994961"/>
              <a:gd name="connsiteX127" fmla="*/ 898674 w 994960"/>
              <a:gd name="connsiteY127" fmla="*/ 271223 h 994961"/>
              <a:gd name="connsiteX128" fmla="*/ 930770 w 994960"/>
              <a:gd name="connsiteY128" fmla="*/ 256090 h 994961"/>
              <a:gd name="connsiteX129" fmla="*/ 930770 w 994960"/>
              <a:gd name="connsiteY129" fmla="*/ 272812 h 994961"/>
              <a:gd name="connsiteX130" fmla="*/ 898674 w 994960"/>
              <a:gd name="connsiteY130" fmla="*/ 301313 h 994961"/>
              <a:gd name="connsiteX131" fmla="*/ 898674 w 994960"/>
              <a:gd name="connsiteY131" fmla="*/ 237122 h 994961"/>
              <a:gd name="connsiteX132" fmla="*/ 898674 w 994960"/>
              <a:gd name="connsiteY132" fmla="*/ 207032 h 994961"/>
              <a:gd name="connsiteX133" fmla="*/ 930770 w 994960"/>
              <a:gd name="connsiteY133" fmla="*/ 191899 h 994961"/>
              <a:gd name="connsiteX134" fmla="*/ 930770 w 994960"/>
              <a:gd name="connsiteY134" fmla="*/ 208621 h 994961"/>
              <a:gd name="connsiteX135" fmla="*/ 898674 w 994960"/>
              <a:gd name="connsiteY135" fmla="*/ 237122 h 994961"/>
              <a:gd name="connsiteX136" fmla="*/ 898674 w 994960"/>
              <a:gd name="connsiteY136" fmla="*/ 172931 h 994961"/>
              <a:gd name="connsiteX137" fmla="*/ 898674 w 994960"/>
              <a:gd name="connsiteY137" fmla="*/ 142841 h 994961"/>
              <a:gd name="connsiteX138" fmla="*/ 930770 w 994960"/>
              <a:gd name="connsiteY138" fmla="*/ 127708 h 994961"/>
              <a:gd name="connsiteX139" fmla="*/ 930770 w 994960"/>
              <a:gd name="connsiteY139" fmla="*/ 144430 h 994961"/>
              <a:gd name="connsiteX140" fmla="*/ 898674 w 994960"/>
              <a:gd name="connsiteY140" fmla="*/ 172931 h 994961"/>
              <a:gd name="connsiteX141" fmla="*/ 786340 w 994960"/>
              <a:gd name="connsiteY141" fmla="*/ 32096 h 994961"/>
              <a:gd name="connsiteX142" fmla="*/ 930770 w 994960"/>
              <a:gd name="connsiteY142" fmla="*/ 80239 h 994961"/>
              <a:gd name="connsiteX143" fmla="*/ 786340 w 994960"/>
              <a:gd name="connsiteY143" fmla="*/ 128382 h 994961"/>
              <a:gd name="connsiteX144" fmla="*/ 641910 w 994960"/>
              <a:gd name="connsiteY144" fmla="*/ 80239 h 994961"/>
              <a:gd name="connsiteX145" fmla="*/ 786340 w 994960"/>
              <a:gd name="connsiteY145" fmla="*/ 32096 h 994961"/>
              <a:gd name="connsiteX146" fmla="*/ 641910 w 994960"/>
              <a:gd name="connsiteY146" fmla="*/ 127708 h 994961"/>
              <a:gd name="connsiteX147" fmla="*/ 674006 w 994960"/>
              <a:gd name="connsiteY147" fmla="*/ 142841 h 994961"/>
              <a:gd name="connsiteX148" fmla="*/ 674006 w 994960"/>
              <a:gd name="connsiteY148" fmla="*/ 172931 h 994961"/>
              <a:gd name="connsiteX149" fmla="*/ 641910 w 994960"/>
              <a:gd name="connsiteY149" fmla="*/ 144430 h 994961"/>
              <a:gd name="connsiteX150" fmla="*/ 641910 w 994960"/>
              <a:gd name="connsiteY150" fmla="*/ 191899 h 994961"/>
              <a:gd name="connsiteX151" fmla="*/ 674006 w 994960"/>
              <a:gd name="connsiteY151" fmla="*/ 207032 h 994961"/>
              <a:gd name="connsiteX152" fmla="*/ 674006 w 994960"/>
              <a:gd name="connsiteY152" fmla="*/ 237122 h 994961"/>
              <a:gd name="connsiteX153" fmla="*/ 641910 w 994960"/>
              <a:gd name="connsiteY153" fmla="*/ 208621 h 994961"/>
              <a:gd name="connsiteX154" fmla="*/ 641910 w 994960"/>
              <a:gd name="connsiteY154" fmla="*/ 256090 h 994961"/>
              <a:gd name="connsiteX155" fmla="*/ 674006 w 994960"/>
              <a:gd name="connsiteY155" fmla="*/ 271223 h 994961"/>
              <a:gd name="connsiteX156" fmla="*/ 674006 w 994960"/>
              <a:gd name="connsiteY156" fmla="*/ 301313 h 994961"/>
              <a:gd name="connsiteX157" fmla="*/ 641910 w 994960"/>
              <a:gd name="connsiteY157" fmla="*/ 272812 h 994961"/>
              <a:gd name="connsiteX158" fmla="*/ 641910 w 994960"/>
              <a:gd name="connsiteY158" fmla="*/ 320281 h 994961"/>
              <a:gd name="connsiteX159" fmla="*/ 674006 w 994960"/>
              <a:gd name="connsiteY159" fmla="*/ 335414 h 994961"/>
              <a:gd name="connsiteX160" fmla="*/ 674006 w 994960"/>
              <a:gd name="connsiteY160" fmla="*/ 365504 h 994961"/>
              <a:gd name="connsiteX161" fmla="*/ 641910 w 994960"/>
              <a:gd name="connsiteY161" fmla="*/ 337003 h 994961"/>
              <a:gd name="connsiteX162" fmla="*/ 641910 w 994960"/>
              <a:gd name="connsiteY162" fmla="*/ 384472 h 994961"/>
              <a:gd name="connsiteX163" fmla="*/ 674006 w 994960"/>
              <a:gd name="connsiteY163" fmla="*/ 399605 h 994961"/>
              <a:gd name="connsiteX164" fmla="*/ 674006 w 994960"/>
              <a:gd name="connsiteY164" fmla="*/ 429695 h 994961"/>
              <a:gd name="connsiteX165" fmla="*/ 641910 w 994960"/>
              <a:gd name="connsiteY165" fmla="*/ 401194 h 994961"/>
              <a:gd name="connsiteX166" fmla="*/ 641910 w 994960"/>
              <a:gd name="connsiteY166" fmla="*/ 448663 h 994961"/>
              <a:gd name="connsiteX167" fmla="*/ 674006 w 994960"/>
              <a:gd name="connsiteY167" fmla="*/ 463796 h 994961"/>
              <a:gd name="connsiteX168" fmla="*/ 674006 w 994960"/>
              <a:gd name="connsiteY168" fmla="*/ 493886 h 994961"/>
              <a:gd name="connsiteX169" fmla="*/ 641910 w 994960"/>
              <a:gd name="connsiteY169" fmla="*/ 465385 h 994961"/>
              <a:gd name="connsiteX170" fmla="*/ 641910 w 994960"/>
              <a:gd name="connsiteY170" fmla="*/ 512855 h 994961"/>
              <a:gd name="connsiteX171" fmla="*/ 674006 w 994960"/>
              <a:gd name="connsiteY171" fmla="*/ 527988 h 994961"/>
              <a:gd name="connsiteX172" fmla="*/ 674006 w 994960"/>
              <a:gd name="connsiteY172" fmla="*/ 558077 h 994961"/>
              <a:gd name="connsiteX173" fmla="*/ 641910 w 994960"/>
              <a:gd name="connsiteY173" fmla="*/ 529576 h 994961"/>
              <a:gd name="connsiteX174" fmla="*/ 192573 w 994960"/>
              <a:gd name="connsiteY174" fmla="*/ 352730 h 994961"/>
              <a:gd name="connsiteX175" fmla="*/ 192573 w 994960"/>
              <a:gd name="connsiteY175" fmla="*/ 384825 h 994961"/>
              <a:gd name="connsiteX176" fmla="*/ 128382 w 994960"/>
              <a:gd name="connsiteY176" fmla="*/ 376095 h 994961"/>
              <a:gd name="connsiteX177" fmla="*/ 128382 w 994960"/>
              <a:gd name="connsiteY177" fmla="*/ 344610 h 994961"/>
              <a:gd name="connsiteX178" fmla="*/ 192573 w 994960"/>
              <a:gd name="connsiteY178" fmla="*/ 352730 h 994961"/>
              <a:gd name="connsiteX179" fmla="*/ 224669 w 994960"/>
              <a:gd name="connsiteY179" fmla="*/ 577399 h 994961"/>
              <a:gd name="connsiteX180" fmla="*/ 224669 w 994960"/>
              <a:gd name="connsiteY180" fmla="*/ 545303 h 994961"/>
              <a:gd name="connsiteX181" fmla="*/ 288860 w 994960"/>
              <a:gd name="connsiteY181" fmla="*/ 537183 h 994961"/>
              <a:gd name="connsiteX182" fmla="*/ 288860 w 994960"/>
              <a:gd name="connsiteY182" fmla="*/ 568669 h 994961"/>
              <a:gd name="connsiteX183" fmla="*/ 224669 w 994960"/>
              <a:gd name="connsiteY183" fmla="*/ 577399 h 994961"/>
              <a:gd name="connsiteX184" fmla="*/ 224669 w 994960"/>
              <a:gd name="connsiteY184" fmla="*/ 513208 h 994961"/>
              <a:gd name="connsiteX185" fmla="*/ 224669 w 994960"/>
              <a:gd name="connsiteY185" fmla="*/ 481112 h 994961"/>
              <a:gd name="connsiteX186" fmla="*/ 288860 w 994960"/>
              <a:gd name="connsiteY186" fmla="*/ 472992 h 994961"/>
              <a:gd name="connsiteX187" fmla="*/ 288860 w 994960"/>
              <a:gd name="connsiteY187" fmla="*/ 504478 h 994961"/>
              <a:gd name="connsiteX188" fmla="*/ 224669 w 994960"/>
              <a:gd name="connsiteY188" fmla="*/ 513208 h 994961"/>
              <a:gd name="connsiteX189" fmla="*/ 224669 w 994960"/>
              <a:gd name="connsiteY189" fmla="*/ 449016 h 994961"/>
              <a:gd name="connsiteX190" fmla="*/ 224669 w 994960"/>
              <a:gd name="connsiteY190" fmla="*/ 416921 h 994961"/>
              <a:gd name="connsiteX191" fmla="*/ 288860 w 994960"/>
              <a:gd name="connsiteY191" fmla="*/ 408801 h 994961"/>
              <a:gd name="connsiteX192" fmla="*/ 288860 w 994960"/>
              <a:gd name="connsiteY192" fmla="*/ 440287 h 994961"/>
              <a:gd name="connsiteX193" fmla="*/ 224669 w 994960"/>
              <a:gd name="connsiteY193" fmla="*/ 449016 h 994961"/>
              <a:gd name="connsiteX194" fmla="*/ 224669 w 994960"/>
              <a:gd name="connsiteY194" fmla="*/ 384825 h 994961"/>
              <a:gd name="connsiteX195" fmla="*/ 224669 w 994960"/>
              <a:gd name="connsiteY195" fmla="*/ 352730 h 994961"/>
              <a:gd name="connsiteX196" fmla="*/ 288860 w 994960"/>
              <a:gd name="connsiteY196" fmla="*/ 344610 h 994961"/>
              <a:gd name="connsiteX197" fmla="*/ 288860 w 994960"/>
              <a:gd name="connsiteY197" fmla="*/ 376095 h 994961"/>
              <a:gd name="connsiteX198" fmla="*/ 224669 w 994960"/>
              <a:gd name="connsiteY198" fmla="*/ 384825 h 994961"/>
              <a:gd name="connsiteX199" fmla="*/ 192573 w 994960"/>
              <a:gd name="connsiteY199" fmla="*/ 416921 h 994961"/>
              <a:gd name="connsiteX200" fmla="*/ 192573 w 994960"/>
              <a:gd name="connsiteY200" fmla="*/ 449016 h 994961"/>
              <a:gd name="connsiteX201" fmla="*/ 128382 w 994960"/>
              <a:gd name="connsiteY201" fmla="*/ 440287 h 994961"/>
              <a:gd name="connsiteX202" fmla="*/ 128382 w 994960"/>
              <a:gd name="connsiteY202" fmla="*/ 408801 h 994961"/>
              <a:gd name="connsiteX203" fmla="*/ 192573 w 994960"/>
              <a:gd name="connsiteY203" fmla="*/ 416921 h 994961"/>
              <a:gd name="connsiteX204" fmla="*/ 192573 w 994960"/>
              <a:gd name="connsiteY204" fmla="*/ 481112 h 994961"/>
              <a:gd name="connsiteX205" fmla="*/ 192573 w 994960"/>
              <a:gd name="connsiteY205" fmla="*/ 513208 h 994961"/>
              <a:gd name="connsiteX206" fmla="*/ 128382 w 994960"/>
              <a:gd name="connsiteY206" fmla="*/ 504478 h 994961"/>
              <a:gd name="connsiteX207" fmla="*/ 128382 w 994960"/>
              <a:gd name="connsiteY207" fmla="*/ 472992 h 994961"/>
              <a:gd name="connsiteX208" fmla="*/ 192573 w 994960"/>
              <a:gd name="connsiteY208" fmla="*/ 481112 h 994961"/>
              <a:gd name="connsiteX209" fmla="*/ 192573 w 994960"/>
              <a:gd name="connsiteY209" fmla="*/ 545303 h 994961"/>
              <a:gd name="connsiteX210" fmla="*/ 192573 w 994960"/>
              <a:gd name="connsiteY210" fmla="*/ 577399 h 994961"/>
              <a:gd name="connsiteX211" fmla="*/ 128382 w 994960"/>
              <a:gd name="connsiteY211" fmla="*/ 568669 h 994961"/>
              <a:gd name="connsiteX212" fmla="*/ 128382 w 994960"/>
              <a:gd name="connsiteY212" fmla="*/ 537183 h 994961"/>
              <a:gd name="connsiteX213" fmla="*/ 192573 w 994960"/>
              <a:gd name="connsiteY213" fmla="*/ 545303 h 994961"/>
              <a:gd name="connsiteX214" fmla="*/ 320955 w 994960"/>
              <a:gd name="connsiteY214" fmla="*/ 558077 h 994961"/>
              <a:gd name="connsiteX215" fmla="*/ 320955 w 994960"/>
              <a:gd name="connsiteY215" fmla="*/ 527988 h 994961"/>
              <a:gd name="connsiteX216" fmla="*/ 353051 w 994960"/>
              <a:gd name="connsiteY216" fmla="*/ 512855 h 994961"/>
              <a:gd name="connsiteX217" fmla="*/ 353051 w 994960"/>
              <a:gd name="connsiteY217" fmla="*/ 529576 h 994961"/>
              <a:gd name="connsiteX218" fmla="*/ 320955 w 994960"/>
              <a:gd name="connsiteY218" fmla="*/ 558077 h 994961"/>
              <a:gd name="connsiteX219" fmla="*/ 320955 w 994960"/>
              <a:gd name="connsiteY219" fmla="*/ 493886 h 994961"/>
              <a:gd name="connsiteX220" fmla="*/ 320955 w 994960"/>
              <a:gd name="connsiteY220" fmla="*/ 463796 h 994961"/>
              <a:gd name="connsiteX221" fmla="*/ 353051 w 994960"/>
              <a:gd name="connsiteY221" fmla="*/ 448663 h 994961"/>
              <a:gd name="connsiteX222" fmla="*/ 353051 w 994960"/>
              <a:gd name="connsiteY222" fmla="*/ 465385 h 994961"/>
              <a:gd name="connsiteX223" fmla="*/ 320955 w 994960"/>
              <a:gd name="connsiteY223" fmla="*/ 493886 h 994961"/>
              <a:gd name="connsiteX224" fmla="*/ 320955 w 994960"/>
              <a:gd name="connsiteY224" fmla="*/ 429695 h 994961"/>
              <a:gd name="connsiteX225" fmla="*/ 320955 w 994960"/>
              <a:gd name="connsiteY225" fmla="*/ 399605 h 994961"/>
              <a:gd name="connsiteX226" fmla="*/ 353051 w 994960"/>
              <a:gd name="connsiteY226" fmla="*/ 384472 h 994961"/>
              <a:gd name="connsiteX227" fmla="*/ 353051 w 994960"/>
              <a:gd name="connsiteY227" fmla="*/ 401194 h 994961"/>
              <a:gd name="connsiteX228" fmla="*/ 320955 w 994960"/>
              <a:gd name="connsiteY228" fmla="*/ 429695 h 994961"/>
              <a:gd name="connsiteX229" fmla="*/ 320955 w 994960"/>
              <a:gd name="connsiteY229" fmla="*/ 365504 h 994961"/>
              <a:gd name="connsiteX230" fmla="*/ 320955 w 994960"/>
              <a:gd name="connsiteY230" fmla="*/ 335414 h 994961"/>
              <a:gd name="connsiteX231" fmla="*/ 353051 w 994960"/>
              <a:gd name="connsiteY231" fmla="*/ 320281 h 994961"/>
              <a:gd name="connsiteX232" fmla="*/ 353051 w 994960"/>
              <a:gd name="connsiteY232" fmla="*/ 337003 h 994961"/>
              <a:gd name="connsiteX233" fmla="*/ 320955 w 994960"/>
              <a:gd name="connsiteY233" fmla="*/ 365504 h 994961"/>
              <a:gd name="connsiteX234" fmla="*/ 208621 w 994960"/>
              <a:gd name="connsiteY234" fmla="*/ 224669 h 994961"/>
              <a:gd name="connsiteX235" fmla="*/ 353051 w 994960"/>
              <a:gd name="connsiteY235" fmla="*/ 272812 h 994961"/>
              <a:gd name="connsiteX236" fmla="*/ 208621 w 994960"/>
              <a:gd name="connsiteY236" fmla="*/ 320955 h 994961"/>
              <a:gd name="connsiteX237" fmla="*/ 64191 w 994960"/>
              <a:gd name="connsiteY237" fmla="*/ 272812 h 994961"/>
              <a:gd name="connsiteX238" fmla="*/ 208621 w 994960"/>
              <a:gd name="connsiteY238" fmla="*/ 224669 h 994961"/>
              <a:gd name="connsiteX239" fmla="*/ 64191 w 994960"/>
              <a:gd name="connsiteY239" fmla="*/ 320281 h 994961"/>
              <a:gd name="connsiteX240" fmla="*/ 96287 w 994960"/>
              <a:gd name="connsiteY240" fmla="*/ 335414 h 994961"/>
              <a:gd name="connsiteX241" fmla="*/ 96287 w 994960"/>
              <a:gd name="connsiteY241" fmla="*/ 365504 h 994961"/>
              <a:gd name="connsiteX242" fmla="*/ 64191 w 994960"/>
              <a:gd name="connsiteY242" fmla="*/ 337003 h 994961"/>
              <a:gd name="connsiteX243" fmla="*/ 64191 w 994960"/>
              <a:gd name="connsiteY243" fmla="*/ 384472 h 994961"/>
              <a:gd name="connsiteX244" fmla="*/ 96287 w 994960"/>
              <a:gd name="connsiteY244" fmla="*/ 399605 h 994961"/>
              <a:gd name="connsiteX245" fmla="*/ 96287 w 994960"/>
              <a:gd name="connsiteY245" fmla="*/ 429695 h 994961"/>
              <a:gd name="connsiteX246" fmla="*/ 64191 w 994960"/>
              <a:gd name="connsiteY246" fmla="*/ 401194 h 994961"/>
              <a:gd name="connsiteX247" fmla="*/ 64191 w 994960"/>
              <a:gd name="connsiteY247" fmla="*/ 448663 h 994961"/>
              <a:gd name="connsiteX248" fmla="*/ 96287 w 994960"/>
              <a:gd name="connsiteY248" fmla="*/ 463796 h 994961"/>
              <a:gd name="connsiteX249" fmla="*/ 96287 w 994960"/>
              <a:gd name="connsiteY249" fmla="*/ 493886 h 994961"/>
              <a:gd name="connsiteX250" fmla="*/ 64191 w 994960"/>
              <a:gd name="connsiteY250" fmla="*/ 465385 h 994961"/>
              <a:gd name="connsiteX251" fmla="*/ 64191 w 994960"/>
              <a:gd name="connsiteY251" fmla="*/ 512855 h 994961"/>
              <a:gd name="connsiteX252" fmla="*/ 96287 w 994960"/>
              <a:gd name="connsiteY252" fmla="*/ 527988 h 994961"/>
              <a:gd name="connsiteX253" fmla="*/ 96287 w 994960"/>
              <a:gd name="connsiteY253" fmla="*/ 558077 h 994961"/>
              <a:gd name="connsiteX254" fmla="*/ 64191 w 994960"/>
              <a:gd name="connsiteY254" fmla="*/ 529576 h 994961"/>
              <a:gd name="connsiteX255" fmla="*/ 48143 w 994960"/>
              <a:gd name="connsiteY255" fmla="*/ 641911 h 994961"/>
              <a:gd name="connsiteX256" fmla="*/ 32096 w 994960"/>
              <a:gd name="connsiteY256" fmla="*/ 625863 h 994961"/>
              <a:gd name="connsiteX257" fmla="*/ 48143 w 994960"/>
              <a:gd name="connsiteY257" fmla="*/ 609815 h 994961"/>
              <a:gd name="connsiteX258" fmla="*/ 361411 w 994960"/>
              <a:gd name="connsiteY258" fmla="*/ 609815 h 994961"/>
              <a:gd name="connsiteX259" fmla="*/ 340437 w 994960"/>
              <a:gd name="connsiteY259" fmla="*/ 641911 h 994961"/>
              <a:gd name="connsiteX260" fmla="*/ 641910 w 994960"/>
              <a:gd name="connsiteY260" fmla="*/ 898675 h 994961"/>
              <a:gd name="connsiteX261" fmla="*/ 720528 w 994960"/>
              <a:gd name="connsiteY261" fmla="*/ 962866 h 994961"/>
              <a:gd name="connsiteX262" fmla="*/ 274433 w 994960"/>
              <a:gd name="connsiteY262" fmla="*/ 962866 h 994961"/>
              <a:gd name="connsiteX263" fmla="*/ 353051 w 994960"/>
              <a:gd name="connsiteY263" fmla="*/ 898675 h 994961"/>
              <a:gd name="connsiteX264" fmla="*/ 497480 w 994960"/>
              <a:gd name="connsiteY264" fmla="*/ 866579 h 994961"/>
              <a:gd name="connsiteX265" fmla="*/ 353051 w 994960"/>
              <a:gd name="connsiteY265" fmla="*/ 722149 h 994961"/>
              <a:gd name="connsiteX266" fmla="*/ 497480 w 994960"/>
              <a:gd name="connsiteY266" fmla="*/ 577720 h 994961"/>
              <a:gd name="connsiteX267" fmla="*/ 641910 w 994960"/>
              <a:gd name="connsiteY267" fmla="*/ 722149 h 994961"/>
              <a:gd name="connsiteX268" fmla="*/ 497480 w 994960"/>
              <a:gd name="connsiteY268" fmla="*/ 866579 h 994961"/>
              <a:gd name="connsiteX269" fmla="*/ 946817 w 994960"/>
              <a:gd name="connsiteY269" fmla="*/ 641911 h 994961"/>
              <a:gd name="connsiteX270" fmla="*/ 654524 w 994960"/>
              <a:gd name="connsiteY270" fmla="*/ 641911 h 994961"/>
              <a:gd name="connsiteX271" fmla="*/ 633549 w 994960"/>
              <a:gd name="connsiteY271" fmla="*/ 609815 h 994961"/>
              <a:gd name="connsiteX272" fmla="*/ 946817 w 994960"/>
              <a:gd name="connsiteY272" fmla="*/ 609815 h 994961"/>
              <a:gd name="connsiteX273" fmla="*/ 962865 w 994960"/>
              <a:gd name="connsiteY273" fmla="*/ 625863 h 994961"/>
              <a:gd name="connsiteX274" fmla="*/ 946817 w 994960"/>
              <a:gd name="connsiteY274" fmla="*/ 641911 h 994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</a:cxnLst>
            <a:rect l="l" t="t" r="r" b="b"/>
            <a:pathLst>
              <a:path w="994960" h="994961">
                <a:moveTo>
                  <a:pt x="946817" y="577720"/>
                </a:moveTo>
                <a:lnTo>
                  <a:pt x="929791" y="577720"/>
                </a:lnTo>
                <a:cubicBezTo>
                  <a:pt x="950155" y="565170"/>
                  <a:pt x="962865" y="549042"/>
                  <a:pt x="962865" y="529576"/>
                </a:cubicBezTo>
                <a:lnTo>
                  <a:pt x="962865" y="80239"/>
                </a:lnTo>
                <a:cubicBezTo>
                  <a:pt x="962865" y="28116"/>
                  <a:pt x="871922" y="0"/>
                  <a:pt x="786340" y="0"/>
                </a:cubicBezTo>
                <a:cubicBezTo>
                  <a:pt x="700757" y="0"/>
                  <a:pt x="609815" y="28116"/>
                  <a:pt x="609815" y="80239"/>
                </a:cubicBezTo>
                <a:lnTo>
                  <a:pt x="609815" y="529576"/>
                </a:lnTo>
                <a:cubicBezTo>
                  <a:pt x="609815" y="549042"/>
                  <a:pt x="622524" y="565170"/>
                  <a:pt x="642889" y="577720"/>
                </a:cubicBezTo>
                <a:lnTo>
                  <a:pt x="598661" y="577720"/>
                </a:lnTo>
                <a:cubicBezTo>
                  <a:pt x="569984" y="557564"/>
                  <a:pt x="535128" y="545624"/>
                  <a:pt x="497480" y="545624"/>
                </a:cubicBezTo>
                <a:cubicBezTo>
                  <a:pt x="459832" y="545624"/>
                  <a:pt x="424993" y="557564"/>
                  <a:pt x="396299" y="577720"/>
                </a:cubicBezTo>
                <a:lnTo>
                  <a:pt x="352072" y="577720"/>
                </a:lnTo>
                <a:cubicBezTo>
                  <a:pt x="372436" y="565170"/>
                  <a:pt x="385146" y="549042"/>
                  <a:pt x="385146" y="529576"/>
                </a:cubicBezTo>
                <a:lnTo>
                  <a:pt x="385146" y="272812"/>
                </a:lnTo>
                <a:cubicBezTo>
                  <a:pt x="385146" y="220689"/>
                  <a:pt x="294203" y="192573"/>
                  <a:pt x="208621" y="192573"/>
                </a:cubicBezTo>
                <a:cubicBezTo>
                  <a:pt x="123038" y="192573"/>
                  <a:pt x="32096" y="220689"/>
                  <a:pt x="32096" y="272812"/>
                </a:cubicBezTo>
                <a:lnTo>
                  <a:pt x="32096" y="529576"/>
                </a:lnTo>
                <a:cubicBezTo>
                  <a:pt x="32096" y="549042"/>
                  <a:pt x="44805" y="565170"/>
                  <a:pt x="65170" y="577720"/>
                </a:cubicBezTo>
                <a:lnTo>
                  <a:pt x="48143" y="577720"/>
                </a:lnTo>
                <a:cubicBezTo>
                  <a:pt x="21600" y="577720"/>
                  <a:pt x="0" y="599320"/>
                  <a:pt x="0" y="625863"/>
                </a:cubicBezTo>
                <a:cubicBezTo>
                  <a:pt x="0" y="652406"/>
                  <a:pt x="21600" y="674006"/>
                  <a:pt x="48143" y="674006"/>
                </a:cubicBezTo>
                <a:lnTo>
                  <a:pt x="327791" y="674006"/>
                </a:lnTo>
                <a:cubicBezTo>
                  <a:pt x="323442" y="689332"/>
                  <a:pt x="320955" y="705444"/>
                  <a:pt x="320955" y="722149"/>
                </a:cubicBezTo>
                <a:cubicBezTo>
                  <a:pt x="320955" y="781847"/>
                  <a:pt x="350820" y="834612"/>
                  <a:pt x="396299" y="866579"/>
                </a:cubicBezTo>
                <a:lnTo>
                  <a:pt x="353051" y="866579"/>
                </a:lnTo>
                <a:cubicBezTo>
                  <a:pt x="291106" y="866579"/>
                  <a:pt x="240716" y="916969"/>
                  <a:pt x="240716" y="978914"/>
                </a:cubicBezTo>
                <a:lnTo>
                  <a:pt x="240716" y="994962"/>
                </a:lnTo>
                <a:lnTo>
                  <a:pt x="754244" y="994962"/>
                </a:lnTo>
                <a:lnTo>
                  <a:pt x="754244" y="978914"/>
                </a:lnTo>
                <a:cubicBezTo>
                  <a:pt x="754244" y="916969"/>
                  <a:pt x="703854" y="866579"/>
                  <a:pt x="641910" y="866579"/>
                </a:cubicBezTo>
                <a:lnTo>
                  <a:pt x="598661" y="866579"/>
                </a:lnTo>
                <a:cubicBezTo>
                  <a:pt x="644141" y="834612"/>
                  <a:pt x="674006" y="781847"/>
                  <a:pt x="674006" y="722149"/>
                </a:cubicBezTo>
                <a:cubicBezTo>
                  <a:pt x="674006" y="705444"/>
                  <a:pt x="671518" y="689332"/>
                  <a:pt x="667169" y="674006"/>
                </a:cubicBezTo>
                <a:lnTo>
                  <a:pt x="946817" y="674006"/>
                </a:lnTo>
                <a:cubicBezTo>
                  <a:pt x="973360" y="674006"/>
                  <a:pt x="994961" y="652406"/>
                  <a:pt x="994961" y="625863"/>
                </a:cubicBezTo>
                <a:cubicBezTo>
                  <a:pt x="994961" y="599320"/>
                  <a:pt x="973360" y="577720"/>
                  <a:pt x="946817" y="577720"/>
                </a:cubicBezTo>
                <a:close/>
                <a:moveTo>
                  <a:pt x="770292" y="160157"/>
                </a:moveTo>
                <a:lnTo>
                  <a:pt x="770292" y="192252"/>
                </a:lnTo>
                <a:cubicBezTo>
                  <a:pt x="745835" y="191257"/>
                  <a:pt x="724315" y="188016"/>
                  <a:pt x="706101" y="183522"/>
                </a:cubicBezTo>
                <a:lnTo>
                  <a:pt x="706101" y="152037"/>
                </a:lnTo>
                <a:cubicBezTo>
                  <a:pt x="726385" y="156514"/>
                  <a:pt x="748307" y="159258"/>
                  <a:pt x="770292" y="160157"/>
                </a:cubicBezTo>
                <a:close/>
                <a:moveTo>
                  <a:pt x="802388" y="577399"/>
                </a:moveTo>
                <a:lnTo>
                  <a:pt x="802388" y="545303"/>
                </a:lnTo>
                <a:cubicBezTo>
                  <a:pt x="824373" y="544404"/>
                  <a:pt x="846294" y="541660"/>
                  <a:pt x="866579" y="537183"/>
                </a:cubicBezTo>
                <a:lnTo>
                  <a:pt x="866579" y="568669"/>
                </a:lnTo>
                <a:cubicBezTo>
                  <a:pt x="848364" y="573162"/>
                  <a:pt x="826844" y="576404"/>
                  <a:pt x="802388" y="577399"/>
                </a:cubicBezTo>
                <a:close/>
                <a:moveTo>
                  <a:pt x="802388" y="513208"/>
                </a:moveTo>
                <a:lnTo>
                  <a:pt x="802388" y="481112"/>
                </a:lnTo>
                <a:cubicBezTo>
                  <a:pt x="824373" y="480213"/>
                  <a:pt x="846294" y="477469"/>
                  <a:pt x="866579" y="472992"/>
                </a:cubicBezTo>
                <a:lnTo>
                  <a:pt x="866579" y="504478"/>
                </a:lnTo>
                <a:cubicBezTo>
                  <a:pt x="848364" y="508971"/>
                  <a:pt x="826844" y="512213"/>
                  <a:pt x="802388" y="513208"/>
                </a:cubicBezTo>
                <a:close/>
                <a:moveTo>
                  <a:pt x="802388" y="449016"/>
                </a:moveTo>
                <a:lnTo>
                  <a:pt x="802388" y="416921"/>
                </a:lnTo>
                <a:cubicBezTo>
                  <a:pt x="824373" y="416022"/>
                  <a:pt x="846294" y="413278"/>
                  <a:pt x="866579" y="408801"/>
                </a:cubicBezTo>
                <a:lnTo>
                  <a:pt x="866579" y="440287"/>
                </a:lnTo>
                <a:cubicBezTo>
                  <a:pt x="848364" y="444780"/>
                  <a:pt x="826844" y="448022"/>
                  <a:pt x="802388" y="449016"/>
                </a:cubicBezTo>
                <a:close/>
                <a:moveTo>
                  <a:pt x="802388" y="384825"/>
                </a:moveTo>
                <a:lnTo>
                  <a:pt x="802388" y="352730"/>
                </a:lnTo>
                <a:cubicBezTo>
                  <a:pt x="824373" y="351831"/>
                  <a:pt x="846294" y="349087"/>
                  <a:pt x="866579" y="344610"/>
                </a:cubicBezTo>
                <a:lnTo>
                  <a:pt x="866579" y="376095"/>
                </a:lnTo>
                <a:cubicBezTo>
                  <a:pt x="848364" y="380589"/>
                  <a:pt x="826844" y="383830"/>
                  <a:pt x="802388" y="384825"/>
                </a:cubicBezTo>
                <a:close/>
                <a:moveTo>
                  <a:pt x="802388" y="320634"/>
                </a:moveTo>
                <a:lnTo>
                  <a:pt x="802388" y="288539"/>
                </a:lnTo>
                <a:cubicBezTo>
                  <a:pt x="824373" y="287640"/>
                  <a:pt x="846294" y="284896"/>
                  <a:pt x="866579" y="280419"/>
                </a:cubicBezTo>
                <a:lnTo>
                  <a:pt x="866579" y="311904"/>
                </a:lnTo>
                <a:cubicBezTo>
                  <a:pt x="848364" y="316398"/>
                  <a:pt x="826844" y="319639"/>
                  <a:pt x="802388" y="320634"/>
                </a:cubicBezTo>
                <a:close/>
                <a:moveTo>
                  <a:pt x="802388" y="256443"/>
                </a:moveTo>
                <a:lnTo>
                  <a:pt x="802388" y="224348"/>
                </a:lnTo>
                <a:cubicBezTo>
                  <a:pt x="824373" y="223449"/>
                  <a:pt x="846294" y="220705"/>
                  <a:pt x="866579" y="216228"/>
                </a:cubicBezTo>
                <a:lnTo>
                  <a:pt x="866579" y="247713"/>
                </a:lnTo>
                <a:cubicBezTo>
                  <a:pt x="848364" y="252207"/>
                  <a:pt x="826844" y="255448"/>
                  <a:pt x="802388" y="256443"/>
                </a:cubicBezTo>
                <a:close/>
                <a:moveTo>
                  <a:pt x="802388" y="192252"/>
                </a:moveTo>
                <a:lnTo>
                  <a:pt x="802388" y="160157"/>
                </a:lnTo>
                <a:cubicBezTo>
                  <a:pt x="824373" y="159258"/>
                  <a:pt x="846294" y="156514"/>
                  <a:pt x="866579" y="152037"/>
                </a:cubicBezTo>
                <a:lnTo>
                  <a:pt x="866579" y="183522"/>
                </a:lnTo>
                <a:cubicBezTo>
                  <a:pt x="848364" y="188016"/>
                  <a:pt x="826844" y="191257"/>
                  <a:pt x="802388" y="192252"/>
                </a:cubicBezTo>
                <a:close/>
                <a:moveTo>
                  <a:pt x="770292" y="224348"/>
                </a:moveTo>
                <a:lnTo>
                  <a:pt x="770292" y="256443"/>
                </a:lnTo>
                <a:cubicBezTo>
                  <a:pt x="745835" y="255448"/>
                  <a:pt x="724315" y="252207"/>
                  <a:pt x="706101" y="247713"/>
                </a:cubicBezTo>
                <a:lnTo>
                  <a:pt x="706101" y="216228"/>
                </a:lnTo>
                <a:cubicBezTo>
                  <a:pt x="726385" y="220705"/>
                  <a:pt x="748307" y="223449"/>
                  <a:pt x="770292" y="224348"/>
                </a:cubicBezTo>
                <a:close/>
                <a:moveTo>
                  <a:pt x="770292" y="288539"/>
                </a:moveTo>
                <a:lnTo>
                  <a:pt x="770292" y="320634"/>
                </a:lnTo>
                <a:cubicBezTo>
                  <a:pt x="745835" y="319639"/>
                  <a:pt x="724315" y="316398"/>
                  <a:pt x="706101" y="311904"/>
                </a:cubicBezTo>
                <a:lnTo>
                  <a:pt x="706101" y="280419"/>
                </a:lnTo>
                <a:cubicBezTo>
                  <a:pt x="726385" y="284896"/>
                  <a:pt x="748307" y="287640"/>
                  <a:pt x="770292" y="288539"/>
                </a:cubicBezTo>
                <a:close/>
                <a:moveTo>
                  <a:pt x="770292" y="352730"/>
                </a:moveTo>
                <a:lnTo>
                  <a:pt x="770292" y="384825"/>
                </a:lnTo>
                <a:cubicBezTo>
                  <a:pt x="745835" y="383830"/>
                  <a:pt x="724315" y="380589"/>
                  <a:pt x="706101" y="376095"/>
                </a:cubicBezTo>
                <a:lnTo>
                  <a:pt x="706101" y="344610"/>
                </a:lnTo>
                <a:cubicBezTo>
                  <a:pt x="726385" y="349087"/>
                  <a:pt x="748307" y="351831"/>
                  <a:pt x="770292" y="352730"/>
                </a:cubicBezTo>
                <a:close/>
                <a:moveTo>
                  <a:pt x="770292" y="416921"/>
                </a:moveTo>
                <a:lnTo>
                  <a:pt x="770292" y="449016"/>
                </a:lnTo>
                <a:cubicBezTo>
                  <a:pt x="745835" y="448022"/>
                  <a:pt x="724315" y="444780"/>
                  <a:pt x="706101" y="440287"/>
                </a:cubicBezTo>
                <a:lnTo>
                  <a:pt x="706101" y="408801"/>
                </a:lnTo>
                <a:cubicBezTo>
                  <a:pt x="726385" y="413278"/>
                  <a:pt x="748307" y="416022"/>
                  <a:pt x="770292" y="416921"/>
                </a:cubicBezTo>
                <a:close/>
                <a:moveTo>
                  <a:pt x="770292" y="481112"/>
                </a:moveTo>
                <a:lnTo>
                  <a:pt x="770292" y="513208"/>
                </a:lnTo>
                <a:cubicBezTo>
                  <a:pt x="745835" y="512213"/>
                  <a:pt x="724315" y="508971"/>
                  <a:pt x="706101" y="504478"/>
                </a:cubicBezTo>
                <a:lnTo>
                  <a:pt x="706101" y="472992"/>
                </a:lnTo>
                <a:cubicBezTo>
                  <a:pt x="726385" y="477469"/>
                  <a:pt x="748307" y="480213"/>
                  <a:pt x="770292" y="481112"/>
                </a:cubicBezTo>
                <a:close/>
                <a:moveTo>
                  <a:pt x="770292" y="545303"/>
                </a:moveTo>
                <a:lnTo>
                  <a:pt x="770292" y="577399"/>
                </a:lnTo>
                <a:cubicBezTo>
                  <a:pt x="745835" y="576404"/>
                  <a:pt x="724315" y="573162"/>
                  <a:pt x="706101" y="568669"/>
                </a:cubicBezTo>
                <a:lnTo>
                  <a:pt x="706101" y="537183"/>
                </a:lnTo>
                <a:cubicBezTo>
                  <a:pt x="726385" y="541660"/>
                  <a:pt x="748307" y="544404"/>
                  <a:pt x="770292" y="545303"/>
                </a:cubicBezTo>
                <a:close/>
                <a:moveTo>
                  <a:pt x="898674" y="558077"/>
                </a:moveTo>
                <a:lnTo>
                  <a:pt x="898674" y="527988"/>
                </a:lnTo>
                <a:cubicBezTo>
                  <a:pt x="910662" y="523687"/>
                  <a:pt x="921558" y="518664"/>
                  <a:pt x="930770" y="512855"/>
                </a:cubicBezTo>
                <a:lnTo>
                  <a:pt x="930770" y="529576"/>
                </a:lnTo>
                <a:cubicBezTo>
                  <a:pt x="930770" y="538419"/>
                  <a:pt x="919279" y="549042"/>
                  <a:pt x="898674" y="558077"/>
                </a:cubicBezTo>
                <a:close/>
                <a:moveTo>
                  <a:pt x="898674" y="493886"/>
                </a:moveTo>
                <a:lnTo>
                  <a:pt x="898674" y="463796"/>
                </a:lnTo>
                <a:cubicBezTo>
                  <a:pt x="910662" y="459496"/>
                  <a:pt x="921558" y="454473"/>
                  <a:pt x="930770" y="448663"/>
                </a:cubicBezTo>
                <a:lnTo>
                  <a:pt x="930770" y="465385"/>
                </a:lnTo>
                <a:cubicBezTo>
                  <a:pt x="930770" y="474228"/>
                  <a:pt x="919279" y="484851"/>
                  <a:pt x="898674" y="493886"/>
                </a:cubicBezTo>
                <a:close/>
                <a:moveTo>
                  <a:pt x="898674" y="429695"/>
                </a:moveTo>
                <a:lnTo>
                  <a:pt x="898674" y="399605"/>
                </a:lnTo>
                <a:cubicBezTo>
                  <a:pt x="910662" y="395305"/>
                  <a:pt x="921558" y="390282"/>
                  <a:pt x="930770" y="384472"/>
                </a:cubicBezTo>
                <a:lnTo>
                  <a:pt x="930770" y="401194"/>
                </a:lnTo>
                <a:cubicBezTo>
                  <a:pt x="930770" y="410036"/>
                  <a:pt x="919279" y="420660"/>
                  <a:pt x="898674" y="429695"/>
                </a:cubicBezTo>
                <a:close/>
                <a:moveTo>
                  <a:pt x="898674" y="365504"/>
                </a:moveTo>
                <a:lnTo>
                  <a:pt x="898674" y="335414"/>
                </a:lnTo>
                <a:cubicBezTo>
                  <a:pt x="910662" y="331114"/>
                  <a:pt x="921558" y="326091"/>
                  <a:pt x="930770" y="320281"/>
                </a:cubicBezTo>
                <a:lnTo>
                  <a:pt x="930770" y="337003"/>
                </a:lnTo>
                <a:cubicBezTo>
                  <a:pt x="930770" y="345845"/>
                  <a:pt x="919279" y="356469"/>
                  <a:pt x="898674" y="365504"/>
                </a:cubicBezTo>
                <a:close/>
                <a:moveTo>
                  <a:pt x="898674" y="301313"/>
                </a:moveTo>
                <a:lnTo>
                  <a:pt x="898674" y="271223"/>
                </a:lnTo>
                <a:cubicBezTo>
                  <a:pt x="910662" y="266922"/>
                  <a:pt x="921558" y="261900"/>
                  <a:pt x="930770" y="256090"/>
                </a:cubicBezTo>
                <a:lnTo>
                  <a:pt x="930770" y="272812"/>
                </a:lnTo>
                <a:cubicBezTo>
                  <a:pt x="930770" y="281654"/>
                  <a:pt x="919279" y="292278"/>
                  <a:pt x="898674" y="301313"/>
                </a:cubicBezTo>
                <a:close/>
                <a:moveTo>
                  <a:pt x="898674" y="237122"/>
                </a:moveTo>
                <a:lnTo>
                  <a:pt x="898674" y="207032"/>
                </a:lnTo>
                <a:cubicBezTo>
                  <a:pt x="910662" y="202731"/>
                  <a:pt x="921558" y="197708"/>
                  <a:pt x="930770" y="191899"/>
                </a:cubicBezTo>
                <a:lnTo>
                  <a:pt x="930770" y="208621"/>
                </a:lnTo>
                <a:cubicBezTo>
                  <a:pt x="930770" y="217463"/>
                  <a:pt x="919279" y="228087"/>
                  <a:pt x="898674" y="237122"/>
                </a:cubicBezTo>
                <a:close/>
                <a:moveTo>
                  <a:pt x="898674" y="172931"/>
                </a:moveTo>
                <a:lnTo>
                  <a:pt x="898674" y="142841"/>
                </a:lnTo>
                <a:cubicBezTo>
                  <a:pt x="910662" y="138540"/>
                  <a:pt x="921558" y="133517"/>
                  <a:pt x="930770" y="127708"/>
                </a:cubicBezTo>
                <a:lnTo>
                  <a:pt x="930770" y="144430"/>
                </a:lnTo>
                <a:cubicBezTo>
                  <a:pt x="930770" y="153272"/>
                  <a:pt x="919279" y="163896"/>
                  <a:pt x="898674" y="172931"/>
                </a:cubicBezTo>
                <a:close/>
                <a:moveTo>
                  <a:pt x="786340" y="32096"/>
                </a:moveTo>
                <a:cubicBezTo>
                  <a:pt x="874506" y="32096"/>
                  <a:pt x="930770" y="60612"/>
                  <a:pt x="930770" y="80239"/>
                </a:cubicBezTo>
                <a:cubicBezTo>
                  <a:pt x="930770" y="99865"/>
                  <a:pt x="874506" y="128382"/>
                  <a:pt x="786340" y="128382"/>
                </a:cubicBezTo>
                <a:cubicBezTo>
                  <a:pt x="698173" y="128382"/>
                  <a:pt x="641910" y="99865"/>
                  <a:pt x="641910" y="80239"/>
                </a:cubicBezTo>
                <a:cubicBezTo>
                  <a:pt x="641910" y="60612"/>
                  <a:pt x="698173" y="32096"/>
                  <a:pt x="786340" y="32096"/>
                </a:cubicBezTo>
                <a:close/>
                <a:moveTo>
                  <a:pt x="641910" y="127708"/>
                </a:moveTo>
                <a:cubicBezTo>
                  <a:pt x="651121" y="133517"/>
                  <a:pt x="662018" y="138540"/>
                  <a:pt x="674006" y="142841"/>
                </a:cubicBezTo>
                <a:lnTo>
                  <a:pt x="674006" y="172931"/>
                </a:lnTo>
                <a:cubicBezTo>
                  <a:pt x="653400" y="163896"/>
                  <a:pt x="641910" y="153272"/>
                  <a:pt x="641910" y="144430"/>
                </a:cubicBezTo>
                <a:close/>
                <a:moveTo>
                  <a:pt x="641910" y="191899"/>
                </a:moveTo>
                <a:cubicBezTo>
                  <a:pt x="651121" y="197708"/>
                  <a:pt x="662018" y="202731"/>
                  <a:pt x="674006" y="207032"/>
                </a:cubicBezTo>
                <a:lnTo>
                  <a:pt x="674006" y="237122"/>
                </a:lnTo>
                <a:cubicBezTo>
                  <a:pt x="653400" y="228087"/>
                  <a:pt x="641910" y="217463"/>
                  <a:pt x="641910" y="208621"/>
                </a:cubicBezTo>
                <a:close/>
                <a:moveTo>
                  <a:pt x="641910" y="256090"/>
                </a:moveTo>
                <a:cubicBezTo>
                  <a:pt x="651121" y="261900"/>
                  <a:pt x="662018" y="266922"/>
                  <a:pt x="674006" y="271223"/>
                </a:cubicBezTo>
                <a:lnTo>
                  <a:pt x="674006" y="301313"/>
                </a:lnTo>
                <a:cubicBezTo>
                  <a:pt x="653400" y="292278"/>
                  <a:pt x="641910" y="281654"/>
                  <a:pt x="641910" y="272812"/>
                </a:cubicBezTo>
                <a:close/>
                <a:moveTo>
                  <a:pt x="641910" y="320281"/>
                </a:moveTo>
                <a:cubicBezTo>
                  <a:pt x="651121" y="326091"/>
                  <a:pt x="662018" y="331114"/>
                  <a:pt x="674006" y="335414"/>
                </a:cubicBezTo>
                <a:lnTo>
                  <a:pt x="674006" y="365504"/>
                </a:lnTo>
                <a:cubicBezTo>
                  <a:pt x="653400" y="356469"/>
                  <a:pt x="641910" y="345845"/>
                  <a:pt x="641910" y="337003"/>
                </a:cubicBezTo>
                <a:close/>
                <a:moveTo>
                  <a:pt x="641910" y="384472"/>
                </a:moveTo>
                <a:cubicBezTo>
                  <a:pt x="651121" y="390282"/>
                  <a:pt x="662018" y="395305"/>
                  <a:pt x="674006" y="399605"/>
                </a:cubicBezTo>
                <a:lnTo>
                  <a:pt x="674006" y="429695"/>
                </a:lnTo>
                <a:cubicBezTo>
                  <a:pt x="653400" y="420660"/>
                  <a:pt x="641910" y="410036"/>
                  <a:pt x="641910" y="401194"/>
                </a:cubicBezTo>
                <a:close/>
                <a:moveTo>
                  <a:pt x="641910" y="448663"/>
                </a:moveTo>
                <a:cubicBezTo>
                  <a:pt x="651121" y="454473"/>
                  <a:pt x="662018" y="459496"/>
                  <a:pt x="674006" y="463796"/>
                </a:cubicBezTo>
                <a:lnTo>
                  <a:pt x="674006" y="493886"/>
                </a:lnTo>
                <a:cubicBezTo>
                  <a:pt x="653400" y="484851"/>
                  <a:pt x="641910" y="474228"/>
                  <a:pt x="641910" y="465385"/>
                </a:cubicBezTo>
                <a:close/>
                <a:moveTo>
                  <a:pt x="641910" y="512855"/>
                </a:moveTo>
                <a:cubicBezTo>
                  <a:pt x="651121" y="518664"/>
                  <a:pt x="662018" y="523687"/>
                  <a:pt x="674006" y="527988"/>
                </a:cubicBezTo>
                <a:lnTo>
                  <a:pt x="674006" y="558077"/>
                </a:lnTo>
                <a:cubicBezTo>
                  <a:pt x="653400" y="549042"/>
                  <a:pt x="641910" y="538419"/>
                  <a:pt x="641910" y="529576"/>
                </a:cubicBezTo>
                <a:close/>
                <a:moveTo>
                  <a:pt x="192573" y="352730"/>
                </a:moveTo>
                <a:lnTo>
                  <a:pt x="192573" y="384825"/>
                </a:lnTo>
                <a:cubicBezTo>
                  <a:pt x="168116" y="383830"/>
                  <a:pt x="146596" y="380589"/>
                  <a:pt x="128382" y="376095"/>
                </a:cubicBezTo>
                <a:lnTo>
                  <a:pt x="128382" y="344610"/>
                </a:lnTo>
                <a:cubicBezTo>
                  <a:pt x="148666" y="349087"/>
                  <a:pt x="170588" y="351831"/>
                  <a:pt x="192573" y="352730"/>
                </a:cubicBezTo>
                <a:close/>
                <a:moveTo>
                  <a:pt x="224669" y="577399"/>
                </a:moveTo>
                <a:lnTo>
                  <a:pt x="224669" y="545303"/>
                </a:lnTo>
                <a:cubicBezTo>
                  <a:pt x="246654" y="544404"/>
                  <a:pt x="268575" y="541660"/>
                  <a:pt x="288860" y="537183"/>
                </a:cubicBezTo>
                <a:lnTo>
                  <a:pt x="288860" y="568669"/>
                </a:lnTo>
                <a:cubicBezTo>
                  <a:pt x="270645" y="573162"/>
                  <a:pt x="249125" y="576404"/>
                  <a:pt x="224669" y="577399"/>
                </a:cubicBezTo>
                <a:close/>
                <a:moveTo>
                  <a:pt x="224669" y="513208"/>
                </a:moveTo>
                <a:lnTo>
                  <a:pt x="224669" y="481112"/>
                </a:lnTo>
                <a:cubicBezTo>
                  <a:pt x="246654" y="480213"/>
                  <a:pt x="268575" y="477469"/>
                  <a:pt x="288860" y="472992"/>
                </a:cubicBezTo>
                <a:lnTo>
                  <a:pt x="288860" y="504478"/>
                </a:lnTo>
                <a:cubicBezTo>
                  <a:pt x="270645" y="508971"/>
                  <a:pt x="249125" y="512213"/>
                  <a:pt x="224669" y="513208"/>
                </a:cubicBezTo>
                <a:close/>
                <a:moveTo>
                  <a:pt x="224669" y="449016"/>
                </a:moveTo>
                <a:lnTo>
                  <a:pt x="224669" y="416921"/>
                </a:lnTo>
                <a:cubicBezTo>
                  <a:pt x="246654" y="416022"/>
                  <a:pt x="268575" y="413278"/>
                  <a:pt x="288860" y="408801"/>
                </a:cubicBezTo>
                <a:lnTo>
                  <a:pt x="288860" y="440287"/>
                </a:lnTo>
                <a:cubicBezTo>
                  <a:pt x="270645" y="444780"/>
                  <a:pt x="249125" y="448022"/>
                  <a:pt x="224669" y="449016"/>
                </a:cubicBezTo>
                <a:close/>
                <a:moveTo>
                  <a:pt x="224669" y="384825"/>
                </a:moveTo>
                <a:lnTo>
                  <a:pt x="224669" y="352730"/>
                </a:lnTo>
                <a:cubicBezTo>
                  <a:pt x="246654" y="351831"/>
                  <a:pt x="268575" y="349087"/>
                  <a:pt x="288860" y="344610"/>
                </a:cubicBezTo>
                <a:lnTo>
                  <a:pt x="288860" y="376095"/>
                </a:lnTo>
                <a:cubicBezTo>
                  <a:pt x="270645" y="380589"/>
                  <a:pt x="249125" y="383830"/>
                  <a:pt x="224669" y="384825"/>
                </a:cubicBezTo>
                <a:close/>
                <a:moveTo>
                  <a:pt x="192573" y="416921"/>
                </a:moveTo>
                <a:lnTo>
                  <a:pt x="192573" y="449016"/>
                </a:lnTo>
                <a:cubicBezTo>
                  <a:pt x="168116" y="448022"/>
                  <a:pt x="146596" y="444780"/>
                  <a:pt x="128382" y="440287"/>
                </a:cubicBezTo>
                <a:lnTo>
                  <a:pt x="128382" y="408801"/>
                </a:lnTo>
                <a:cubicBezTo>
                  <a:pt x="148666" y="413278"/>
                  <a:pt x="170588" y="416022"/>
                  <a:pt x="192573" y="416921"/>
                </a:cubicBezTo>
                <a:close/>
                <a:moveTo>
                  <a:pt x="192573" y="481112"/>
                </a:moveTo>
                <a:lnTo>
                  <a:pt x="192573" y="513208"/>
                </a:lnTo>
                <a:cubicBezTo>
                  <a:pt x="168116" y="512213"/>
                  <a:pt x="146596" y="508971"/>
                  <a:pt x="128382" y="504478"/>
                </a:cubicBezTo>
                <a:lnTo>
                  <a:pt x="128382" y="472992"/>
                </a:lnTo>
                <a:cubicBezTo>
                  <a:pt x="148666" y="477469"/>
                  <a:pt x="170588" y="480213"/>
                  <a:pt x="192573" y="481112"/>
                </a:cubicBezTo>
                <a:close/>
                <a:moveTo>
                  <a:pt x="192573" y="545303"/>
                </a:moveTo>
                <a:lnTo>
                  <a:pt x="192573" y="577399"/>
                </a:lnTo>
                <a:cubicBezTo>
                  <a:pt x="168116" y="576404"/>
                  <a:pt x="146596" y="573162"/>
                  <a:pt x="128382" y="568669"/>
                </a:cubicBezTo>
                <a:lnTo>
                  <a:pt x="128382" y="537183"/>
                </a:lnTo>
                <a:cubicBezTo>
                  <a:pt x="148666" y="541660"/>
                  <a:pt x="170588" y="544404"/>
                  <a:pt x="192573" y="545303"/>
                </a:cubicBezTo>
                <a:close/>
                <a:moveTo>
                  <a:pt x="320955" y="558077"/>
                </a:moveTo>
                <a:lnTo>
                  <a:pt x="320955" y="527988"/>
                </a:lnTo>
                <a:cubicBezTo>
                  <a:pt x="332943" y="523687"/>
                  <a:pt x="343839" y="518664"/>
                  <a:pt x="353051" y="512855"/>
                </a:cubicBezTo>
                <a:lnTo>
                  <a:pt x="353051" y="529576"/>
                </a:lnTo>
                <a:cubicBezTo>
                  <a:pt x="353051" y="538419"/>
                  <a:pt x="341560" y="549042"/>
                  <a:pt x="320955" y="558077"/>
                </a:cubicBezTo>
                <a:close/>
                <a:moveTo>
                  <a:pt x="320955" y="493886"/>
                </a:moveTo>
                <a:lnTo>
                  <a:pt x="320955" y="463796"/>
                </a:lnTo>
                <a:cubicBezTo>
                  <a:pt x="332943" y="459496"/>
                  <a:pt x="343839" y="454473"/>
                  <a:pt x="353051" y="448663"/>
                </a:cubicBezTo>
                <a:lnTo>
                  <a:pt x="353051" y="465385"/>
                </a:lnTo>
                <a:cubicBezTo>
                  <a:pt x="353051" y="474228"/>
                  <a:pt x="341560" y="484851"/>
                  <a:pt x="320955" y="493886"/>
                </a:cubicBezTo>
                <a:close/>
                <a:moveTo>
                  <a:pt x="320955" y="429695"/>
                </a:moveTo>
                <a:lnTo>
                  <a:pt x="320955" y="399605"/>
                </a:lnTo>
                <a:cubicBezTo>
                  <a:pt x="332943" y="395305"/>
                  <a:pt x="343839" y="390282"/>
                  <a:pt x="353051" y="384472"/>
                </a:cubicBezTo>
                <a:lnTo>
                  <a:pt x="353051" y="401194"/>
                </a:lnTo>
                <a:cubicBezTo>
                  <a:pt x="353051" y="410036"/>
                  <a:pt x="341560" y="420660"/>
                  <a:pt x="320955" y="429695"/>
                </a:cubicBezTo>
                <a:close/>
                <a:moveTo>
                  <a:pt x="320955" y="365504"/>
                </a:moveTo>
                <a:lnTo>
                  <a:pt x="320955" y="335414"/>
                </a:lnTo>
                <a:cubicBezTo>
                  <a:pt x="332943" y="331114"/>
                  <a:pt x="343839" y="326091"/>
                  <a:pt x="353051" y="320281"/>
                </a:cubicBezTo>
                <a:lnTo>
                  <a:pt x="353051" y="337003"/>
                </a:lnTo>
                <a:cubicBezTo>
                  <a:pt x="353051" y="345845"/>
                  <a:pt x="341560" y="356469"/>
                  <a:pt x="320955" y="365504"/>
                </a:cubicBezTo>
                <a:close/>
                <a:moveTo>
                  <a:pt x="208621" y="224669"/>
                </a:moveTo>
                <a:cubicBezTo>
                  <a:pt x="296787" y="224669"/>
                  <a:pt x="353051" y="253186"/>
                  <a:pt x="353051" y="272812"/>
                </a:cubicBezTo>
                <a:cubicBezTo>
                  <a:pt x="353051" y="292438"/>
                  <a:pt x="296787" y="320955"/>
                  <a:pt x="208621" y="320955"/>
                </a:cubicBezTo>
                <a:cubicBezTo>
                  <a:pt x="120454" y="320955"/>
                  <a:pt x="64191" y="292438"/>
                  <a:pt x="64191" y="272812"/>
                </a:cubicBezTo>
                <a:cubicBezTo>
                  <a:pt x="64191" y="253186"/>
                  <a:pt x="120454" y="224669"/>
                  <a:pt x="208621" y="224669"/>
                </a:cubicBezTo>
                <a:close/>
                <a:moveTo>
                  <a:pt x="64191" y="320281"/>
                </a:moveTo>
                <a:cubicBezTo>
                  <a:pt x="73402" y="326091"/>
                  <a:pt x="84299" y="331114"/>
                  <a:pt x="96287" y="335414"/>
                </a:cubicBezTo>
                <a:lnTo>
                  <a:pt x="96287" y="365504"/>
                </a:lnTo>
                <a:cubicBezTo>
                  <a:pt x="75681" y="356469"/>
                  <a:pt x="64191" y="345845"/>
                  <a:pt x="64191" y="337003"/>
                </a:cubicBezTo>
                <a:close/>
                <a:moveTo>
                  <a:pt x="64191" y="384472"/>
                </a:moveTo>
                <a:cubicBezTo>
                  <a:pt x="73402" y="390282"/>
                  <a:pt x="84299" y="395305"/>
                  <a:pt x="96287" y="399605"/>
                </a:cubicBezTo>
                <a:lnTo>
                  <a:pt x="96287" y="429695"/>
                </a:lnTo>
                <a:cubicBezTo>
                  <a:pt x="75681" y="420660"/>
                  <a:pt x="64191" y="410036"/>
                  <a:pt x="64191" y="401194"/>
                </a:cubicBezTo>
                <a:close/>
                <a:moveTo>
                  <a:pt x="64191" y="448663"/>
                </a:moveTo>
                <a:cubicBezTo>
                  <a:pt x="73402" y="454473"/>
                  <a:pt x="84299" y="459496"/>
                  <a:pt x="96287" y="463796"/>
                </a:cubicBezTo>
                <a:lnTo>
                  <a:pt x="96287" y="493886"/>
                </a:lnTo>
                <a:cubicBezTo>
                  <a:pt x="75681" y="484851"/>
                  <a:pt x="64191" y="474228"/>
                  <a:pt x="64191" y="465385"/>
                </a:cubicBezTo>
                <a:close/>
                <a:moveTo>
                  <a:pt x="64191" y="512855"/>
                </a:moveTo>
                <a:cubicBezTo>
                  <a:pt x="73402" y="518664"/>
                  <a:pt x="84299" y="523687"/>
                  <a:pt x="96287" y="527988"/>
                </a:cubicBezTo>
                <a:lnTo>
                  <a:pt x="96287" y="558077"/>
                </a:lnTo>
                <a:cubicBezTo>
                  <a:pt x="75681" y="549042"/>
                  <a:pt x="64191" y="538419"/>
                  <a:pt x="64191" y="529576"/>
                </a:cubicBezTo>
                <a:close/>
                <a:moveTo>
                  <a:pt x="48143" y="641911"/>
                </a:moveTo>
                <a:cubicBezTo>
                  <a:pt x="39301" y="641911"/>
                  <a:pt x="32096" y="634705"/>
                  <a:pt x="32096" y="625863"/>
                </a:cubicBezTo>
                <a:cubicBezTo>
                  <a:pt x="32096" y="617021"/>
                  <a:pt x="39301" y="609815"/>
                  <a:pt x="48143" y="609815"/>
                </a:cubicBezTo>
                <a:lnTo>
                  <a:pt x="361411" y="609815"/>
                </a:lnTo>
                <a:cubicBezTo>
                  <a:pt x="353275" y="619652"/>
                  <a:pt x="346310" y="630453"/>
                  <a:pt x="340437" y="641911"/>
                </a:cubicBezTo>
                <a:close/>
                <a:moveTo>
                  <a:pt x="641910" y="898675"/>
                </a:moveTo>
                <a:cubicBezTo>
                  <a:pt x="680665" y="898675"/>
                  <a:pt x="713082" y="926293"/>
                  <a:pt x="720528" y="962866"/>
                </a:cubicBezTo>
                <a:lnTo>
                  <a:pt x="274433" y="962866"/>
                </a:lnTo>
                <a:cubicBezTo>
                  <a:pt x="281879" y="926293"/>
                  <a:pt x="314311" y="898675"/>
                  <a:pt x="353051" y="898675"/>
                </a:cubicBezTo>
                <a:close/>
                <a:moveTo>
                  <a:pt x="497480" y="866579"/>
                </a:moveTo>
                <a:cubicBezTo>
                  <a:pt x="417851" y="866579"/>
                  <a:pt x="353051" y="801779"/>
                  <a:pt x="353051" y="722149"/>
                </a:cubicBezTo>
                <a:cubicBezTo>
                  <a:pt x="353051" y="642520"/>
                  <a:pt x="417851" y="577720"/>
                  <a:pt x="497480" y="577720"/>
                </a:cubicBezTo>
                <a:cubicBezTo>
                  <a:pt x="577109" y="577720"/>
                  <a:pt x="641910" y="642520"/>
                  <a:pt x="641910" y="722149"/>
                </a:cubicBezTo>
                <a:cubicBezTo>
                  <a:pt x="641910" y="801779"/>
                  <a:pt x="577109" y="866579"/>
                  <a:pt x="497480" y="866579"/>
                </a:cubicBezTo>
                <a:close/>
                <a:moveTo>
                  <a:pt x="946817" y="641911"/>
                </a:moveTo>
                <a:lnTo>
                  <a:pt x="654524" y="641911"/>
                </a:lnTo>
                <a:cubicBezTo>
                  <a:pt x="648650" y="630453"/>
                  <a:pt x="641685" y="619652"/>
                  <a:pt x="633549" y="609815"/>
                </a:cubicBezTo>
                <a:lnTo>
                  <a:pt x="946817" y="609815"/>
                </a:lnTo>
                <a:cubicBezTo>
                  <a:pt x="955660" y="609815"/>
                  <a:pt x="962865" y="617021"/>
                  <a:pt x="962865" y="625863"/>
                </a:cubicBezTo>
                <a:cubicBezTo>
                  <a:pt x="962865" y="634705"/>
                  <a:pt x="955660" y="641911"/>
                  <a:pt x="946817" y="641911"/>
                </a:cubicBezTo>
                <a:close/>
              </a:path>
            </a:pathLst>
          </a:custGeom>
          <a:gradFill>
            <a:gsLst>
              <a:gs pos="100000">
                <a:schemeClr val="bg1">
                  <a:alpha val="0"/>
                </a:schemeClr>
              </a:gs>
              <a:gs pos="0">
                <a:srgbClr val="F2F7FC"/>
              </a:gs>
            </a:gsLst>
            <a:lin ang="5400000" scaled="0"/>
          </a:gradFill>
          <a:ln w="15925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40" name="弧形 139">
            <a:extLst>
              <a:ext uri="{FF2B5EF4-FFF2-40B4-BE49-F238E27FC236}">
                <a16:creationId xmlns:a16="http://schemas.microsoft.com/office/drawing/2014/main" id="{B6C06D0B-4F28-9F44-BE3F-0959D1FC8603}"/>
              </a:ext>
            </a:extLst>
          </p:cNvPr>
          <p:cNvSpPr/>
          <p:nvPr/>
        </p:nvSpPr>
        <p:spPr>
          <a:xfrm rot="10800000">
            <a:off x="6409536" y="2531295"/>
            <a:ext cx="1854189" cy="1854186"/>
          </a:xfrm>
          <a:prstGeom prst="arc">
            <a:avLst>
              <a:gd name="adj1" fmla="val 12888505"/>
              <a:gd name="adj2" fmla="val 20439601"/>
            </a:avLst>
          </a:prstGeom>
          <a:noFill/>
          <a:ln w="50800" cap="rnd">
            <a:gradFill flip="none" rotWithShape="1">
              <a:gsLst>
                <a:gs pos="0">
                  <a:srgbClr val="F2F7FC">
                    <a:alpha val="90000"/>
                  </a:srgb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41" name="弧形 140">
            <a:extLst>
              <a:ext uri="{FF2B5EF4-FFF2-40B4-BE49-F238E27FC236}">
                <a16:creationId xmlns:a16="http://schemas.microsoft.com/office/drawing/2014/main" id="{33A77C38-3675-AB43-9B4B-2E3FEDE59F5B}"/>
              </a:ext>
            </a:extLst>
          </p:cNvPr>
          <p:cNvSpPr/>
          <p:nvPr/>
        </p:nvSpPr>
        <p:spPr>
          <a:xfrm>
            <a:off x="6409537" y="2531295"/>
            <a:ext cx="1854189" cy="1854186"/>
          </a:xfrm>
          <a:prstGeom prst="arc">
            <a:avLst>
              <a:gd name="adj1" fmla="val 12888505"/>
              <a:gd name="adj2" fmla="val 20439601"/>
            </a:avLst>
          </a:prstGeom>
          <a:noFill/>
          <a:ln w="50800" cap="rnd">
            <a:gradFill flip="none" rotWithShape="1">
              <a:gsLst>
                <a:gs pos="0">
                  <a:srgbClr val="F2F7FC">
                    <a:alpha val="90000"/>
                  </a:srgbClr>
                </a:gs>
                <a:gs pos="99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42" name="椭圆 141">
            <a:extLst>
              <a:ext uri="{FF2B5EF4-FFF2-40B4-BE49-F238E27FC236}">
                <a16:creationId xmlns:a16="http://schemas.microsoft.com/office/drawing/2014/main" id="{3AB8DDD5-FBA4-F840-AFF8-EFC502C1D05E}"/>
              </a:ext>
            </a:extLst>
          </p:cNvPr>
          <p:cNvSpPr/>
          <p:nvPr/>
        </p:nvSpPr>
        <p:spPr>
          <a:xfrm>
            <a:off x="6754041" y="2875800"/>
            <a:ext cx="1165177" cy="1165175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43" name="弧形 142">
            <a:extLst>
              <a:ext uri="{FF2B5EF4-FFF2-40B4-BE49-F238E27FC236}">
                <a16:creationId xmlns:a16="http://schemas.microsoft.com/office/drawing/2014/main" id="{42CCE4FB-0D6E-6A48-B06F-34840598EF14}"/>
              </a:ext>
            </a:extLst>
          </p:cNvPr>
          <p:cNvSpPr/>
          <p:nvPr/>
        </p:nvSpPr>
        <p:spPr>
          <a:xfrm rot="16200000">
            <a:off x="6641083" y="2762840"/>
            <a:ext cx="1391093" cy="1391095"/>
          </a:xfrm>
          <a:prstGeom prst="arc">
            <a:avLst>
              <a:gd name="adj1" fmla="val 16050563"/>
              <a:gd name="adj2" fmla="val 5589177"/>
            </a:avLst>
          </a:prstGeom>
          <a:noFill/>
          <a:ln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4193" tIns="12097" rIns="24193" bIns="12097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44" name="弧形 143">
            <a:extLst>
              <a:ext uri="{FF2B5EF4-FFF2-40B4-BE49-F238E27FC236}">
                <a16:creationId xmlns:a16="http://schemas.microsoft.com/office/drawing/2014/main" id="{F8A2F325-72C6-B747-A626-67DC7934E8B9}"/>
              </a:ext>
            </a:extLst>
          </p:cNvPr>
          <p:cNvSpPr/>
          <p:nvPr/>
        </p:nvSpPr>
        <p:spPr>
          <a:xfrm>
            <a:off x="6507646" y="2629405"/>
            <a:ext cx="1657968" cy="1657965"/>
          </a:xfrm>
          <a:prstGeom prst="arc">
            <a:avLst>
              <a:gd name="adj1" fmla="val 19700047"/>
              <a:gd name="adj2" fmla="val 15080167"/>
            </a:avLst>
          </a:prstGeom>
          <a:noFill/>
          <a:ln w="635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4193" tIns="12097" rIns="24193" bIns="12097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46" name="任意多边形: 形状 145">
            <a:extLst>
              <a:ext uri="{FF2B5EF4-FFF2-40B4-BE49-F238E27FC236}">
                <a16:creationId xmlns:a16="http://schemas.microsoft.com/office/drawing/2014/main" id="{431D53DC-3145-764A-9854-B9F013D73F54}"/>
              </a:ext>
            </a:extLst>
          </p:cNvPr>
          <p:cNvSpPr/>
          <p:nvPr/>
        </p:nvSpPr>
        <p:spPr>
          <a:xfrm>
            <a:off x="7302929" y="3541745"/>
            <a:ext cx="67404" cy="157276"/>
          </a:xfrm>
          <a:custGeom>
            <a:avLst/>
            <a:gdLst>
              <a:gd name="connsiteX0" fmla="*/ 48143 w 96286"/>
              <a:gd name="connsiteY0" fmla="*/ 64191 h 224668"/>
              <a:gd name="connsiteX1" fmla="*/ 64191 w 96286"/>
              <a:gd name="connsiteY1" fmla="*/ 80239 h 224668"/>
              <a:gd name="connsiteX2" fmla="*/ 96287 w 96286"/>
              <a:gd name="connsiteY2" fmla="*/ 80239 h 224668"/>
              <a:gd name="connsiteX3" fmla="*/ 64191 w 96286"/>
              <a:gd name="connsiteY3" fmla="*/ 35048 h 224668"/>
              <a:gd name="connsiteX4" fmla="*/ 64191 w 96286"/>
              <a:gd name="connsiteY4" fmla="*/ 0 h 224668"/>
              <a:gd name="connsiteX5" fmla="*/ 32096 w 96286"/>
              <a:gd name="connsiteY5" fmla="*/ 0 h 224668"/>
              <a:gd name="connsiteX6" fmla="*/ 32096 w 96286"/>
              <a:gd name="connsiteY6" fmla="*/ 32096 h 224668"/>
              <a:gd name="connsiteX7" fmla="*/ 0 w 96286"/>
              <a:gd name="connsiteY7" fmla="*/ 32096 h 224668"/>
              <a:gd name="connsiteX8" fmla="*/ 0 w 96286"/>
              <a:gd name="connsiteY8" fmla="*/ 80239 h 224668"/>
              <a:gd name="connsiteX9" fmla="*/ 48143 w 96286"/>
              <a:gd name="connsiteY9" fmla="*/ 128382 h 224668"/>
              <a:gd name="connsiteX10" fmla="*/ 64191 w 96286"/>
              <a:gd name="connsiteY10" fmla="*/ 144430 h 224668"/>
              <a:gd name="connsiteX11" fmla="*/ 64191 w 96286"/>
              <a:gd name="connsiteY11" fmla="*/ 160478 h 224668"/>
              <a:gd name="connsiteX12" fmla="*/ 48143 w 96286"/>
              <a:gd name="connsiteY12" fmla="*/ 160478 h 224668"/>
              <a:gd name="connsiteX13" fmla="*/ 32096 w 96286"/>
              <a:gd name="connsiteY13" fmla="*/ 144430 h 224668"/>
              <a:gd name="connsiteX14" fmla="*/ 0 w 96286"/>
              <a:gd name="connsiteY14" fmla="*/ 144430 h 224668"/>
              <a:gd name="connsiteX15" fmla="*/ 32096 w 96286"/>
              <a:gd name="connsiteY15" fmla="*/ 189620 h 224668"/>
              <a:gd name="connsiteX16" fmla="*/ 32096 w 96286"/>
              <a:gd name="connsiteY16" fmla="*/ 224669 h 224668"/>
              <a:gd name="connsiteX17" fmla="*/ 64191 w 96286"/>
              <a:gd name="connsiteY17" fmla="*/ 224669 h 224668"/>
              <a:gd name="connsiteX18" fmla="*/ 64191 w 96286"/>
              <a:gd name="connsiteY18" fmla="*/ 192573 h 224668"/>
              <a:gd name="connsiteX19" fmla="*/ 96287 w 96286"/>
              <a:gd name="connsiteY19" fmla="*/ 192573 h 224668"/>
              <a:gd name="connsiteX20" fmla="*/ 96287 w 96286"/>
              <a:gd name="connsiteY20" fmla="*/ 144430 h 224668"/>
              <a:gd name="connsiteX21" fmla="*/ 48143 w 96286"/>
              <a:gd name="connsiteY21" fmla="*/ 96287 h 224668"/>
              <a:gd name="connsiteX22" fmla="*/ 32096 w 96286"/>
              <a:gd name="connsiteY22" fmla="*/ 80239 h 224668"/>
              <a:gd name="connsiteX23" fmla="*/ 32096 w 96286"/>
              <a:gd name="connsiteY23" fmla="*/ 64191 h 224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96286" h="224668">
                <a:moveTo>
                  <a:pt x="48143" y="64191"/>
                </a:moveTo>
                <a:cubicBezTo>
                  <a:pt x="56986" y="64191"/>
                  <a:pt x="64191" y="71397"/>
                  <a:pt x="64191" y="80239"/>
                </a:cubicBezTo>
                <a:lnTo>
                  <a:pt x="96287" y="80239"/>
                </a:lnTo>
                <a:cubicBezTo>
                  <a:pt x="96287" y="59345"/>
                  <a:pt x="82822" y="41692"/>
                  <a:pt x="64191" y="35048"/>
                </a:cubicBezTo>
                <a:lnTo>
                  <a:pt x="64191" y="0"/>
                </a:lnTo>
                <a:lnTo>
                  <a:pt x="32096" y="0"/>
                </a:lnTo>
                <a:lnTo>
                  <a:pt x="32096" y="32096"/>
                </a:lnTo>
                <a:lnTo>
                  <a:pt x="0" y="32096"/>
                </a:lnTo>
                <a:lnTo>
                  <a:pt x="0" y="80239"/>
                </a:lnTo>
                <a:cubicBezTo>
                  <a:pt x="0" y="106782"/>
                  <a:pt x="21600" y="128382"/>
                  <a:pt x="48143" y="128382"/>
                </a:cubicBezTo>
                <a:cubicBezTo>
                  <a:pt x="56986" y="128382"/>
                  <a:pt x="64191" y="135588"/>
                  <a:pt x="64191" y="144430"/>
                </a:cubicBezTo>
                <a:lnTo>
                  <a:pt x="64191" y="160478"/>
                </a:lnTo>
                <a:lnTo>
                  <a:pt x="48143" y="160478"/>
                </a:lnTo>
                <a:cubicBezTo>
                  <a:pt x="39301" y="160478"/>
                  <a:pt x="32096" y="153272"/>
                  <a:pt x="32096" y="144430"/>
                </a:cubicBezTo>
                <a:lnTo>
                  <a:pt x="0" y="144430"/>
                </a:lnTo>
                <a:cubicBezTo>
                  <a:pt x="0" y="165324"/>
                  <a:pt x="13464" y="182977"/>
                  <a:pt x="32096" y="189620"/>
                </a:cubicBezTo>
                <a:lnTo>
                  <a:pt x="32096" y="224669"/>
                </a:lnTo>
                <a:lnTo>
                  <a:pt x="64191" y="224669"/>
                </a:lnTo>
                <a:lnTo>
                  <a:pt x="64191" y="192573"/>
                </a:lnTo>
                <a:lnTo>
                  <a:pt x="96287" y="192573"/>
                </a:lnTo>
                <a:lnTo>
                  <a:pt x="96287" y="144430"/>
                </a:lnTo>
                <a:cubicBezTo>
                  <a:pt x="96287" y="117887"/>
                  <a:pt x="74686" y="96287"/>
                  <a:pt x="48143" y="96287"/>
                </a:cubicBezTo>
                <a:cubicBezTo>
                  <a:pt x="39301" y="96287"/>
                  <a:pt x="32096" y="89081"/>
                  <a:pt x="32096" y="80239"/>
                </a:cubicBezTo>
                <a:lnTo>
                  <a:pt x="32096" y="64191"/>
                </a:lnTo>
                <a:close/>
              </a:path>
            </a:pathLst>
          </a:custGeom>
          <a:gradFill>
            <a:gsLst>
              <a:gs pos="100000">
                <a:schemeClr val="bg1">
                  <a:alpha val="0"/>
                </a:schemeClr>
              </a:gs>
              <a:gs pos="0">
                <a:srgbClr val="F2F7FC"/>
              </a:gs>
            </a:gsLst>
            <a:lin ang="5400000" scaled="0"/>
          </a:gradFill>
          <a:ln w="15925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47" name="任意多边形: 形状 146">
            <a:extLst>
              <a:ext uri="{FF2B5EF4-FFF2-40B4-BE49-F238E27FC236}">
                <a16:creationId xmlns:a16="http://schemas.microsoft.com/office/drawing/2014/main" id="{19AF9095-BFEA-E64A-BF68-9943C504F139}"/>
              </a:ext>
            </a:extLst>
          </p:cNvPr>
          <p:cNvSpPr/>
          <p:nvPr/>
        </p:nvSpPr>
        <p:spPr>
          <a:xfrm>
            <a:off x="7257993" y="3609149"/>
            <a:ext cx="22468" cy="22468"/>
          </a:xfrm>
          <a:custGeom>
            <a:avLst/>
            <a:gdLst>
              <a:gd name="connsiteX0" fmla="*/ 32096 w 32095"/>
              <a:gd name="connsiteY0" fmla="*/ 16048 h 32095"/>
              <a:gd name="connsiteX1" fmla="*/ 16048 w 32095"/>
              <a:gd name="connsiteY1" fmla="*/ 32096 h 32095"/>
              <a:gd name="connsiteX2" fmla="*/ 0 w 32095"/>
              <a:gd name="connsiteY2" fmla="*/ 16048 h 32095"/>
              <a:gd name="connsiteX3" fmla="*/ 16048 w 32095"/>
              <a:gd name="connsiteY3" fmla="*/ 0 h 32095"/>
              <a:gd name="connsiteX4" fmla="*/ 32096 w 32095"/>
              <a:gd name="connsiteY4" fmla="*/ 16048 h 32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095" h="32095">
                <a:moveTo>
                  <a:pt x="32096" y="16048"/>
                </a:moveTo>
                <a:cubicBezTo>
                  <a:pt x="32096" y="24911"/>
                  <a:pt x="24911" y="32096"/>
                  <a:pt x="16048" y="32096"/>
                </a:cubicBezTo>
                <a:cubicBezTo>
                  <a:pt x="7185" y="32096"/>
                  <a:pt x="0" y="24911"/>
                  <a:pt x="0" y="16048"/>
                </a:cubicBezTo>
                <a:cubicBezTo>
                  <a:pt x="0" y="7185"/>
                  <a:pt x="7185" y="0"/>
                  <a:pt x="16048" y="0"/>
                </a:cubicBezTo>
                <a:cubicBezTo>
                  <a:pt x="24911" y="0"/>
                  <a:pt x="32096" y="7185"/>
                  <a:pt x="32096" y="16048"/>
                </a:cubicBezTo>
                <a:close/>
              </a:path>
            </a:pathLst>
          </a:custGeom>
          <a:gradFill>
            <a:gsLst>
              <a:gs pos="100000">
                <a:schemeClr val="bg1">
                  <a:alpha val="0"/>
                </a:schemeClr>
              </a:gs>
              <a:gs pos="0">
                <a:srgbClr val="F2F7FC"/>
              </a:gs>
            </a:gsLst>
            <a:lin ang="5400000" scaled="0"/>
          </a:gradFill>
          <a:ln w="15925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48" name="任意多边形: 形状 147">
            <a:extLst>
              <a:ext uri="{FF2B5EF4-FFF2-40B4-BE49-F238E27FC236}">
                <a16:creationId xmlns:a16="http://schemas.microsoft.com/office/drawing/2014/main" id="{E7E0D188-43CC-014C-8EB3-E478F82FE561}"/>
              </a:ext>
            </a:extLst>
          </p:cNvPr>
          <p:cNvSpPr/>
          <p:nvPr/>
        </p:nvSpPr>
        <p:spPr>
          <a:xfrm>
            <a:off x="7392802" y="3609149"/>
            <a:ext cx="22468" cy="22468"/>
          </a:xfrm>
          <a:custGeom>
            <a:avLst/>
            <a:gdLst>
              <a:gd name="connsiteX0" fmla="*/ 32096 w 32095"/>
              <a:gd name="connsiteY0" fmla="*/ 16048 h 32095"/>
              <a:gd name="connsiteX1" fmla="*/ 16048 w 32095"/>
              <a:gd name="connsiteY1" fmla="*/ 32096 h 32095"/>
              <a:gd name="connsiteX2" fmla="*/ 0 w 32095"/>
              <a:gd name="connsiteY2" fmla="*/ 16048 h 32095"/>
              <a:gd name="connsiteX3" fmla="*/ 16048 w 32095"/>
              <a:gd name="connsiteY3" fmla="*/ 0 h 32095"/>
              <a:gd name="connsiteX4" fmla="*/ 32096 w 32095"/>
              <a:gd name="connsiteY4" fmla="*/ 16048 h 32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095" h="32095">
                <a:moveTo>
                  <a:pt x="32096" y="16048"/>
                </a:moveTo>
                <a:cubicBezTo>
                  <a:pt x="32096" y="24911"/>
                  <a:pt x="24911" y="32096"/>
                  <a:pt x="16048" y="32096"/>
                </a:cubicBezTo>
                <a:cubicBezTo>
                  <a:pt x="7185" y="32096"/>
                  <a:pt x="0" y="24911"/>
                  <a:pt x="0" y="16048"/>
                </a:cubicBezTo>
                <a:cubicBezTo>
                  <a:pt x="0" y="7185"/>
                  <a:pt x="7185" y="0"/>
                  <a:pt x="16048" y="0"/>
                </a:cubicBezTo>
                <a:cubicBezTo>
                  <a:pt x="24911" y="0"/>
                  <a:pt x="32096" y="7185"/>
                  <a:pt x="32096" y="16048"/>
                </a:cubicBezTo>
                <a:close/>
              </a:path>
            </a:pathLst>
          </a:custGeom>
          <a:gradFill>
            <a:gsLst>
              <a:gs pos="100000">
                <a:schemeClr val="bg1">
                  <a:alpha val="0"/>
                </a:schemeClr>
              </a:gs>
              <a:gs pos="0">
                <a:srgbClr val="F2F7FC"/>
              </a:gs>
            </a:gsLst>
            <a:lin ang="5400000" scaled="0"/>
          </a:gradFill>
          <a:ln w="15925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49" name="任意多边形: 形状 148">
            <a:extLst>
              <a:ext uri="{FF2B5EF4-FFF2-40B4-BE49-F238E27FC236}">
                <a16:creationId xmlns:a16="http://schemas.microsoft.com/office/drawing/2014/main" id="{4253BCBF-440D-4541-B8AC-2A269895A1F8}"/>
              </a:ext>
            </a:extLst>
          </p:cNvPr>
          <p:cNvSpPr/>
          <p:nvPr/>
        </p:nvSpPr>
        <p:spPr>
          <a:xfrm>
            <a:off x="6988376" y="3114851"/>
            <a:ext cx="696512" cy="696512"/>
          </a:xfrm>
          <a:custGeom>
            <a:avLst/>
            <a:gdLst>
              <a:gd name="connsiteX0" fmla="*/ 946817 w 994960"/>
              <a:gd name="connsiteY0" fmla="*/ 577720 h 994961"/>
              <a:gd name="connsiteX1" fmla="*/ 929791 w 994960"/>
              <a:gd name="connsiteY1" fmla="*/ 577720 h 994961"/>
              <a:gd name="connsiteX2" fmla="*/ 962865 w 994960"/>
              <a:gd name="connsiteY2" fmla="*/ 529576 h 994961"/>
              <a:gd name="connsiteX3" fmla="*/ 962865 w 994960"/>
              <a:gd name="connsiteY3" fmla="*/ 80239 h 994961"/>
              <a:gd name="connsiteX4" fmla="*/ 786340 w 994960"/>
              <a:gd name="connsiteY4" fmla="*/ 0 h 994961"/>
              <a:gd name="connsiteX5" fmla="*/ 609815 w 994960"/>
              <a:gd name="connsiteY5" fmla="*/ 80239 h 994961"/>
              <a:gd name="connsiteX6" fmla="*/ 609815 w 994960"/>
              <a:gd name="connsiteY6" fmla="*/ 529576 h 994961"/>
              <a:gd name="connsiteX7" fmla="*/ 642889 w 994960"/>
              <a:gd name="connsiteY7" fmla="*/ 577720 h 994961"/>
              <a:gd name="connsiteX8" fmla="*/ 598661 w 994960"/>
              <a:gd name="connsiteY8" fmla="*/ 577720 h 994961"/>
              <a:gd name="connsiteX9" fmla="*/ 497480 w 994960"/>
              <a:gd name="connsiteY9" fmla="*/ 545624 h 994961"/>
              <a:gd name="connsiteX10" fmla="*/ 396299 w 994960"/>
              <a:gd name="connsiteY10" fmla="*/ 577720 h 994961"/>
              <a:gd name="connsiteX11" fmla="*/ 352072 w 994960"/>
              <a:gd name="connsiteY11" fmla="*/ 577720 h 994961"/>
              <a:gd name="connsiteX12" fmla="*/ 385146 w 994960"/>
              <a:gd name="connsiteY12" fmla="*/ 529576 h 994961"/>
              <a:gd name="connsiteX13" fmla="*/ 385146 w 994960"/>
              <a:gd name="connsiteY13" fmla="*/ 272812 h 994961"/>
              <a:gd name="connsiteX14" fmla="*/ 208621 w 994960"/>
              <a:gd name="connsiteY14" fmla="*/ 192573 h 994961"/>
              <a:gd name="connsiteX15" fmla="*/ 32096 w 994960"/>
              <a:gd name="connsiteY15" fmla="*/ 272812 h 994961"/>
              <a:gd name="connsiteX16" fmla="*/ 32096 w 994960"/>
              <a:gd name="connsiteY16" fmla="*/ 529576 h 994961"/>
              <a:gd name="connsiteX17" fmla="*/ 65170 w 994960"/>
              <a:gd name="connsiteY17" fmla="*/ 577720 h 994961"/>
              <a:gd name="connsiteX18" fmla="*/ 48143 w 994960"/>
              <a:gd name="connsiteY18" fmla="*/ 577720 h 994961"/>
              <a:gd name="connsiteX19" fmla="*/ 0 w 994960"/>
              <a:gd name="connsiteY19" fmla="*/ 625863 h 994961"/>
              <a:gd name="connsiteX20" fmla="*/ 48143 w 994960"/>
              <a:gd name="connsiteY20" fmla="*/ 674006 h 994961"/>
              <a:gd name="connsiteX21" fmla="*/ 327791 w 994960"/>
              <a:gd name="connsiteY21" fmla="*/ 674006 h 994961"/>
              <a:gd name="connsiteX22" fmla="*/ 320955 w 994960"/>
              <a:gd name="connsiteY22" fmla="*/ 722149 h 994961"/>
              <a:gd name="connsiteX23" fmla="*/ 396299 w 994960"/>
              <a:gd name="connsiteY23" fmla="*/ 866579 h 994961"/>
              <a:gd name="connsiteX24" fmla="*/ 353051 w 994960"/>
              <a:gd name="connsiteY24" fmla="*/ 866579 h 994961"/>
              <a:gd name="connsiteX25" fmla="*/ 240716 w 994960"/>
              <a:gd name="connsiteY25" fmla="*/ 978914 h 994961"/>
              <a:gd name="connsiteX26" fmla="*/ 240716 w 994960"/>
              <a:gd name="connsiteY26" fmla="*/ 994962 h 994961"/>
              <a:gd name="connsiteX27" fmla="*/ 754244 w 994960"/>
              <a:gd name="connsiteY27" fmla="*/ 994962 h 994961"/>
              <a:gd name="connsiteX28" fmla="*/ 754244 w 994960"/>
              <a:gd name="connsiteY28" fmla="*/ 978914 h 994961"/>
              <a:gd name="connsiteX29" fmla="*/ 641910 w 994960"/>
              <a:gd name="connsiteY29" fmla="*/ 866579 h 994961"/>
              <a:gd name="connsiteX30" fmla="*/ 598661 w 994960"/>
              <a:gd name="connsiteY30" fmla="*/ 866579 h 994961"/>
              <a:gd name="connsiteX31" fmla="*/ 674006 w 994960"/>
              <a:gd name="connsiteY31" fmla="*/ 722149 h 994961"/>
              <a:gd name="connsiteX32" fmla="*/ 667169 w 994960"/>
              <a:gd name="connsiteY32" fmla="*/ 674006 h 994961"/>
              <a:gd name="connsiteX33" fmla="*/ 946817 w 994960"/>
              <a:gd name="connsiteY33" fmla="*/ 674006 h 994961"/>
              <a:gd name="connsiteX34" fmla="*/ 994961 w 994960"/>
              <a:gd name="connsiteY34" fmla="*/ 625863 h 994961"/>
              <a:gd name="connsiteX35" fmla="*/ 946817 w 994960"/>
              <a:gd name="connsiteY35" fmla="*/ 577720 h 994961"/>
              <a:gd name="connsiteX36" fmla="*/ 770292 w 994960"/>
              <a:gd name="connsiteY36" fmla="*/ 160157 h 994961"/>
              <a:gd name="connsiteX37" fmla="*/ 770292 w 994960"/>
              <a:gd name="connsiteY37" fmla="*/ 192252 h 994961"/>
              <a:gd name="connsiteX38" fmla="*/ 706101 w 994960"/>
              <a:gd name="connsiteY38" fmla="*/ 183522 h 994961"/>
              <a:gd name="connsiteX39" fmla="*/ 706101 w 994960"/>
              <a:gd name="connsiteY39" fmla="*/ 152037 h 994961"/>
              <a:gd name="connsiteX40" fmla="*/ 770292 w 994960"/>
              <a:gd name="connsiteY40" fmla="*/ 160157 h 994961"/>
              <a:gd name="connsiteX41" fmla="*/ 802388 w 994960"/>
              <a:gd name="connsiteY41" fmla="*/ 577399 h 994961"/>
              <a:gd name="connsiteX42" fmla="*/ 802388 w 994960"/>
              <a:gd name="connsiteY42" fmla="*/ 545303 h 994961"/>
              <a:gd name="connsiteX43" fmla="*/ 866579 w 994960"/>
              <a:gd name="connsiteY43" fmla="*/ 537183 h 994961"/>
              <a:gd name="connsiteX44" fmla="*/ 866579 w 994960"/>
              <a:gd name="connsiteY44" fmla="*/ 568669 h 994961"/>
              <a:gd name="connsiteX45" fmla="*/ 802388 w 994960"/>
              <a:gd name="connsiteY45" fmla="*/ 577399 h 994961"/>
              <a:gd name="connsiteX46" fmla="*/ 802388 w 994960"/>
              <a:gd name="connsiteY46" fmla="*/ 513208 h 994961"/>
              <a:gd name="connsiteX47" fmla="*/ 802388 w 994960"/>
              <a:gd name="connsiteY47" fmla="*/ 481112 h 994961"/>
              <a:gd name="connsiteX48" fmla="*/ 866579 w 994960"/>
              <a:gd name="connsiteY48" fmla="*/ 472992 h 994961"/>
              <a:gd name="connsiteX49" fmla="*/ 866579 w 994960"/>
              <a:gd name="connsiteY49" fmla="*/ 504478 h 994961"/>
              <a:gd name="connsiteX50" fmla="*/ 802388 w 994960"/>
              <a:gd name="connsiteY50" fmla="*/ 513208 h 994961"/>
              <a:gd name="connsiteX51" fmla="*/ 802388 w 994960"/>
              <a:gd name="connsiteY51" fmla="*/ 449016 h 994961"/>
              <a:gd name="connsiteX52" fmla="*/ 802388 w 994960"/>
              <a:gd name="connsiteY52" fmla="*/ 416921 h 994961"/>
              <a:gd name="connsiteX53" fmla="*/ 866579 w 994960"/>
              <a:gd name="connsiteY53" fmla="*/ 408801 h 994961"/>
              <a:gd name="connsiteX54" fmla="*/ 866579 w 994960"/>
              <a:gd name="connsiteY54" fmla="*/ 440287 h 994961"/>
              <a:gd name="connsiteX55" fmla="*/ 802388 w 994960"/>
              <a:gd name="connsiteY55" fmla="*/ 449016 h 994961"/>
              <a:gd name="connsiteX56" fmla="*/ 802388 w 994960"/>
              <a:gd name="connsiteY56" fmla="*/ 384825 h 994961"/>
              <a:gd name="connsiteX57" fmla="*/ 802388 w 994960"/>
              <a:gd name="connsiteY57" fmla="*/ 352730 h 994961"/>
              <a:gd name="connsiteX58" fmla="*/ 866579 w 994960"/>
              <a:gd name="connsiteY58" fmla="*/ 344610 h 994961"/>
              <a:gd name="connsiteX59" fmla="*/ 866579 w 994960"/>
              <a:gd name="connsiteY59" fmla="*/ 376095 h 994961"/>
              <a:gd name="connsiteX60" fmla="*/ 802388 w 994960"/>
              <a:gd name="connsiteY60" fmla="*/ 384825 h 994961"/>
              <a:gd name="connsiteX61" fmla="*/ 802388 w 994960"/>
              <a:gd name="connsiteY61" fmla="*/ 320634 h 994961"/>
              <a:gd name="connsiteX62" fmla="*/ 802388 w 994960"/>
              <a:gd name="connsiteY62" fmla="*/ 288539 h 994961"/>
              <a:gd name="connsiteX63" fmla="*/ 866579 w 994960"/>
              <a:gd name="connsiteY63" fmla="*/ 280419 h 994961"/>
              <a:gd name="connsiteX64" fmla="*/ 866579 w 994960"/>
              <a:gd name="connsiteY64" fmla="*/ 311904 h 994961"/>
              <a:gd name="connsiteX65" fmla="*/ 802388 w 994960"/>
              <a:gd name="connsiteY65" fmla="*/ 320634 h 994961"/>
              <a:gd name="connsiteX66" fmla="*/ 802388 w 994960"/>
              <a:gd name="connsiteY66" fmla="*/ 256443 h 994961"/>
              <a:gd name="connsiteX67" fmla="*/ 802388 w 994960"/>
              <a:gd name="connsiteY67" fmla="*/ 224348 h 994961"/>
              <a:gd name="connsiteX68" fmla="*/ 866579 w 994960"/>
              <a:gd name="connsiteY68" fmla="*/ 216228 h 994961"/>
              <a:gd name="connsiteX69" fmla="*/ 866579 w 994960"/>
              <a:gd name="connsiteY69" fmla="*/ 247713 h 994961"/>
              <a:gd name="connsiteX70" fmla="*/ 802388 w 994960"/>
              <a:gd name="connsiteY70" fmla="*/ 256443 h 994961"/>
              <a:gd name="connsiteX71" fmla="*/ 802388 w 994960"/>
              <a:gd name="connsiteY71" fmla="*/ 192252 h 994961"/>
              <a:gd name="connsiteX72" fmla="*/ 802388 w 994960"/>
              <a:gd name="connsiteY72" fmla="*/ 160157 h 994961"/>
              <a:gd name="connsiteX73" fmla="*/ 866579 w 994960"/>
              <a:gd name="connsiteY73" fmla="*/ 152037 h 994961"/>
              <a:gd name="connsiteX74" fmla="*/ 866579 w 994960"/>
              <a:gd name="connsiteY74" fmla="*/ 183522 h 994961"/>
              <a:gd name="connsiteX75" fmla="*/ 802388 w 994960"/>
              <a:gd name="connsiteY75" fmla="*/ 192252 h 994961"/>
              <a:gd name="connsiteX76" fmla="*/ 770292 w 994960"/>
              <a:gd name="connsiteY76" fmla="*/ 224348 h 994961"/>
              <a:gd name="connsiteX77" fmla="*/ 770292 w 994960"/>
              <a:gd name="connsiteY77" fmla="*/ 256443 h 994961"/>
              <a:gd name="connsiteX78" fmla="*/ 706101 w 994960"/>
              <a:gd name="connsiteY78" fmla="*/ 247713 h 994961"/>
              <a:gd name="connsiteX79" fmla="*/ 706101 w 994960"/>
              <a:gd name="connsiteY79" fmla="*/ 216228 h 994961"/>
              <a:gd name="connsiteX80" fmla="*/ 770292 w 994960"/>
              <a:gd name="connsiteY80" fmla="*/ 224348 h 994961"/>
              <a:gd name="connsiteX81" fmla="*/ 770292 w 994960"/>
              <a:gd name="connsiteY81" fmla="*/ 288539 h 994961"/>
              <a:gd name="connsiteX82" fmla="*/ 770292 w 994960"/>
              <a:gd name="connsiteY82" fmla="*/ 320634 h 994961"/>
              <a:gd name="connsiteX83" fmla="*/ 706101 w 994960"/>
              <a:gd name="connsiteY83" fmla="*/ 311904 h 994961"/>
              <a:gd name="connsiteX84" fmla="*/ 706101 w 994960"/>
              <a:gd name="connsiteY84" fmla="*/ 280419 h 994961"/>
              <a:gd name="connsiteX85" fmla="*/ 770292 w 994960"/>
              <a:gd name="connsiteY85" fmla="*/ 288539 h 994961"/>
              <a:gd name="connsiteX86" fmla="*/ 770292 w 994960"/>
              <a:gd name="connsiteY86" fmla="*/ 352730 h 994961"/>
              <a:gd name="connsiteX87" fmla="*/ 770292 w 994960"/>
              <a:gd name="connsiteY87" fmla="*/ 384825 h 994961"/>
              <a:gd name="connsiteX88" fmla="*/ 706101 w 994960"/>
              <a:gd name="connsiteY88" fmla="*/ 376095 h 994961"/>
              <a:gd name="connsiteX89" fmla="*/ 706101 w 994960"/>
              <a:gd name="connsiteY89" fmla="*/ 344610 h 994961"/>
              <a:gd name="connsiteX90" fmla="*/ 770292 w 994960"/>
              <a:gd name="connsiteY90" fmla="*/ 352730 h 994961"/>
              <a:gd name="connsiteX91" fmla="*/ 770292 w 994960"/>
              <a:gd name="connsiteY91" fmla="*/ 416921 h 994961"/>
              <a:gd name="connsiteX92" fmla="*/ 770292 w 994960"/>
              <a:gd name="connsiteY92" fmla="*/ 449016 h 994961"/>
              <a:gd name="connsiteX93" fmla="*/ 706101 w 994960"/>
              <a:gd name="connsiteY93" fmla="*/ 440287 h 994961"/>
              <a:gd name="connsiteX94" fmla="*/ 706101 w 994960"/>
              <a:gd name="connsiteY94" fmla="*/ 408801 h 994961"/>
              <a:gd name="connsiteX95" fmla="*/ 770292 w 994960"/>
              <a:gd name="connsiteY95" fmla="*/ 416921 h 994961"/>
              <a:gd name="connsiteX96" fmla="*/ 770292 w 994960"/>
              <a:gd name="connsiteY96" fmla="*/ 481112 h 994961"/>
              <a:gd name="connsiteX97" fmla="*/ 770292 w 994960"/>
              <a:gd name="connsiteY97" fmla="*/ 513208 h 994961"/>
              <a:gd name="connsiteX98" fmla="*/ 706101 w 994960"/>
              <a:gd name="connsiteY98" fmla="*/ 504478 h 994961"/>
              <a:gd name="connsiteX99" fmla="*/ 706101 w 994960"/>
              <a:gd name="connsiteY99" fmla="*/ 472992 h 994961"/>
              <a:gd name="connsiteX100" fmla="*/ 770292 w 994960"/>
              <a:gd name="connsiteY100" fmla="*/ 481112 h 994961"/>
              <a:gd name="connsiteX101" fmla="*/ 770292 w 994960"/>
              <a:gd name="connsiteY101" fmla="*/ 545303 h 994961"/>
              <a:gd name="connsiteX102" fmla="*/ 770292 w 994960"/>
              <a:gd name="connsiteY102" fmla="*/ 577399 h 994961"/>
              <a:gd name="connsiteX103" fmla="*/ 706101 w 994960"/>
              <a:gd name="connsiteY103" fmla="*/ 568669 h 994961"/>
              <a:gd name="connsiteX104" fmla="*/ 706101 w 994960"/>
              <a:gd name="connsiteY104" fmla="*/ 537183 h 994961"/>
              <a:gd name="connsiteX105" fmla="*/ 770292 w 994960"/>
              <a:gd name="connsiteY105" fmla="*/ 545303 h 994961"/>
              <a:gd name="connsiteX106" fmla="*/ 898674 w 994960"/>
              <a:gd name="connsiteY106" fmla="*/ 558077 h 994961"/>
              <a:gd name="connsiteX107" fmla="*/ 898674 w 994960"/>
              <a:gd name="connsiteY107" fmla="*/ 527988 h 994961"/>
              <a:gd name="connsiteX108" fmla="*/ 930770 w 994960"/>
              <a:gd name="connsiteY108" fmla="*/ 512855 h 994961"/>
              <a:gd name="connsiteX109" fmla="*/ 930770 w 994960"/>
              <a:gd name="connsiteY109" fmla="*/ 529576 h 994961"/>
              <a:gd name="connsiteX110" fmla="*/ 898674 w 994960"/>
              <a:gd name="connsiteY110" fmla="*/ 558077 h 994961"/>
              <a:gd name="connsiteX111" fmla="*/ 898674 w 994960"/>
              <a:gd name="connsiteY111" fmla="*/ 493886 h 994961"/>
              <a:gd name="connsiteX112" fmla="*/ 898674 w 994960"/>
              <a:gd name="connsiteY112" fmla="*/ 463796 h 994961"/>
              <a:gd name="connsiteX113" fmla="*/ 930770 w 994960"/>
              <a:gd name="connsiteY113" fmla="*/ 448663 h 994961"/>
              <a:gd name="connsiteX114" fmla="*/ 930770 w 994960"/>
              <a:gd name="connsiteY114" fmla="*/ 465385 h 994961"/>
              <a:gd name="connsiteX115" fmla="*/ 898674 w 994960"/>
              <a:gd name="connsiteY115" fmla="*/ 493886 h 994961"/>
              <a:gd name="connsiteX116" fmla="*/ 898674 w 994960"/>
              <a:gd name="connsiteY116" fmla="*/ 429695 h 994961"/>
              <a:gd name="connsiteX117" fmla="*/ 898674 w 994960"/>
              <a:gd name="connsiteY117" fmla="*/ 399605 h 994961"/>
              <a:gd name="connsiteX118" fmla="*/ 930770 w 994960"/>
              <a:gd name="connsiteY118" fmla="*/ 384472 h 994961"/>
              <a:gd name="connsiteX119" fmla="*/ 930770 w 994960"/>
              <a:gd name="connsiteY119" fmla="*/ 401194 h 994961"/>
              <a:gd name="connsiteX120" fmla="*/ 898674 w 994960"/>
              <a:gd name="connsiteY120" fmla="*/ 429695 h 994961"/>
              <a:gd name="connsiteX121" fmla="*/ 898674 w 994960"/>
              <a:gd name="connsiteY121" fmla="*/ 365504 h 994961"/>
              <a:gd name="connsiteX122" fmla="*/ 898674 w 994960"/>
              <a:gd name="connsiteY122" fmla="*/ 335414 h 994961"/>
              <a:gd name="connsiteX123" fmla="*/ 930770 w 994960"/>
              <a:gd name="connsiteY123" fmla="*/ 320281 h 994961"/>
              <a:gd name="connsiteX124" fmla="*/ 930770 w 994960"/>
              <a:gd name="connsiteY124" fmla="*/ 337003 h 994961"/>
              <a:gd name="connsiteX125" fmla="*/ 898674 w 994960"/>
              <a:gd name="connsiteY125" fmla="*/ 365504 h 994961"/>
              <a:gd name="connsiteX126" fmla="*/ 898674 w 994960"/>
              <a:gd name="connsiteY126" fmla="*/ 301313 h 994961"/>
              <a:gd name="connsiteX127" fmla="*/ 898674 w 994960"/>
              <a:gd name="connsiteY127" fmla="*/ 271223 h 994961"/>
              <a:gd name="connsiteX128" fmla="*/ 930770 w 994960"/>
              <a:gd name="connsiteY128" fmla="*/ 256090 h 994961"/>
              <a:gd name="connsiteX129" fmla="*/ 930770 w 994960"/>
              <a:gd name="connsiteY129" fmla="*/ 272812 h 994961"/>
              <a:gd name="connsiteX130" fmla="*/ 898674 w 994960"/>
              <a:gd name="connsiteY130" fmla="*/ 301313 h 994961"/>
              <a:gd name="connsiteX131" fmla="*/ 898674 w 994960"/>
              <a:gd name="connsiteY131" fmla="*/ 237122 h 994961"/>
              <a:gd name="connsiteX132" fmla="*/ 898674 w 994960"/>
              <a:gd name="connsiteY132" fmla="*/ 207032 h 994961"/>
              <a:gd name="connsiteX133" fmla="*/ 930770 w 994960"/>
              <a:gd name="connsiteY133" fmla="*/ 191899 h 994961"/>
              <a:gd name="connsiteX134" fmla="*/ 930770 w 994960"/>
              <a:gd name="connsiteY134" fmla="*/ 208621 h 994961"/>
              <a:gd name="connsiteX135" fmla="*/ 898674 w 994960"/>
              <a:gd name="connsiteY135" fmla="*/ 237122 h 994961"/>
              <a:gd name="connsiteX136" fmla="*/ 898674 w 994960"/>
              <a:gd name="connsiteY136" fmla="*/ 172931 h 994961"/>
              <a:gd name="connsiteX137" fmla="*/ 898674 w 994960"/>
              <a:gd name="connsiteY137" fmla="*/ 142841 h 994961"/>
              <a:gd name="connsiteX138" fmla="*/ 930770 w 994960"/>
              <a:gd name="connsiteY138" fmla="*/ 127708 h 994961"/>
              <a:gd name="connsiteX139" fmla="*/ 930770 w 994960"/>
              <a:gd name="connsiteY139" fmla="*/ 144430 h 994961"/>
              <a:gd name="connsiteX140" fmla="*/ 898674 w 994960"/>
              <a:gd name="connsiteY140" fmla="*/ 172931 h 994961"/>
              <a:gd name="connsiteX141" fmla="*/ 786340 w 994960"/>
              <a:gd name="connsiteY141" fmla="*/ 32096 h 994961"/>
              <a:gd name="connsiteX142" fmla="*/ 930770 w 994960"/>
              <a:gd name="connsiteY142" fmla="*/ 80239 h 994961"/>
              <a:gd name="connsiteX143" fmla="*/ 786340 w 994960"/>
              <a:gd name="connsiteY143" fmla="*/ 128382 h 994961"/>
              <a:gd name="connsiteX144" fmla="*/ 641910 w 994960"/>
              <a:gd name="connsiteY144" fmla="*/ 80239 h 994961"/>
              <a:gd name="connsiteX145" fmla="*/ 786340 w 994960"/>
              <a:gd name="connsiteY145" fmla="*/ 32096 h 994961"/>
              <a:gd name="connsiteX146" fmla="*/ 641910 w 994960"/>
              <a:gd name="connsiteY146" fmla="*/ 127708 h 994961"/>
              <a:gd name="connsiteX147" fmla="*/ 674006 w 994960"/>
              <a:gd name="connsiteY147" fmla="*/ 142841 h 994961"/>
              <a:gd name="connsiteX148" fmla="*/ 674006 w 994960"/>
              <a:gd name="connsiteY148" fmla="*/ 172931 h 994961"/>
              <a:gd name="connsiteX149" fmla="*/ 641910 w 994960"/>
              <a:gd name="connsiteY149" fmla="*/ 144430 h 994961"/>
              <a:gd name="connsiteX150" fmla="*/ 641910 w 994960"/>
              <a:gd name="connsiteY150" fmla="*/ 191899 h 994961"/>
              <a:gd name="connsiteX151" fmla="*/ 674006 w 994960"/>
              <a:gd name="connsiteY151" fmla="*/ 207032 h 994961"/>
              <a:gd name="connsiteX152" fmla="*/ 674006 w 994960"/>
              <a:gd name="connsiteY152" fmla="*/ 237122 h 994961"/>
              <a:gd name="connsiteX153" fmla="*/ 641910 w 994960"/>
              <a:gd name="connsiteY153" fmla="*/ 208621 h 994961"/>
              <a:gd name="connsiteX154" fmla="*/ 641910 w 994960"/>
              <a:gd name="connsiteY154" fmla="*/ 256090 h 994961"/>
              <a:gd name="connsiteX155" fmla="*/ 674006 w 994960"/>
              <a:gd name="connsiteY155" fmla="*/ 271223 h 994961"/>
              <a:gd name="connsiteX156" fmla="*/ 674006 w 994960"/>
              <a:gd name="connsiteY156" fmla="*/ 301313 h 994961"/>
              <a:gd name="connsiteX157" fmla="*/ 641910 w 994960"/>
              <a:gd name="connsiteY157" fmla="*/ 272812 h 994961"/>
              <a:gd name="connsiteX158" fmla="*/ 641910 w 994960"/>
              <a:gd name="connsiteY158" fmla="*/ 320281 h 994961"/>
              <a:gd name="connsiteX159" fmla="*/ 674006 w 994960"/>
              <a:gd name="connsiteY159" fmla="*/ 335414 h 994961"/>
              <a:gd name="connsiteX160" fmla="*/ 674006 w 994960"/>
              <a:gd name="connsiteY160" fmla="*/ 365504 h 994961"/>
              <a:gd name="connsiteX161" fmla="*/ 641910 w 994960"/>
              <a:gd name="connsiteY161" fmla="*/ 337003 h 994961"/>
              <a:gd name="connsiteX162" fmla="*/ 641910 w 994960"/>
              <a:gd name="connsiteY162" fmla="*/ 384472 h 994961"/>
              <a:gd name="connsiteX163" fmla="*/ 674006 w 994960"/>
              <a:gd name="connsiteY163" fmla="*/ 399605 h 994961"/>
              <a:gd name="connsiteX164" fmla="*/ 674006 w 994960"/>
              <a:gd name="connsiteY164" fmla="*/ 429695 h 994961"/>
              <a:gd name="connsiteX165" fmla="*/ 641910 w 994960"/>
              <a:gd name="connsiteY165" fmla="*/ 401194 h 994961"/>
              <a:gd name="connsiteX166" fmla="*/ 641910 w 994960"/>
              <a:gd name="connsiteY166" fmla="*/ 448663 h 994961"/>
              <a:gd name="connsiteX167" fmla="*/ 674006 w 994960"/>
              <a:gd name="connsiteY167" fmla="*/ 463796 h 994961"/>
              <a:gd name="connsiteX168" fmla="*/ 674006 w 994960"/>
              <a:gd name="connsiteY168" fmla="*/ 493886 h 994961"/>
              <a:gd name="connsiteX169" fmla="*/ 641910 w 994960"/>
              <a:gd name="connsiteY169" fmla="*/ 465385 h 994961"/>
              <a:gd name="connsiteX170" fmla="*/ 641910 w 994960"/>
              <a:gd name="connsiteY170" fmla="*/ 512855 h 994961"/>
              <a:gd name="connsiteX171" fmla="*/ 674006 w 994960"/>
              <a:gd name="connsiteY171" fmla="*/ 527988 h 994961"/>
              <a:gd name="connsiteX172" fmla="*/ 674006 w 994960"/>
              <a:gd name="connsiteY172" fmla="*/ 558077 h 994961"/>
              <a:gd name="connsiteX173" fmla="*/ 641910 w 994960"/>
              <a:gd name="connsiteY173" fmla="*/ 529576 h 994961"/>
              <a:gd name="connsiteX174" fmla="*/ 192573 w 994960"/>
              <a:gd name="connsiteY174" fmla="*/ 352730 h 994961"/>
              <a:gd name="connsiteX175" fmla="*/ 192573 w 994960"/>
              <a:gd name="connsiteY175" fmla="*/ 384825 h 994961"/>
              <a:gd name="connsiteX176" fmla="*/ 128382 w 994960"/>
              <a:gd name="connsiteY176" fmla="*/ 376095 h 994961"/>
              <a:gd name="connsiteX177" fmla="*/ 128382 w 994960"/>
              <a:gd name="connsiteY177" fmla="*/ 344610 h 994961"/>
              <a:gd name="connsiteX178" fmla="*/ 192573 w 994960"/>
              <a:gd name="connsiteY178" fmla="*/ 352730 h 994961"/>
              <a:gd name="connsiteX179" fmla="*/ 224669 w 994960"/>
              <a:gd name="connsiteY179" fmla="*/ 577399 h 994961"/>
              <a:gd name="connsiteX180" fmla="*/ 224669 w 994960"/>
              <a:gd name="connsiteY180" fmla="*/ 545303 h 994961"/>
              <a:gd name="connsiteX181" fmla="*/ 288860 w 994960"/>
              <a:gd name="connsiteY181" fmla="*/ 537183 h 994961"/>
              <a:gd name="connsiteX182" fmla="*/ 288860 w 994960"/>
              <a:gd name="connsiteY182" fmla="*/ 568669 h 994961"/>
              <a:gd name="connsiteX183" fmla="*/ 224669 w 994960"/>
              <a:gd name="connsiteY183" fmla="*/ 577399 h 994961"/>
              <a:gd name="connsiteX184" fmla="*/ 224669 w 994960"/>
              <a:gd name="connsiteY184" fmla="*/ 513208 h 994961"/>
              <a:gd name="connsiteX185" fmla="*/ 224669 w 994960"/>
              <a:gd name="connsiteY185" fmla="*/ 481112 h 994961"/>
              <a:gd name="connsiteX186" fmla="*/ 288860 w 994960"/>
              <a:gd name="connsiteY186" fmla="*/ 472992 h 994961"/>
              <a:gd name="connsiteX187" fmla="*/ 288860 w 994960"/>
              <a:gd name="connsiteY187" fmla="*/ 504478 h 994961"/>
              <a:gd name="connsiteX188" fmla="*/ 224669 w 994960"/>
              <a:gd name="connsiteY188" fmla="*/ 513208 h 994961"/>
              <a:gd name="connsiteX189" fmla="*/ 224669 w 994960"/>
              <a:gd name="connsiteY189" fmla="*/ 449016 h 994961"/>
              <a:gd name="connsiteX190" fmla="*/ 224669 w 994960"/>
              <a:gd name="connsiteY190" fmla="*/ 416921 h 994961"/>
              <a:gd name="connsiteX191" fmla="*/ 288860 w 994960"/>
              <a:gd name="connsiteY191" fmla="*/ 408801 h 994961"/>
              <a:gd name="connsiteX192" fmla="*/ 288860 w 994960"/>
              <a:gd name="connsiteY192" fmla="*/ 440287 h 994961"/>
              <a:gd name="connsiteX193" fmla="*/ 224669 w 994960"/>
              <a:gd name="connsiteY193" fmla="*/ 449016 h 994961"/>
              <a:gd name="connsiteX194" fmla="*/ 224669 w 994960"/>
              <a:gd name="connsiteY194" fmla="*/ 384825 h 994961"/>
              <a:gd name="connsiteX195" fmla="*/ 224669 w 994960"/>
              <a:gd name="connsiteY195" fmla="*/ 352730 h 994961"/>
              <a:gd name="connsiteX196" fmla="*/ 288860 w 994960"/>
              <a:gd name="connsiteY196" fmla="*/ 344610 h 994961"/>
              <a:gd name="connsiteX197" fmla="*/ 288860 w 994960"/>
              <a:gd name="connsiteY197" fmla="*/ 376095 h 994961"/>
              <a:gd name="connsiteX198" fmla="*/ 224669 w 994960"/>
              <a:gd name="connsiteY198" fmla="*/ 384825 h 994961"/>
              <a:gd name="connsiteX199" fmla="*/ 192573 w 994960"/>
              <a:gd name="connsiteY199" fmla="*/ 416921 h 994961"/>
              <a:gd name="connsiteX200" fmla="*/ 192573 w 994960"/>
              <a:gd name="connsiteY200" fmla="*/ 449016 h 994961"/>
              <a:gd name="connsiteX201" fmla="*/ 128382 w 994960"/>
              <a:gd name="connsiteY201" fmla="*/ 440287 h 994961"/>
              <a:gd name="connsiteX202" fmla="*/ 128382 w 994960"/>
              <a:gd name="connsiteY202" fmla="*/ 408801 h 994961"/>
              <a:gd name="connsiteX203" fmla="*/ 192573 w 994960"/>
              <a:gd name="connsiteY203" fmla="*/ 416921 h 994961"/>
              <a:gd name="connsiteX204" fmla="*/ 192573 w 994960"/>
              <a:gd name="connsiteY204" fmla="*/ 481112 h 994961"/>
              <a:gd name="connsiteX205" fmla="*/ 192573 w 994960"/>
              <a:gd name="connsiteY205" fmla="*/ 513208 h 994961"/>
              <a:gd name="connsiteX206" fmla="*/ 128382 w 994960"/>
              <a:gd name="connsiteY206" fmla="*/ 504478 h 994961"/>
              <a:gd name="connsiteX207" fmla="*/ 128382 w 994960"/>
              <a:gd name="connsiteY207" fmla="*/ 472992 h 994961"/>
              <a:gd name="connsiteX208" fmla="*/ 192573 w 994960"/>
              <a:gd name="connsiteY208" fmla="*/ 481112 h 994961"/>
              <a:gd name="connsiteX209" fmla="*/ 192573 w 994960"/>
              <a:gd name="connsiteY209" fmla="*/ 545303 h 994961"/>
              <a:gd name="connsiteX210" fmla="*/ 192573 w 994960"/>
              <a:gd name="connsiteY210" fmla="*/ 577399 h 994961"/>
              <a:gd name="connsiteX211" fmla="*/ 128382 w 994960"/>
              <a:gd name="connsiteY211" fmla="*/ 568669 h 994961"/>
              <a:gd name="connsiteX212" fmla="*/ 128382 w 994960"/>
              <a:gd name="connsiteY212" fmla="*/ 537183 h 994961"/>
              <a:gd name="connsiteX213" fmla="*/ 192573 w 994960"/>
              <a:gd name="connsiteY213" fmla="*/ 545303 h 994961"/>
              <a:gd name="connsiteX214" fmla="*/ 320955 w 994960"/>
              <a:gd name="connsiteY214" fmla="*/ 558077 h 994961"/>
              <a:gd name="connsiteX215" fmla="*/ 320955 w 994960"/>
              <a:gd name="connsiteY215" fmla="*/ 527988 h 994961"/>
              <a:gd name="connsiteX216" fmla="*/ 353051 w 994960"/>
              <a:gd name="connsiteY216" fmla="*/ 512855 h 994961"/>
              <a:gd name="connsiteX217" fmla="*/ 353051 w 994960"/>
              <a:gd name="connsiteY217" fmla="*/ 529576 h 994961"/>
              <a:gd name="connsiteX218" fmla="*/ 320955 w 994960"/>
              <a:gd name="connsiteY218" fmla="*/ 558077 h 994961"/>
              <a:gd name="connsiteX219" fmla="*/ 320955 w 994960"/>
              <a:gd name="connsiteY219" fmla="*/ 493886 h 994961"/>
              <a:gd name="connsiteX220" fmla="*/ 320955 w 994960"/>
              <a:gd name="connsiteY220" fmla="*/ 463796 h 994961"/>
              <a:gd name="connsiteX221" fmla="*/ 353051 w 994960"/>
              <a:gd name="connsiteY221" fmla="*/ 448663 h 994961"/>
              <a:gd name="connsiteX222" fmla="*/ 353051 w 994960"/>
              <a:gd name="connsiteY222" fmla="*/ 465385 h 994961"/>
              <a:gd name="connsiteX223" fmla="*/ 320955 w 994960"/>
              <a:gd name="connsiteY223" fmla="*/ 493886 h 994961"/>
              <a:gd name="connsiteX224" fmla="*/ 320955 w 994960"/>
              <a:gd name="connsiteY224" fmla="*/ 429695 h 994961"/>
              <a:gd name="connsiteX225" fmla="*/ 320955 w 994960"/>
              <a:gd name="connsiteY225" fmla="*/ 399605 h 994961"/>
              <a:gd name="connsiteX226" fmla="*/ 353051 w 994960"/>
              <a:gd name="connsiteY226" fmla="*/ 384472 h 994961"/>
              <a:gd name="connsiteX227" fmla="*/ 353051 w 994960"/>
              <a:gd name="connsiteY227" fmla="*/ 401194 h 994961"/>
              <a:gd name="connsiteX228" fmla="*/ 320955 w 994960"/>
              <a:gd name="connsiteY228" fmla="*/ 429695 h 994961"/>
              <a:gd name="connsiteX229" fmla="*/ 320955 w 994960"/>
              <a:gd name="connsiteY229" fmla="*/ 365504 h 994961"/>
              <a:gd name="connsiteX230" fmla="*/ 320955 w 994960"/>
              <a:gd name="connsiteY230" fmla="*/ 335414 h 994961"/>
              <a:gd name="connsiteX231" fmla="*/ 353051 w 994960"/>
              <a:gd name="connsiteY231" fmla="*/ 320281 h 994961"/>
              <a:gd name="connsiteX232" fmla="*/ 353051 w 994960"/>
              <a:gd name="connsiteY232" fmla="*/ 337003 h 994961"/>
              <a:gd name="connsiteX233" fmla="*/ 320955 w 994960"/>
              <a:gd name="connsiteY233" fmla="*/ 365504 h 994961"/>
              <a:gd name="connsiteX234" fmla="*/ 208621 w 994960"/>
              <a:gd name="connsiteY234" fmla="*/ 224669 h 994961"/>
              <a:gd name="connsiteX235" fmla="*/ 353051 w 994960"/>
              <a:gd name="connsiteY235" fmla="*/ 272812 h 994961"/>
              <a:gd name="connsiteX236" fmla="*/ 208621 w 994960"/>
              <a:gd name="connsiteY236" fmla="*/ 320955 h 994961"/>
              <a:gd name="connsiteX237" fmla="*/ 64191 w 994960"/>
              <a:gd name="connsiteY237" fmla="*/ 272812 h 994961"/>
              <a:gd name="connsiteX238" fmla="*/ 208621 w 994960"/>
              <a:gd name="connsiteY238" fmla="*/ 224669 h 994961"/>
              <a:gd name="connsiteX239" fmla="*/ 64191 w 994960"/>
              <a:gd name="connsiteY239" fmla="*/ 320281 h 994961"/>
              <a:gd name="connsiteX240" fmla="*/ 96287 w 994960"/>
              <a:gd name="connsiteY240" fmla="*/ 335414 h 994961"/>
              <a:gd name="connsiteX241" fmla="*/ 96287 w 994960"/>
              <a:gd name="connsiteY241" fmla="*/ 365504 h 994961"/>
              <a:gd name="connsiteX242" fmla="*/ 64191 w 994960"/>
              <a:gd name="connsiteY242" fmla="*/ 337003 h 994961"/>
              <a:gd name="connsiteX243" fmla="*/ 64191 w 994960"/>
              <a:gd name="connsiteY243" fmla="*/ 384472 h 994961"/>
              <a:gd name="connsiteX244" fmla="*/ 96287 w 994960"/>
              <a:gd name="connsiteY244" fmla="*/ 399605 h 994961"/>
              <a:gd name="connsiteX245" fmla="*/ 96287 w 994960"/>
              <a:gd name="connsiteY245" fmla="*/ 429695 h 994961"/>
              <a:gd name="connsiteX246" fmla="*/ 64191 w 994960"/>
              <a:gd name="connsiteY246" fmla="*/ 401194 h 994961"/>
              <a:gd name="connsiteX247" fmla="*/ 64191 w 994960"/>
              <a:gd name="connsiteY247" fmla="*/ 448663 h 994961"/>
              <a:gd name="connsiteX248" fmla="*/ 96287 w 994960"/>
              <a:gd name="connsiteY248" fmla="*/ 463796 h 994961"/>
              <a:gd name="connsiteX249" fmla="*/ 96287 w 994960"/>
              <a:gd name="connsiteY249" fmla="*/ 493886 h 994961"/>
              <a:gd name="connsiteX250" fmla="*/ 64191 w 994960"/>
              <a:gd name="connsiteY250" fmla="*/ 465385 h 994961"/>
              <a:gd name="connsiteX251" fmla="*/ 64191 w 994960"/>
              <a:gd name="connsiteY251" fmla="*/ 512855 h 994961"/>
              <a:gd name="connsiteX252" fmla="*/ 96287 w 994960"/>
              <a:gd name="connsiteY252" fmla="*/ 527988 h 994961"/>
              <a:gd name="connsiteX253" fmla="*/ 96287 w 994960"/>
              <a:gd name="connsiteY253" fmla="*/ 558077 h 994961"/>
              <a:gd name="connsiteX254" fmla="*/ 64191 w 994960"/>
              <a:gd name="connsiteY254" fmla="*/ 529576 h 994961"/>
              <a:gd name="connsiteX255" fmla="*/ 48143 w 994960"/>
              <a:gd name="connsiteY255" fmla="*/ 641911 h 994961"/>
              <a:gd name="connsiteX256" fmla="*/ 32096 w 994960"/>
              <a:gd name="connsiteY256" fmla="*/ 625863 h 994961"/>
              <a:gd name="connsiteX257" fmla="*/ 48143 w 994960"/>
              <a:gd name="connsiteY257" fmla="*/ 609815 h 994961"/>
              <a:gd name="connsiteX258" fmla="*/ 361411 w 994960"/>
              <a:gd name="connsiteY258" fmla="*/ 609815 h 994961"/>
              <a:gd name="connsiteX259" fmla="*/ 340437 w 994960"/>
              <a:gd name="connsiteY259" fmla="*/ 641911 h 994961"/>
              <a:gd name="connsiteX260" fmla="*/ 641910 w 994960"/>
              <a:gd name="connsiteY260" fmla="*/ 898675 h 994961"/>
              <a:gd name="connsiteX261" fmla="*/ 720528 w 994960"/>
              <a:gd name="connsiteY261" fmla="*/ 962866 h 994961"/>
              <a:gd name="connsiteX262" fmla="*/ 274433 w 994960"/>
              <a:gd name="connsiteY262" fmla="*/ 962866 h 994961"/>
              <a:gd name="connsiteX263" fmla="*/ 353051 w 994960"/>
              <a:gd name="connsiteY263" fmla="*/ 898675 h 994961"/>
              <a:gd name="connsiteX264" fmla="*/ 497480 w 994960"/>
              <a:gd name="connsiteY264" fmla="*/ 866579 h 994961"/>
              <a:gd name="connsiteX265" fmla="*/ 353051 w 994960"/>
              <a:gd name="connsiteY265" fmla="*/ 722149 h 994961"/>
              <a:gd name="connsiteX266" fmla="*/ 497480 w 994960"/>
              <a:gd name="connsiteY266" fmla="*/ 577720 h 994961"/>
              <a:gd name="connsiteX267" fmla="*/ 641910 w 994960"/>
              <a:gd name="connsiteY267" fmla="*/ 722149 h 994961"/>
              <a:gd name="connsiteX268" fmla="*/ 497480 w 994960"/>
              <a:gd name="connsiteY268" fmla="*/ 866579 h 994961"/>
              <a:gd name="connsiteX269" fmla="*/ 946817 w 994960"/>
              <a:gd name="connsiteY269" fmla="*/ 641911 h 994961"/>
              <a:gd name="connsiteX270" fmla="*/ 654524 w 994960"/>
              <a:gd name="connsiteY270" fmla="*/ 641911 h 994961"/>
              <a:gd name="connsiteX271" fmla="*/ 633549 w 994960"/>
              <a:gd name="connsiteY271" fmla="*/ 609815 h 994961"/>
              <a:gd name="connsiteX272" fmla="*/ 946817 w 994960"/>
              <a:gd name="connsiteY272" fmla="*/ 609815 h 994961"/>
              <a:gd name="connsiteX273" fmla="*/ 962865 w 994960"/>
              <a:gd name="connsiteY273" fmla="*/ 625863 h 994961"/>
              <a:gd name="connsiteX274" fmla="*/ 946817 w 994960"/>
              <a:gd name="connsiteY274" fmla="*/ 641911 h 994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</a:cxnLst>
            <a:rect l="l" t="t" r="r" b="b"/>
            <a:pathLst>
              <a:path w="994960" h="994961">
                <a:moveTo>
                  <a:pt x="946817" y="577720"/>
                </a:moveTo>
                <a:lnTo>
                  <a:pt x="929791" y="577720"/>
                </a:lnTo>
                <a:cubicBezTo>
                  <a:pt x="950155" y="565170"/>
                  <a:pt x="962865" y="549042"/>
                  <a:pt x="962865" y="529576"/>
                </a:cubicBezTo>
                <a:lnTo>
                  <a:pt x="962865" y="80239"/>
                </a:lnTo>
                <a:cubicBezTo>
                  <a:pt x="962865" y="28116"/>
                  <a:pt x="871922" y="0"/>
                  <a:pt x="786340" y="0"/>
                </a:cubicBezTo>
                <a:cubicBezTo>
                  <a:pt x="700757" y="0"/>
                  <a:pt x="609815" y="28116"/>
                  <a:pt x="609815" y="80239"/>
                </a:cubicBezTo>
                <a:lnTo>
                  <a:pt x="609815" y="529576"/>
                </a:lnTo>
                <a:cubicBezTo>
                  <a:pt x="609815" y="549042"/>
                  <a:pt x="622524" y="565170"/>
                  <a:pt x="642889" y="577720"/>
                </a:cubicBezTo>
                <a:lnTo>
                  <a:pt x="598661" y="577720"/>
                </a:lnTo>
                <a:cubicBezTo>
                  <a:pt x="569984" y="557564"/>
                  <a:pt x="535128" y="545624"/>
                  <a:pt x="497480" y="545624"/>
                </a:cubicBezTo>
                <a:cubicBezTo>
                  <a:pt x="459832" y="545624"/>
                  <a:pt x="424993" y="557564"/>
                  <a:pt x="396299" y="577720"/>
                </a:cubicBezTo>
                <a:lnTo>
                  <a:pt x="352072" y="577720"/>
                </a:lnTo>
                <a:cubicBezTo>
                  <a:pt x="372436" y="565170"/>
                  <a:pt x="385146" y="549042"/>
                  <a:pt x="385146" y="529576"/>
                </a:cubicBezTo>
                <a:lnTo>
                  <a:pt x="385146" y="272812"/>
                </a:lnTo>
                <a:cubicBezTo>
                  <a:pt x="385146" y="220689"/>
                  <a:pt x="294203" y="192573"/>
                  <a:pt x="208621" y="192573"/>
                </a:cubicBezTo>
                <a:cubicBezTo>
                  <a:pt x="123038" y="192573"/>
                  <a:pt x="32096" y="220689"/>
                  <a:pt x="32096" y="272812"/>
                </a:cubicBezTo>
                <a:lnTo>
                  <a:pt x="32096" y="529576"/>
                </a:lnTo>
                <a:cubicBezTo>
                  <a:pt x="32096" y="549042"/>
                  <a:pt x="44805" y="565170"/>
                  <a:pt x="65170" y="577720"/>
                </a:cubicBezTo>
                <a:lnTo>
                  <a:pt x="48143" y="577720"/>
                </a:lnTo>
                <a:cubicBezTo>
                  <a:pt x="21600" y="577720"/>
                  <a:pt x="0" y="599320"/>
                  <a:pt x="0" y="625863"/>
                </a:cubicBezTo>
                <a:cubicBezTo>
                  <a:pt x="0" y="652406"/>
                  <a:pt x="21600" y="674006"/>
                  <a:pt x="48143" y="674006"/>
                </a:cubicBezTo>
                <a:lnTo>
                  <a:pt x="327791" y="674006"/>
                </a:lnTo>
                <a:cubicBezTo>
                  <a:pt x="323442" y="689332"/>
                  <a:pt x="320955" y="705444"/>
                  <a:pt x="320955" y="722149"/>
                </a:cubicBezTo>
                <a:cubicBezTo>
                  <a:pt x="320955" y="781847"/>
                  <a:pt x="350820" y="834612"/>
                  <a:pt x="396299" y="866579"/>
                </a:cubicBezTo>
                <a:lnTo>
                  <a:pt x="353051" y="866579"/>
                </a:lnTo>
                <a:cubicBezTo>
                  <a:pt x="291106" y="866579"/>
                  <a:pt x="240716" y="916969"/>
                  <a:pt x="240716" y="978914"/>
                </a:cubicBezTo>
                <a:lnTo>
                  <a:pt x="240716" y="994962"/>
                </a:lnTo>
                <a:lnTo>
                  <a:pt x="754244" y="994962"/>
                </a:lnTo>
                <a:lnTo>
                  <a:pt x="754244" y="978914"/>
                </a:lnTo>
                <a:cubicBezTo>
                  <a:pt x="754244" y="916969"/>
                  <a:pt x="703854" y="866579"/>
                  <a:pt x="641910" y="866579"/>
                </a:cubicBezTo>
                <a:lnTo>
                  <a:pt x="598661" y="866579"/>
                </a:lnTo>
                <a:cubicBezTo>
                  <a:pt x="644141" y="834612"/>
                  <a:pt x="674006" y="781847"/>
                  <a:pt x="674006" y="722149"/>
                </a:cubicBezTo>
                <a:cubicBezTo>
                  <a:pt x="674006" y="705444"/>
                  <a:pt x="671518" y="689332"/>
                  <a:pt x="667169" y="674006"/>
                </a:cubicBezTo>
                <a:lnTo>
                  <a:pt x="946817" y="674006"/>
                </a:lnTo>
                <a:cubicBezTo>
                  <a:pt x="973360" y="674006"/>
                  <a:pt x="994961" y="652406"/>
                  <a:pt x="994961" y="625863"/>
                </a:cubicBezTo>
                <a:cubicBezTo>
                  <a:pt x="994961" y="599320"/>
                  <a:pt x="973360" y="577720"/>
                  <a:pt x="946817" y="577720"/>
                </a:cubicBezTo>
                <a:close/>
                <a:moveTo>
                  <a:pt x="770292" y="160157"/>
                </a:moveTo>
                <a:lnTo>
                  <a:pt x="770292" y="192252"/>
                </a:lnTo>
                <a:cubicBezTo>
                  <a:pt x="745835" y="191257"/>
                  <a:pt x="724315" y="188016"/>
                  <a:pt x="706101" y="183522"/>
                </a:cubicBezTo>
                <a:lnTo>
                  <a:pt x="706101" y="152037"/>
                </a:lnTo>
                <a:cubicBezTo>
                  <a:pt x="726385" y="156514"/>
                  <a:pt x="748307" y="159258"/>
                  <a:pt x="770292" y="160157"/>
                </a:cubicBezTo>
                <a:close/>
                <a:moveTo>
                  <a:pt x="802388" y="577399"/>
                </a:moveTo>
                <a:lnTo>
                  <a:pt x="802388" y="545303"/>
                </a:lnTo>
                <a:cubicBezTo>
                  <a:pt x="824373" y="544404"/>
                  <a:pt x="846294" y="541660"/>
                  <a:pt x="866579" y="537183"/>
                </a:cubicBezTo>
                <a:lnTo>
                  <a:pt x="866579" y="568669"/>
                </a:lnTo>
                <a:cubicBezTo>
                  <a:pt x="848364" y="573162"/>
                  <a:pt x="826844" y="576404"/>
                  <a:pt x="802388" y="577399"/>
                </a:cubicBezTo>
                <a:close/>
                <a:moveTo>
                  <a:pt x="802388" y="513208"/>
                </a:moveTo>
                <a:lnTo>
                  <a:pt x="802388" y="481112"/>
                </a:lnTo>
                <a:cubicBezTo>
                  <a:pt x="824373" y="480213"/>
                  <a:pt x="846294" y="477469"/>
                  <a:pt x="866579" y="472992"/>
                </a:cubicBezTo>
                <a:lnTo>
                  <a:pt x="866579" y="504478"/>
                </a:lnTo>
                <a:cubicBezTo>
                  <a:pt x="848364" y="508971"/>
                  <a:pt x="826844" y="512213"/>
                  <a:pt x="802388" y="513208"/>
                </a:cubicBezTo>
                <a:close/>
                <a:moveTo>
                  <a:pt x="802388" y="449016"/>
                </a:moveTo>
                <a:lnTo>
                  <a:pt x="802388" y="416921"/>
                </a:lnTo>
                <a:cubicBezTo>
                  <a:pt x="824373" y="416022"/>
                  <a:pt x="846294" y="413278"/>
                  <a:pt x="866579" y="408801"/>
                </a:cubicBezTo>
                <a:lnTo>
                  <a:pt x="866579" y="440287"/>
                </a:lnTo>
                <a:cubicBezTo>
                  <a:pt x="848364" y="444780"/>
                  <a:pt x="826844" y="448022"/>
                  <a:pt x="802388" y="449016"/>
                </a:cubicBezTo>
                <a:close/>
                <a:moveTo>
                  <a:pt x="802388" y="384825"/>
                </a:moveTo>
                <a:lnTo>
                  <a:pt x="802388" y="352730"/>
                </a:lnTo>
                <a:cubicBezTo>
                  <a:pt x="824373" y="351831"/>
                  <a:pt x="846294" y="349087"/>
                  <a:pt x="866579" y="344610"/>
                </a:cubicBezTo>
                <a:lnTo>
                  <a:pt x="866579" y="376095"/>
                </a:lnTo>
                <a:cubicBezTo>
                  <a:pt x="848364" y="380589"/>
                  <a:pt x="826844" y="383830"/>
                  <a:pt x="802388" y="384825"/>
                </a:cubicBezTo>
                <a:close/>
                <a:moveTo>
                  <a:pt x="802388" y="320634"/>
                </a:moveTo>
                <a:lnTo>
                  <a:pt x="802388" y="288539"/>
                </a:lnTo>
                <a:cubicBezTo>
                  <a:pt x="824373" y="287640"/>
                  <a:pt x="846294" y="284896"/>
                  <a:pt x="866579" y="280419"/>
                </a:cubicBezTo>
                <a:lnTo>
                  <a:pt x="866579" y="311904"/>
                </a:lnTo>
                <a:cubicBezTo>
                  <a:pt x="848364" y="316398"/>
                  <a:pt x="826844" y="319639"/>
                  <a:pt x="802388" y="320634"/>
                </a:cubicBezTo>
                <a:close/>
                <a:moveTo>
                  <a:pt x="802388" y="256443"/>
                </a:moveTo>
                <a:lnTo>
                  <a:pt x="802388" y="224348"/>
                </a:lnTo>
                <a:cubicBezTo>
                  <a:pt x="824373" y="223449"/>
                  <a:pt x="846294" y="220705"/>
                  <a:pt x="866579" y="216228"/>
                </a:cubicBezTo>
                <a:lnTo>
                  <a:pt x="866579" y="247713"/>
                </a:lnTo>
                <a:cubicBezTo>
                  <a:pt x="848364" y="252207"/>
                  <a:pt x="826844" y="255448"/>
                  <a:pt x="802388" y="256443"/>
                </a:cubicBezTo>
                <a:close/>
                <a:moveTo>
                  <a:pt x="802388" y="192252"/>
                </a:moveTo>
                <a:lnTo>
                  <a:pt x="802388" y="160157"/>
                </a:lnTo>
                <a:cubicBezTo>
                  <a:pt x="824373" y="159258"/>
                  <a:pt x="846294" y="156514"/>
                  <a:pt x="866579" y="152037"/>
                </a:cubicBezTo>
                <a:lnTo>
                  <a:pt x="866579" y="183522"/>
                </a:lnTo>
                <a:cubicBezTo>
                  <a:pt x="848364" y="188016"/>
                  <a:pt x="826844" y="191257"/>
                  <a:pt x="802388" y="192252"/>
                </a:cubicBezTo>
                <a:close/>
                <a:moveTo>
                  <a:pt x="770292" y="224348"/>
                </a:moveTo>
                <a:lnTo>
                  <a:pt x="770292" y="256443"/>
                </a:lnTo>
                <a:cubicBezTo>
                  <a:pt x="745835" y="255448"/>
                  <a:pt x="724315" y="252207"/>
                  <a:pt x="706101" y="247713"/>
                </a:cubicBezTo>
                <a:lnTo>
                  <a:pt x="706101" y="216228"/>
                </a:lnTo>
                <a:cubicBezTo>
                  <a:pt x="726385" y="220705"/>
                  <a:pt x="748307" y="223449"/>
                  <a:pt x="770292" y="224348"/>
                </a:cubicBezTo>
                <a:close/>
                <a:moveTo>
                  <a:pt x="770292" y="288539"/>
                </a:moveTo>
                <a:lnTo>
                  <a:pt x="770292" y="320634"/>
                </a:lnTo>
                <a:cubicBezTo>
                  <a:pt x="745835" y="319639"/>
                  <a:pt x="724315" y="316398"/>
                  <a:pt x="706101" y="311904"/>
                </a:cubicBezTo>
                <a:lnTo>
                  <a:pt x="706101" y="280419"/>
                </a:lnTo>
                <a:cubicBezTo>
                  <a:pt x="726385" y="284896"/>
                  <a:pt x="748307" y="287640"/>
                  <a:pt x="770292" y="288539"/>
                </a:cubicBezTo>
                <a:close/>
                <a:moveTo>
                  <a:pt x="770292" y="352730"/>
                </a:moveTo>
                <a:lnTo>
                  <a:pt x="770292" y="384825"/>
                </a:lnTo>
                <a:cubicBezTo>
                  <a:pt x="745835" y="383830"/>
                  <a:pt x="724315" y="380589"/>
                  <a:pt x="706101" y="376095"/>
                </a:cubicBezTo>
                <a:lnTo>
                  <a:pt x="706101" y="344610"/>
                </a:lnTo>
                <a:cubicBezTo>
                  <a:pt x="726385" y="349087"/>
                  <a:pt x="748307" y="351831"/>
                  <a:pt x="770292" y="352730"/>
                </a:cubicBezTo>
                <a:close/>
                <a:moveTo>
                  <a:pt x="770292" y="416921"/>
                </a:moveTo>
                <a:lnTo>
                  <a:pt x="770292" y="449016"/>
                </a:lnTo>
                <a:cubicBezTo>
                  <a:pt x="745835" y="448022"/>
                  <a:pt x="724315" y="444780"/>
                  <a:pt x="706101" y="440287"/>
                </a:cubicBezTo>
                <a:lnTo>
                  <a:pt x="706101" y="408801"/>
                </a:lnTo>
                <a:cubicBezTo>
                  <a:pt x="726385" y="413278"/>
                  <a:pt x="748307" y="416022"/>
                  <a:pt x="770292" y="416921"/>
                </a:cubicBezTo>
                <a:close/>
                <a:moveTo>
                  <a:pt x="770292" y="481112"/>
                </a:moveTo>
                <a:lnTo>
                  <a:pt x="770292" y="513208"/>
                </a:lnTo>
                <a:cubicBezTo>
                  <a:pt x="745835" y="512213"/>
                  <a:pt x="724315" y="508971"/>
                  <a:pt x="706101" y="504478"/>
                </a:cubicBezTo>
                <a:lnTo>
                  <a:pt x="706101" y="472992"/>
                </a:lnTo>
                <a:cubicBezTo>
                  <a:pt x="726385" y="477469"/>
                  <a:pt x="748307" y="480213"/>
                  <a:pt x="770292" y="481112"/>
                </a:cubicBezTo>
                <a:close/>
                <a:moveTo>
                  <a:pt x="770292" y="545303"/>
                </a:moveTo>
                <a:lnTo>
                  <a:pt x="770292" y="577399"/>
                </a:lnTo>
                <a:cubicBezTo>
                  <a:pt x="745835" y="576404"/>
                  <a:pt x="724315" y="573162"/>
                  <a:pt x="706101" y="568669"/>
                </a:cubicBezTo>
                <a:lnTo>
                  <a:pt x="706101" y="537183"/>
                </a:lnTo>
                <a:cubicBezTo>
                  <a:pt x="726385" y="541660"/>
                  <a:pt x="748307" y="544404"/>
                  <a:pt x="770292" y="545303"/>
                </a:cubicBezTo>
                <a:close/>
                <a:moveTo>
                  <a:pt x="898674" y="558077"/>
                </a:moveTo>
                <a:lnTo>
                  <a:pt x="898674" y="527988"/>
                </a:lnTo>
                <a:cubicBezTo>
                  <a:pt x="910662" y="523687"/>
                  <a:pt x="921558" y="518664"/>
                  <a:pt x="930770" y="512855"/>
                </a:cubicBezTo>
                <a:lnTo>
                  <a:pt x="930770" y="529576"/>
                </a:lnTo>
                <a:cubicBezTo>
                  <a:pt x="930770" y="538419"/>
                  <a:pt x="919279" y="549042"/>
                  <a:pt x="898674" y="558077"/>
                </a:cubicBezTo>
                <a:close/>
                <a:moveTo>
                  <a:pt x="898674" y="493886"/>
                </a:moveTo>
                <a:lnTo>
                  <a:pt x="898674" y="463796"/>
                </a:lnTo>
                <a:cubicBezTo>
                  <a:pt x="910662" y="459496"/>
                  <a:pt x="921558" y="454473"/>
                  <a:pt x="930770" y="448663"/>
                </a:cubicBezTo>
                <a:lnTo>
                  <a:pt x="930770" y="465385"/>
                </a:lnTo>
                <a:cubicBezTo>
                  <a:pt x="930770" y="474228"/>
                  <a:pt x="919279" y="484851"/>
                  <a:pt x="898674" y="493886"/>
                </a:cubicBezTo>
                <a:close/>
                <a:moveTo>
                  <a:pt x="898674" y="429695"/>
                </a:moveTo>
                <a:lnTo>
                  <a:pt x="898674" y="399605"/>
                </a:lnTo>
                <a:cubicBezTo>
                  <a:pt x="910662" y="395305"/>
                  <a:pt x="921558" y="390282"/>
                  <a:pt x="930770" y="384472"/>
                </a:cubicBezTo>
                <a:lnTo>
                  <a:pt x="930770" y="401194"/>
                </a:lnTo>
                <a:cubicBezTo>
                  <a:pt x="930770" y="410036"/>
                  <a:pt x="919279" y="420660"/>
                  <a:pt x="898674" y="429695"/>
                </a:cubicBezTo>
                <a:close/>
                <a:moveTo>
                  <a:pt x="898674" y="365504"/>
                </a:moveTo>
                <a:lnTo>
                  <a:pt x="898674" y="335414"/>
                </a:lnTo>
                <a:cubicBezTo>
                  <a:pt x="910662" y="331114"/>
                  <a:pt x="921558" y="326091"/>
                  <a:pt x="930770" y="320281"/>
                </a:cubicBezTo>
                <a:lnTo>
                  <a:pt x="930770" y="337003"/>
                </a:lnTo>
                <a:cubicBezTo>
                  <a:pt x="930770" y="345845"/>
                  <a:pt x="919279" y="356469"/>
                  <a:pt x="898674" y="365504"/>
                </a:cubicBezTo>
                <a:close/>
                <a:moveTo>
                  <a:pt x="898674" y="301313"/>
                </a:moveTo>
                <a:lnTo>
                  <a:pt x="898674" y="271223"/>
                </a:lnTo>
                <a:cubicBezTo>
                  <a:pt x="910662" y="266922"/>
                  <a:pt x="921558" y="261900"/>
                  <a:pt x="930770" y="256090"/>
                </a:cubicBezTo>
                <a:lnTo>
                  <a:pt x="930770" y="272812"/>
                </a:lnTo>
                <a:cubicBezTo>
                  <a:pt x="930770" y="281654"/>
                  <a:pt x="919279" y="292278"/>
                  <a:pt x="898674" y="301313"/>
                </a:cubicBezTo>
                <a:close/>
                <a:moveTo>
                  <a:pt x="898674" y="237122"/>
                </a:moveTo>
                <a:lnTo>
                  <a:pt x="898674" y="207032"/>
                </a:lnTo>
                <a:cubicBezTo>
                  <a:pt x="910662" y="202731"/>
                  <a:pt x="921558" y="197708"/>
                  <a:pt x="930770" y="191899"/>
                </a:cubicBezTo>
                <a:lnTo>
                  <a:pt x="930770" y="208621"/>
                </a:lnTo>
                <a:cubicBezTo>
                  <a:pt x="930770" y="217463"/>
                  <a:pt x="919279" y="228087"/>
                  <a:pt x="898674" y="237122"/>
                </a:cubicBezTo>
                <a:close/>
                <a:moveTo>
                  <a:pt x="898674" y="172931"/>
                </a:moveTo>
                <a:lnTo>
                  <a:pt x="898674" y="142841"/>
                </a:lnTo>
                <a:cubicBezTo>
                  <a:pt x="910662" y="138540"/>
                  <a:pt x="921558" y="133517"/>
                  <a:pt x="930770" y="127708"/>
                </a:cubicBezTo>
                <a:lnTo>
                  <a:pt x="930770" y="144430"/>
                </a:lnTo>
                <a:cubicBezTo>
                  <a:pt x="930770" y="153272"/>
                  <a:pt x="919279" y="163896"/>
                  <a:pt x="898674" y="172931"/>
                </a:cubicBezTo>
                <a:close/>
                <a:moveTo>
                  <a:pt x="786340" y="32096"/>
                </a:moveTo>
                <a:cubicBezTo>
                  <a:pt x="874506" y="32096"/>
                  <a:pt x="930770" y="60612"/>
                  <a:pt x="930770" y="80239"/>
                </a:cubicBezTo>
                <a:cubicBezTo>
                  <a:pt x="930770" y="99865"/>
                  <a:pt x="874506" y="128382"/>
                  <a:pt x="786340" y="128382"/>
                </a:cubicBezTo>
                <a:cubicBezTo>
                  <a:pt x="698173" y="128382"/>
                  <a:pt x="641910" y="99865"/>
                  <a:pt x="641910" y="80239"/>
                </a:cubicBezTo>
                <a:cubicBezTo>
                  <a:pt x="641910" y="60612"/>
                  <a:pt x="698173" y="32096"/>
                  <a:pt x="786340" y="32096"/>
                </a:cubicBezTo>
                <a:close/>
                <a:moveTo>
                  <a:pt x="641910" y="127708"/>
                </a:moveTo>
                <a:cubicBezTo>
                  <a:pt x="651121" y="133517"/>
                  <a:pt x="662018" y="138540"/>
                  <a:pt x="674006" y="142841"/>
                </a:cubicBezTo>
                <a:lnTo>
                  <a:pt x="674006" y="172931"/>
                </a:lnTo>
                <a:cubicBezTo>
                  <a:pt x="653400" y="163896"/>
                  <a:pt x="641910" y="153272"/>
                  <a:pt x="641910" y="144430"/>
                </a:cubicBezTo>
                <a:close/>
                <a:moveTo>
                  <a:pt x="641910" y="191899"/>
                </a:moveTo>
                <a:cubicBezTo>
                  <a:pt x="651121" y="197708"/>
                  <a:pt x="662018" y="202731"/>
                  <a:pt x="674006" y="207032"/>
                </a:cubicBezTo>
                <a:lnTo>
                  <a:pt x="674006" y="237122"/>
                </a:lnTo>
                <a:cubicBezTo>
                  <a:pt x="653400" y="228087"/>
                  <a:pt x="641910" y="217463"/>
                  <a:pt x="641910" y="208621"/>
                </a:cubicBezTo>
                <a:close/>
                <a:moveTo>
                  <a:pt x="641910" y="256090"/>
                </a:moveTo>
                <a:cubicBezTo>
                  <a:pt x="651121" y="261900"/>
                  <a:pt x="662018" y="266922"/>
                  <a:pt x="674006" y="271223"/>
                </a:cubicBezTo>
                <a:lnTo>
                  <a:pt x="674006" y="301313"/>
                </a:lnTo>
                <a:cubicBezTo>
                  <a:pt x="653400" y="292278"/>
                  <a:pt x="641910" y="281654"/>
                  <a:pt x="641910" y="272812"/>
                </a:cubicBezTo>
                <a:close/>
                <a:moveTo>
                  <a:pt x="641910" y="320281"/>
                </a:moveTo>
                <a:cubicBezTo>
                  <a:pt x="651121" y="326091"/>
                  <a:pt x="662018" y="331114"/>
                  <a:pt x="674006" y="335414"/>
                </a:cubicBezTo>
                <a:lnTo>
                  <a:pt x="674006" y="365504"/>
                </a:lnTo>
                <a:cubicBezTo>
                  <a:pt x="653400" y="356469"/>
                  <a:pt x="641910" y="345845"/>
                  <a:pt x="641910" y="337003"/>
                </a:cubicBezTo>
                <a:close/>
                <a:moveTo>
                  <a:pt x="641910" y="384472"/>
                </a:moveTo>
                <a:cubicBezTo>
                  <a:pt x="651121" y="390282"/>
                  <a:pt x="662018" y="395305"/>
                  <a:pt x="674006" y="399605"/>
                </a:cubicBezTo>
                <a:lnTo>
                  <a:pt x="674006" y="429695"/>
                </a:lnTo>
                <a:cubicBezTo>
                  <a:pt x="653400" y="420660"/>
                  <a:pt x="641910" y="410036"/>
                  <a:pt x="641910" y="401194"/>
                </a:cubicBezTo>
                <a:close/>
                <a:moveTo>
                  <a:pt x="641910" y="448663"/>
                </a:moveTo>
                <a:cubicBezTo>
                  <a:pt x="651121" y="454473"/>
                  <a:pt x="662018" y="459496"/>
                  <a:pt x="674006" y="463796"/>
                </a:cubicBezTo>
                <a:lnTo>
                  <a:pt x="674006" y="493886"/>
                </a:lnTo>
                <a:cubicBezTo>
                  <a:pt x="653400" y="484851"/>
                  <a:pt x="641910" y="474228"/>
                  <a:pt x="641910" y="465385"/>
                </a:cubicBezTo>
                <a:close/>
                <a:moveTo>
                  <a:pt x="641910" y="512855"/>
                </a:moveTo>
                <a:cubicBezTo>
                  <a:pt x="651121" y="518664"/>
                  <a:pt x="662018" y="523687"/>
                  <a:pt x="674006" y="527988"/>
                </a:cubicBezTo>
                <a:lnTo>
                  <a:pt x="674006" y="558077"/>
                </a:lnTo>
                <a:cubicBezTo>
                  <a:pt x="653400" y="549042"/>
                  <a:pt x="641910" y="538419"/>
                  <a:pt x="641910" y="529576"/>
                </a:cubicBezTo>
                <a:close/>
                <a:moveTo>
                  <a:pt x="192573" y="352730"/>
                </a:moveTo>
                <a:lnTo>
                  <a:pt x="192573" y="384825"/>
                </a:lnTo>
                <a:cubicBezTo>
                  <a:pt x="168116" y="383830"/>
                  <a:pt x="146596" y="380589"/>
                  <a:pt x="128382" y="376095"/>
                </a:cubicBezTo>
                <a:lnTo>
                  <a:pt x="128382" y="344610"/>
                </a:lnTo>
                <a:cubicBezTo>
                  <a:pt x="148666" y="349087"/>
                  <a:pt x="170588" y="351831"/>
                  <a:pt x="192573" y="352730"/>
                </a:cubicBezTo>
                <a:close/>
                <a:moveTo>
                  <a:pt x="224669" y="577399"/>
                </a:moveTo>
                <a:lnTo>
                  <a:pt x="224669" y="545303"/>
                </a:lnTo>
                <a:cubicBezTo>
                  <a:pt x="246654" y="544404"/>
                  <a:pt x="268575" y="541660"/>
                  <a:pt x="288860" y="537183"/>
                </a:cubicBezTo>
                <a:lnTo>
                  <a:pt x="288860" y="568669"/>
                </a:lnTo>
                <a:cubicBezTo>
                  <a:pt x="270645" y="573162"/>
                  <a:pt x="249125" y="576404"/>
                  <a:pt x="224669" y="577399"/>
                </a:cubicBezTo>
                <a:close/>
                <a:moveTo>
                  <a:pt x="224669" y="513208"/>
                </a:moveTo>
                <a:lnTo>
                  <a:pt x="224669" y="481112"/>
                </a:lnTo>
                <a:cubicBezTo>
                  <a:pt x="246654" y="480213"/>
                  <a:pt x="268575" y="477469"/>
                  <a:pt x="288860" y="472992"/>
                </a:cubicBezTo>
                <a:lnTo>
                  <a:pt x="288860" y="504478"/>
                </a:lnTo>
                <a:cubicBezTo>
                  <a:pt x="270645" y="508971"/>
                  <a:pt x="249125" y="512213"/>
                  <a:pt x="224669" y="513208"/>
                </a:cubicBezTo>
                <a:close/>
                <a:moveTo>
                  <a:pt x="224669" y="449016"/>
                </a:moveTo>
                <a:lnTo>
                  <a:pt x="224669" y="416921"/>
                </a:lnTo>
                <a:cubicBezTo>
                  <a:pt x="246654" y="416022"/>
                  <a:pt x="268575" y="413278"/>
                  <a:pt x="288860" y="408801"/>
                </a:cubicBezTo>
                <a:lnTo>
                  <a:pt x="288860" y="440287"/>
                </a:lnTo>
                <a:cubicBezTo>
                  <a:pt x="270645" y="444780"/>
                  <a:pt x="249125" y="448022"/>
                  <a:pt x="224669" y="449016"/>
                </a:cubicBezTo>
                <a:close/>
                <a:moveTo>
                  <a:pt x="224669" y="384825"/>
                </a:moveTo>
                <a:lnTo>
                  <a:pt x="224669" y="352730"/>
                </a:lnTo>
                <a:cubicBezTo>
                  <a:pt x="246654" y="351831"/>
                  <a:pt x="268575" y="349087"/>
                  <a:pt x="288860" y="344610"/>
                </a:cubicBezTo>
                <a:lnTo>
                  <a:pt x="288860" y="376095"/>
                </a:lnTo>
                <a:cubicBezTo>
                  <a:pt x="270645" y="380589"/>
                  <a:pt x="249125" y="383830"/>
                  <a:pt x="224669" y="384825"/>
                </a:cubicBezTo>
                <a:close/>
                <a:moveTo>
                  <a:pt x="192573" y="416921"/>
                </a:moveTo>
                <a:lnTo>
                  <a:pt x="192573" y="449016"/>
                </a:lnTo>
                <a:cubicBezTo>
                  <a:pt x="168116" y="448022"/>
                  <a:pt x="146596" y="444780"/>
                  <a:pt x="128382" y="440287"/>
                </a:cubicBezTo>
                <a:lnTo>
                  <a:pt x="128382" y="408801"/>
                </a:lnTo>
                <a:cubicBezTo>
                  <a:pt x="148666" y="413278"/>
                  <a:pt x="170588" y="416022"/>
                  <a:pt x="192573" y="416921"/>
                </a:cubicBezTo>
                <a:close/>
                <a:moveTo>
                  <a:pt x="192573" y="481112"/>
                </a:moveTo>
                <a:lnTo>
                  <a:pt x="192573" y="513208"/>
                </a:lnTo>
                <a:cubicBezTo>
                  <a:pt x="168116" y="512213"/>
                  <a:pt x="146596" y="508971"/>
                  <a:pt x="128382" y="504478"/>
                </a:cubicBezTo>
                <a:lnTo>
                  <a:pt x="128382" y="472992"/>
                </a:lnTo>
                <a:cubicBezTo>
                  <a:pt x="148666" y="477469"/>
                  <a:pt x="170588" y="480213"/>
                  <a:pt x="192573" y="481112"/>
                </a:cubicBezTo>
                <a:close/>
                <a:moveTo>
                  <a:pt x="192573" y="545303"/>
                </a:moveTo>
                <a:lnTo>
                  <a:pt x="192573" y="577399"/>
                </a:lnTo>
                <a:cubicBezTo>
                  <a:pt x="168116" y="576404"/>
                  <a:pt x="146596" y="573162"/>
                  <a:pt x="128382" y="568669"/>
                </a:cubicBezTo>
                <a:lnTo>
                  <a:pt x="128382" y="537183"/>
                </a:lnTo>
                <a:cubicBezTo>
                  <a:pt x="148666" y="541660"/>
                  <a:pt x="170588" y="544404"/>
                  <a:pt x="192573" y="545303"/>
                </a:cubicBezTo>
                <a:close/>
                <a:moveTo>
                  <a:pt x="320955" y="558077"/>
                </a:moveTo>
                <a:lnTo>
                  <a:pt x="320955" y="527988"/>
                </a:lnTo>
                <a:cubicBezTo>
                  <a:pt x="332943" y="523687"/>
                  <a:pt x="343839" y="518664"/>
                  <a:pt x="353051" y="512855"/>
                </a:cubicBezTo>
                <a:lnTo>
                  <a:pt x="353051" y="529576"/>
                </a:lnTo>
                <a:cubicBezTo>
                  <a:pt x="353051" y="538419"/>
                  <a:pt x="341560" y="549042"/>
                  <a:pt x="320955" y="558077"/>
                </a:cubicBezTo>
                <a:close/>
                <a:moveTo>
                  <a:pt x="320955" y="493886"/>
                </a:moveTo>
                <a:lnTo>
                  <a:pt x="320955" y="463796"/>
                </a:lnTo>
                <a:cubicBezTo>
                  <a:pt x="332943" y="459496"/>
                  <a:pt x="343839" y="454473"/>
                  <a:pt x="353051" y="448663"/>
                </a:cubicBezTo>
                <a:lnTo>
                  <a:pt x="353051" y="465385"/>
                </a:lnTo>
                <a:cubicBezTo>
                  <a:pt x="353051" y="474228"/>
                  <a:pt x="341560" y="484851"/>
                  <a:pt x="320955" y="493886"/>
                </a:cubicBezTo>
                <a:close/>
                <a:moveTo>
                  <a:pt x="320955" y="429695"/>
                </a:moveTo>
                <a:lnTo>
                  <a:pt x="320955" y="399605"/>
                </a:lnTo>
                <a:cubicBezTo>
                  <a:pt x="332943" y="395305"/>
                  <a:pt x="343839" y="390282"/>
                  <a:pt x="353051" y="384472"/>
                </a:cubicBezTo>
                <a:lnTo>
                  <a:pt x="353051" y="401194"/>
                </a:lnTo>
                <a:cubicBezTo>
                  <a:pt x="353051" y="410036"/>
                  <a:pt x="341560" y="420660"/>
                  <a:pt x="320955" y="429695"/>
                </a:cubicBezTo>
                <a:close/>
                <a:moveTo>
                  <a:pt x="320955" y="365504"/>
                </a:moveTo>
                <a:lnTo>
                  <a:pt x="320955" y="335414"/>
                </a:lnTo>
                <a:cubicBezTo>
                  <a:pt x="332943" y="331114"/>
                  <a:pt x="343839" y="326091"/>
                  <a:pt x="353051" y="320281"/>
                </a:cubicBezTo>
                <a:lnTo>
                  <a:pt x="353051" y="337003"/>
                </a:lnTo>
                <a:cubicBezTo>
                  <a:pt x="353051" y="345845"/>
                  <a:pt x="341560" y="356469"/>
                  <a:pt x="320955" y="365504"/>
                </a:cubicBezTo>
                <a:close/>
                <a:moveTo>
                  <a:pt x="208621" y="224669"/>
                </a:moveTo>
                <a:cubicBezTo>
                  <a:pt x="296787" y="224669"/>
                  <a:pt x="353051" y="253186"/>
                  <a:pt x="353051" y="272812"/>
                </a:cubicBezTo>
                <a:cubicBezTo>
                  <a:pt x="353051" y="292438"/>
                  <a:pt x="296787" y="320955"/>
                  <a:pt x="208621" y="320955"/>
                </a:cubicBezTo>
                <a:cubicBezTo>
                  <a:pt x="120454" y="320955"/>
                  <a:pt x="64191" y="292438"/>
                  <a:pt x="64191" y="272812"/>
                </a:cubicBezTo>
                <a:cubicBezTo>
                  <a:pt x="64191" y="253186"/>
                  <a:pt x="120454" y="224669"/>
                  <a:pt x="208621" y="224669"/>
                </a:cubicBezTo>
                <a:close/>
                <a:moveTo>
                  <a:pt x="64191" y="320281"/>
                </a:moveTo>
                <a:cubicBezTo>
                  <a:pt x="73402" y="326091"/>
                  <a:pt x="84299" y="331114"/>
                  <a:pt x="96287" y="335414"/>
                </a:cubicBezTo>
                <a:lnTo>
                  <a:pt x="96287" y="365504"/>
                </a:lnTo>
                <a:cubicBezTo>
                  <a:pt x="75681" y="356469"/>
                  <a:pt x="64191" y="345845"/>
                  <a:pt x="64191" y="337003"/>
                </a:cubicBezTo>
                <a:close/>
                <a:moveTo>
                  <a:pt x="64191" y="384472"/>
                </a:moveTo>
                <a:cubicBezTo>
                  <a:pt x="73402" y="390282"/>
                  <a:pt x="84299" y="395305"/>
                  <a:pt x="96287" y="399605"/>
                </a:cubicBezTo>
                <a:lnTo>
                  <a:pt x="96287" y="429695"/>
                </a:lnTo>
                <a:cubicBezTo>
                  <a:pt x="75681" y="420660"/>
                  <a:pt x="64191" y="410036"/>
                  <a:pt x="64191" y="401194"/>
                </a:cubicBezTo>
                <a:close/>
                <a:moveTo>
                  <a:pt x="64191" y="448663"/>
                </a:moveTo>
                <a:cubicBezTo>
                  <a:pt x="73402" y="454473"/>
                  <a:pt x="84299" y="459496"/>
                  <a:pt x="96287" y="463796"/>
                </a:cubicBezTo>
                <a:lnTo>
                  <a:pt x="96287" y="493886"/>
                </a:lnTo>
                <a:cubicBezTo>
                  <a:pt x="75681" y="484851"/>
                  <a:pt x="64191" y="474228"/>
                  <a:pt x="64191" y="465385"/>
                </a:cubicBezTo>
                <a:close/>
                <a:moveTo>
                  <a:pt x="64191" y="512855"/>
                </a:moveTo>
                <a:cubicBezTo>
                  <a:pt x="73402" y="518664"/>
                  <a:pt x="84299" y="523687"/>
                  <a:pt x="96287" y="527988"/>
                </a:cubicBezTo>
                <a:lnTo>
                  <a:pt x="96287" y="558077"/>
                </a:lnTo>
                <a:cubicBezTo>
                  <a:pt x="75681" y="549042"/>
                  <a:pt x="64191" y="538419"/>
                  <a:pt x="64191" y="529576"/>
                </a:cubicBezTo>
                <a:close/>
                <a:moveTo>
                  <a:pt x="48143" y="641911"/>
                </a:moveTo>
                <a:cubicBezTo>
                  <a:pt x="39301" y="641911"/>
                  <a:pt x="32096" y="634705"/>
                  <a:pt x="32096" y="625863"/>
                </a:cubicBezTo>
                <a:cubicBezTo>
                  <a:pt x="32096" y="617021"/>
                  <a:pt x="39301" y="609815"/>
                  <a:pt x="48143" y="609815"/>
                </a:cubicBezTo>
                <a:lnTo>
                  <a:pt x="361411" y="609815"/>
                </a:lnTo>
                <a:cubicBezTo>
                  <a:pt x="353275" y="619652"/>
                  <a:pt x="346310" y="630453"/>
                  <a:pt x="340437" y="641911"/>
                </a:cubicBezTo>
                <a:close/>
                <a:moveTo>
                  <a:pt x="641910" y="898675"/>
                </a:moveTo>
                <a:cubicBezTo>
                  <a:pt x="680665" y="898675"/>
                  <a:pt x="713082" y="926293"/>
                  <a:pt x="720528" y="962866"/>
                </a:cubicBezTo>
                <a:lnTo>
                  <a:pt x="274433" y="962866"/>
                </a:lnTo>
                <a:cubicBezTo>
                  <a:pt x="281879" y="926293"/>
                  <a:pt x="314311" y="898675"/>
                  <a:pt x="353051" y="898675"/>
                </a:cubicBezTo>
                <a:close/>
                <a:moveTo>
                  <a:pt x="497480" y="866579"/>
                </a:moveTo>
                <a:cubicBezTo>
                  <a:pt x="417851" y="866579"/>
                  <a:pt x="353051" y="801779"/>
                  <a:pt x="353051" y="722149"/>
                </a:cubicBezTo>
                <a:cubicBezTo>
                  <a:pt x="353051" y="642520"/>
                  <a:pt x="417851" y="577720"/>
                  <a:pt x="497480" y="577720"/>
                </a:cubicBezTo>
                <a:cubicBezTo>
                  <a:pt x="577109" y="577720"/>
                  <a:pt x="641910" y="642520"/>
                  <a:pt x="641910" y="722149"/>
                </a:cubicBezTo>
                <a:cubicBezTo>
                  <a:pt x="641910" y="801779"/>
                  <a:pt x="577109" y="866579"/>
                  <a:pt x="497480" y="866579"/>
                </a:cubicBezTo>
                <a:close/>
                <a:moveTo>
                  <a:pt x="946817" y="641911"/>
                </a:moveTo>
                <a:lnTo>
                  <a:pt x="654524" y="641911"/>
                </a:lnTo>
                <a:cubicBezTo>
                  <a:pt x="648650" y="630453"/>
                  <a:pt x="641685" y="619652"/>
                  <a:pt x="633549" y="609815"/>
                </a:cubicBezTo>
                <a:lnTo>
                  <a:pt x="946817" y="609815"/>
                </a:lnTo>
                <a:cubicBezTo>
                  <a:pt x="955660" y="609815"/>
                  <a:pt x="962865" y="617021"/>
                  <a:pt x="962865" y="625863"/>
                </a:cubicBezTo>
                <a:cubicBezTo>
                  <a:pt x="962865" y="634705"/>
                  <a:pt x="955660" y="641911"/>
                  <a:pt x="946817" y="641911"/>
                </a:cubicBezTo>
                <a:close/>
              </a:path>
            </a:pathLst>
          </a:custGeom>
          <a:gradFill>
            <a:gsLst>
              <a:gs pos="100000">
                <a:schemeClr val="bg1">
                  <a:alpha val="0"/>
                </a:schemeClr>
              </a:gs>
              <a:gs pos="0">
                <a:srgbClr val="F2F7FC"/>
              </a:gs>
            </a:gsLst>
            <a:lin ang="5400000" scaled="0"/>
          </a:gradFill>
          <a:ln w="15925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53" name="弧形 152">
            <a:extLst>
              <a:ext uri="{FF2B5EF4-FFF2-40B4-BE49-F238E27FC236}">
                <a16:creationId xmlns:a16="http://schemas.microsoft.com/office/drawing/2014/main" id="{65E61540-A259-FC44-AE77-E5A37EF1F38D}"/>
              </a:ext>
            </a:extLst>
          </p:cNvPr>
          <p:cNvSpPr/>
          <p:nvPr/>
        </p:nvSpPr>
        <p:spPr>
          <a:xfrm rot="10800000">
            <a:off x="8890798" y="2531295"/>
            <a:ext cx="1854189" cy="1854186"/>
          </a:xfrm>
          <a:prstGeom prst="arc">
            <a:avLst>
              <a:gd name="adj1" fmla="val 12888505"/>
              <a:gd name="adj2" fmla="val 20439601"/>
            </a:avLst>
          </a:prstGeom>
          <a:noFill/>
          <a:ln w="50800" cap="rnd">
            <a:gradFill flip="none" rotWithShape="1">
              <a:gsLst>
                <a:gs pos="0">
                  <a:srgbClr val="F2F7FC">
                    <a:alpha val="90000"/>
                  </a:srgb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54" name="弧形 153">
            <a:extLst>
              <a:ext uri="{FF2B5EF4-FFF2-40B4-BE49-F238E27FC236}">
                <a16:creationId xmlns:a16="http://schemas.microsoft.com/office/drawing/2014/main" id="{3A95A9C8-2016-1840-BF35-528D8ABE9D6A}"/>
              </a:ext>
            </a:extLst>
          </p:cNvPr>
          <p:cNvSpPr/>
          <p:nvPr/>
        </p:nvSpPr>
        <p:spPr>
          <a:xfrm>
            <a:off x="8890799" y="2531295"/>
            <a:ext cx="1854189" cy="1854186"/>
          </a:xfrm>
          <a:prstGeom prst="arc">
            <a:avLst>
              <a:gd name="adj1" fmla="val 12888505"/>
              <a:gd name="adj2" fmla="val 20439601"/>
            </a:avLst>
          </a:prstGeom>
          <a:noFill/>
          <a:ln w="50800" cap="rnd">
            <a:gradFill flip="none" rotWithShape="1">
              <a:gsLst>
                <a:gs pos="0">
                  <a:srgbClr val="F2F7FC">
                    <a:alpha val="90000"/>
                  </a:srgbClr>
                </a:gs>
                <a:gs pos="99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55" name="椭圆 154">
            <a:extLst>
              <a:ext uri="{FF2B5EF4-FFF2-40B4-BE49-F238E27FC236}">
                <a16:creationId xmlns:a16="http://schemas.microsoft.com/office/drawing/2014/main" id="{61068DA3-3D95-0E48-89E6-0AEA9E02F7FA}"/>
              </a:ext>
            </a:extLst>
          </p:cNvPr>
          <p:cNvSpPr/>
          <p:nvPr/>
        </p:nvSpPr>
        <p:spPr>
          <a:xfrm>
            <a:off x="9235303" y="2875800"/>
            <a:ext cx="1165177" cy="1165175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56" name="弧形 155">
            <a:extLst>
              <a:ext uri="{FF2B5EF4-FFF2-40B4-BE49-F238E27FC236}">
                <a16:creationId xmlns:a16="http://schemas.microsoft.com/office/drawing/2014/main" id="{BA9A15E6-63C2-3842-B4CE-F709310572EB}"/>
              </a:ext>
            </a:extLst>
          </p:cNvPr>
          <p:cNvSpPr/>
          <p:nvPr/>
        </p:nvSpPr>
        <p:spPr>
          <a:xfrm rot="16200000">
            <a:off x="9122345" y="2762840"/>
            <a:ext cx="1391093" cy="1391095"/>
          </a:xfrm>
          <a:prstGeom prst="arc">
            <a:avLst>
              <a:gd name="adj1" fmla="val 16050563"/>
              <a:gd name="adj2" fmla="val 5589177"/>
            </a:avLst>
          </a:prstGeom>
          <a:noFill/>
          <a:ln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4193" tIns="12097" rIns="24193" bIns="12097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57" name="弧形 156">
            <a:extLst>
              <a:ext uri="{FF2B5EF4-FFF2-40B4-BE49-F238E27FC236}">
                <a16:creationId xmlns:a16="http://schemas.microsoft.com/office/drawing/2014/main" id="{B196AEA6-C49E-7046-852E-0D2CBC89BA15}"/>
              </a:ext>
            </a:extLst>
          </p:cNvPr>
          <p:cNvSpPr/>
          <p:nvPr/>
        </p:nvSpPr>
        <p:spPr>
          <a:xfrm>
            <a:off x="8988908" y="2629405"/>
            <a:ext cx="1657968" cy="1657965"/>
          </a:xfrm>
          <a:prstGeom prst="arc">
            <a:avLst>
              <a:gd name="adj1" fmla="val 19700047"/>
              <a:gd name="adj2" fmla="val 15080167"/>
            </a:avLst>
          </a:prstGeom>
          <a:noFill/>
          <a:ln w="635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4193" tIns="12097" rIns="24193" bIns="12097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59" name="任意多边形: 形状 158">
            <a:extLst>
              <a:ext uri="{FF2B5EF4-FFF2-40B4-BE49-F238E27FC236}">
                <a16:creationId xmlns:a16="http://schemas.microsoft.com/office/drawing/2014/main" id="{24714A32-CEBC-7E47-82DE-5287B53D053E}"/>
              </a:ext>
            </a:extLst>
          </p:cNvPr>
          <p:cNvSpPr/>
          <p:nvPr/>
        </p:nvSpPr>
        <p:spPr>
          <a:xfrm>
            <a:off x="9784191" y="3541745"/>
            <a:ext cx="67404" cy="157276"/>
          </a:xfrm>
          <a:custGeom>
            <a:avLst/>
            <a:gdLst>
              <a:gd name="connsiteX0" fmla="*/ 48143 w 96286"/>
              <a:gd name="connsiteY0" fmla="*/ 64191 h 224668"/>
              <a:gd name="connsiteX1" fmla="*/ 64191 w 96286"/>
              <a:gd name="connsiteY1" fmla="*/ 80239 h 224668"/>
              <a:gd name="connsiteX2" fmla="*/ 96287 w 96286"/>
              <a:gd name="connsiteY2" fmla="*/ 80239 h 224668"/>
              <a:gd name="connsiteX3" fmla="*/ 64191 w 96286"/>
              <a:gd name="connsiteY3" fmla="*/ 35048 h 224668"/>
              <a:gd name="connsiteX4" fmla="*/ 64191 w 96286"/>
              <a:gd name="connsiteY4" fmla="*/ 0 h 224668"/>
              <a:gd name="connsiteX5" fmla="*/ 32096 w 96286"/>
              <a:gd name="connsiteY5" fmla="*/ 0 h 224668"/>
              <a:gd name="connsiteX6" fmla="*/ 32096 w 96286"/>
              <a:gd name="connsiteY6" fmla="*/ 32096 h 224668"/>
              <a:gd name="connsiteX7" fmla="*/ 0 w 96286"/>
              <a:gd name="connsiteY7" fmla="*/ 32096 h 224668"/>
              <a:gd name="connsiteX8" fmla="*/ 0 w 96286"/>
              <a:gd name="connsiteY8" fmla="*/ 80239 h 224668"/>
              <a:gd name="connsiteX9" fmla="*/ 48143 w 96286"/>
              <a:gd name="connsiteY9" fmla="*/ 128382 h 224668"/>
              <a:gd name="connsiteX10" fmla="*/ 64191 w 96286"/>
              <a:gd name="connsiteY10" fmla="*/ 144430 h 224668"/>
              <a:gd name="connsiteX11" fmla="*/ 64191 w 96286"/>
              <a:gd name="connsiteY11" fmla="*/ 160478 h 224668"/>
              <a:gd name="connsiteX12" fmla="*/ 48143 w 96286"/>
              <a:gd name="connsiteY12" fmla="*/ 160478 h 224668"/>
              <a:gd name="connsiteX13" fmla="*/ 32096 w 96286"/>
              <a:gd name="connsiteY13" fmla="*/ 144430 h 224668"/>
              <a:gd name="connsiteX14" fmla="*/ 0 w 96286"/>
              <a:gd name="connsiteY14" fmla="*/ 144430 h 224668"/>
              <a:gd name="connsiteX15" fmla="*/ 32096 w 96286"/>
              <a:gd name="connsiteY15" fmla="*/ 189620 h 224668"/>
              <a:gd name="connsiteX16" fmla="*/ 32096 w 96286"/>
              <a:gd name="connsiteY16" fmla="*/ 224669 h 224668"/>
              <a:gd name="connsiteX17" fmla="*/ 64191 w 96286"/>
              <a:gd name="connsiteY17" fmla="*/ 224669 h 224668"/>
              <a:gd name="connsiteX18" fmla="*/ 64191 w 96286"/>
              <a:gd name="connsiteY18" fmla="*/ 192573 h 224668"/>
              <a:gd name="connsiteX19" fmla="*/ 96287 w 96286"/>
              <a:gd name="connsiteY19" fmla="*/ 192573 h 224668"/>
              <a:gd name="connsiteX20" fmla="*/ 96287 w 96286"/>
              <a:gd name="connsiteY20" fmla="*/ 144430 h 224668"/>
              <a:gd name="connsiteX21" fmla="*/ 48143 w 96286"/>
              <a:gd name="connsiteY21" fmla="*/ 96287 h 224668"/>
              <a:gd name="connsiteX22" fmla="*/ 32096 w 96286"/>
              <a:gd name="connsiteY22" fmla="*/ 80239 h 224668"/>
              <a:gd name="connsiteX23" fmla="*/ 32096 w 96286"/>
              <a:gd name="connsiteY23" fmla="*/ 64191 h 224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96286" h="224668">
                <a:moveTo>
                  <a:pt x="48143" y="64191"/>
                </a:moveTo>
                <a:cubicBezTo>
                  <a:pt x="56986" y="64191"/>
                  <a:pt x="64191" y="71397"/>
                  <a:pt x="64191" y="80239"/>
                </a:cubicBezTo>
                <a:lnTo>
                  <a:pt x="96287" y="80239"/>
                </a:lnTo>
                <a:cubicBezTo>
                  <a:pt x="96287" y="59345"/>
                  <a:pt x="82822" y="41692"/>
                  <a:pt x="64191" y="35048"/>
                </a:cubicBezTo>
                <a:lnTo>
                  <a:pt x="64191" y="0"/>
                </a:lnTo>
                <a:lnTo>
                  <a:pt x="32096" y="0"/>
                </a:lnTo>
                <a:lnTo>
                  <a:pt x="32096" y="32096"/>
                </a:lnTo>
                <a:lnTo>
                  <a:pt x="0" y="32096"/>
                </a:lnTo>
                <a:lnTo>
                  <a:pt x="0" y="80239"/>
                </a:lnTo>
                <a:cubicBezTo>
                  <a:pt x="0" y="106782"/>
                  <a:pt x="21600" y="128382"/>
                  <a:pt x="48143" y="128382"/>
                </a:cubicBezTo>
                <a:cubicBezTo>
                  <a:pt x="56986" y="128382"/>
                  <a:pt x="64191" y="135588"/>
                  <a:pt x="64191" y="144430"/>
                </a:cubicBezTo>
                <a:lnTo>
                  <a:pt x="64191" y="160478"/>
                </a:lnTo>
                <a:lnTo>
                  <a:pt x="48143" y="160478"/>
                </a:lnTo>
                <a:cubicBezTo>
                  <a:pt x="39301" y="160478"/>
                  <a:pt x="32096" y="153272"/>
                  <a:pt x="32096" y="144430"/>
                </a:cubicBezTo>
                <a:lnTo>
                  <a:pt x="0" y="144430"/>
                </a:lnTo>
                <a:cubicBezTo>
                  <a:pt x="0" y="165324"/>
                  <a:pt x="13464" y="182977"/>
                  <a:pt x="32096" y="189620"/>
                </a:cubicBezTo>
                <a:lnTo>
                  <a:pt x="32096" y="224669"/>
                </a:lnTo>
                <a:lnTo>
                  <a:pt x="64191" y="224669"/>
                </a:lnTo>
                <a:lnTo>
                  <a:pt x="64191" y="192573"/>
                </a:lnTo>
                <a:lnTo>
                  <a:pt x="96287" y="192573"/>
                </a:lnTo>
                <a:lnTo>
                  <a:pt x="96287" y="144430"/>
                </a:lnTo>
                <a:cubicBezTo>
                  <a:pt x="96287" y="117887"/>
                  <a:pt x="74686" y="96287"/>
                  <a:pt x="48143" y="96287"/>
                </a:cubicBezTo>
                <a:cubicBezTo>
                  <a:pt x="39301" y="96287"/>
                  <a:pt x="32096" y="89081"/>
                  <a:pt x="32096" y="80239"/>
                </a:cubicBezTo>
                <a:lnTo>
                  <a:pt x="32096" y="64191"/>
                </a:lnTo>
                <a:close/>
              </a:path>
            </a:pathLst>
          </a:custGeom>
          <a:gradFill>
            <a:gsLst>
              <a:gs pos="100000">
                <a:schemeClr val="bg1">
                  <a:alpha val="0"/>
                </a:schemeClr>
              </a:gs>
              <a:gs pos="0">
                <a:srgbClr val="F2F7FC"/>
              </a:gs>
            </a:gsLst>
            <a:lin ang="5400000" scaled="0"/>
          </a:gradFill>
          <a:ln w="15925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60" name="任意多边形: 形状 159">
            <a:extLst>
              <a:ext uri="{FF2B5EF4-FFF2-40B4-BE49-F238E27FC236}">
                <a16:creationId xmlns:a16="http://schemas.microsoft.com/office/drawing/2014/main" id="{597A83FC-7EAF-0946-8272-014AB748C388}"/>
              </a:ext>
            </a:extLst>
          </p:cNvPr>
          <p:cNvSpPr/>
          <p:nvPr/>
        </p:nvSpPr>
        <p:spPr>
          <a:xfrm>
            <a:off x="9739255" y="3609149"/>
            <a:ext cx="22468" cy="22468"/>
          </a:xfrm>
          <a:custGeom>
            <a:avLst/>
            <a:gdLst>
              <a:gd name="connsiteX0" fmla="*/ 32096 w 32095"/>
              <a:gd name="connsiteY0" fmla="*/ 16048 h 32095"/>
              <a:gd name="connsiteX1" fmla="*/ 16048 w 32095"/>
              <a:gd name="connsiteY1" fmla="*/ 32096 h 32095"/>
              <a:gd name="connsiteX2" fmla="*/ 0 w 32095"/>
              <a:gd name="connsiteY2" fmla="*/ 16048 h 32095"/>
              <a:gd name="connsiteX3" fmla="*/ 16048 w 32095"/>
              <a:gd name="connsiteY3" fmla="*/ 0 h 32095"/>
              <a:gd name="connsiteX4" fmla="*/ 32096 w 32095"/>
              <a:gd name="connsiteY4" fmla="*/ 16048 h 32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095" h="32095">
                <a:moveTo>
                  <a:pt x="32096" y="16048"/>
                </a:moveTo>
                <a:cubicBezTo>
                  <a:pt x="32096" y="24911"/>
                  <a:pt x="24911" y="32096"/>
                  <a:pt x="16048" y="32096"/>
                </a:cubicBezTo>
                <a:cubicBezTo>
                  <a:pt x="7185" y="32096"/>
                  <a:pt x="0" y="24911"/>
                  <a:pt x="0" y="16048"/>
                </a:cubicBezTo>
                <a:cubicBezTo>
                  <a:pt x="0" y="7185"/>
                  <a:pt x="7185" y="0"/>
                  <a:pt x="16048" y="0"/>
                </a:cubicBezTo>
                <a:cubicBezTo>
                  <a:pt x="24911" y="0"/>
                  <a:pt x="32096" y="7185"/>
                  <a:pt x="32096" y="16048"/>
                </a:cubicBezTo>
                <a:close/>
              </a:path>
            </a:pathLst>
          </a:custGeom>
          <a:gradFill>
            <a:gsLst>
              <a:gs pos="100000">
                <a:schemeClr val="bg1">
                  <a:alpha val="0"/>
                </a:schemeClr>
              </a:gs>
              <a:gs pos="0">
                <a:srgbClr val="F2F7FC"/>
              </a:gs>
            </a:gsLst>
            <a:lin ang="5400000" scaled="0"/>
          </a:gradFill>
          <a:ln w="15925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61" name="任意多边形: 形状 160">
            <a:extLst>
              <a:ext uri="{FF2B5EF4-FFF2-40B4-BE49-F238E27FC236}">
                <a16:creationId xmlns:a16="http://schemas.microsoft.com/office/drawing/2014/main" id="{46E8B838-2DA1-E14A-A068-1B15CC2F20FA}"/>
              </a:ext>
            </a:extLst>
          </p:cNvPr>
          <p:cNvSpPr/>
          <p:nvPr/>
        </p:nvSpPr>
        <p:spPr>
          <a:xfrm>
            <a:off x="9874064" y="3609149"/>
            <a:ext cx="22468" cy="22468"/>
          </a:xfrm>
          <a:custGeom>
            <a:avLst/>
            <a:gdLst>
              <a:gd name="connsiteX0" fmla="*/ 32096 w 32095"/>
              <a:gd name="connsiteY0" fmla="*/ 16048 h 32095"/>
              <a:gd name="connsiteX1" fmla="*/ 16048 w 32095"/>
              <a:gd name="connsiteY1" fmla="*/ 32096 h 32095"/>
              <a:gd name="connsiteX2" fmla="*/ 0 w 32095"/>
              <a:gd name="connsiteY2" fmla="*/ 16048 h 32095"/>
              <a:gd name="connsiteX3" fmla="*/ 16048 w 32095"/>
              <a:gd name="connsiteY3" fmla="*/ 0 h 32095"/>
              <a:gd name="connsiteX4" fmla="*/ 32096 w 32095"/>
              <a:gd name="connsiteY4" fmla="*/ 16048 h 32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095" h="32095">
                <a:moveTo>
                  <a:pt x="32096" y="16048"/>
                </a:moveTo>
                <a:cubicBezTo>
                  <a:pt x="32096" y="24911"/>
                  <a:pt x="24911" y="32096"/>
                  <a:pt x="16048" y="32096"/>
                </a:cubicBezTo>
                <a:cubicBezTo>
                  <a:pt x="7185" y="32096"/>
                  <a:pt x="0" y="24911"/>
                  <a:pt x="0" y="16048"/>
                </a:cubicBezTo>
                <a:cubicBezTo>
                  <a:pt x="0" y="7185"/>
                  <a:pt x="7185" y="0"/>
                  <a:pt x="16048" y="0"/>
                </a:cubicBezTo>
                <a:cubicBezTo>
                  <a:pt x="24911" y="0"/>
                  <a:pt x="32096" y="7185"/>
                  <a:pt x="32096" y="16048"/>
                </a:cubicBezTo>
                <a:close/>
              </a:path>
            </a:pathLst>
          </a:custGeom>
          <a:gradFill>
            <a:gsLst>
              <a:gs pos="100000">
                <a:schemeClr val="bg1">
                  <a:alpha val="0"/>
                </a:schemeClr>
              </a:gs>
              <a:gs pos="0">
                <a:srgbClr val="F2F7FC"/>
              </a:gs>
            </a:gsLst>
            <a:lin ang="5400000" scaled="0"/>
          </a:gradFill>
          <a:ln w="15925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62" name="任意多边形: 形状 161">
            <a:extLst>
              <a:ext uri="{FF2B5EF4-FFF2-40B4-BE49-F238E27FC236}">
                <a16:creationId xmlns:a16="http://schemas.microsoft.com/office/drawing/2014/main" id="{7456B6FD-C159-DE40-BF95-54AF70349C18}"/>
              </a:ext>
            </a:extLst>
          </p:cNvPr>
          <p:cNvSpPr/>
          <p:nvPr/>
        </p:nvSpPr>
        <p:spPr>
          <a:xfrm>
            <a:off x="9469638" y="3114851"/>
            <a:ext cx="696512" cy="696512"/>
          </a:xfrm>
          <a:custGeom>
            <a:avLst/>
            <a:gdLst>
              <a:gd name="connsiteX0" fmla="*/ 946817 w 994960"/>
              <a:gd name="connsiteY0" fmla="*/ 577720 h 994961"/>
              <a:gd name="connsiteX1" fmla="*/ 929791 w 994960"/>
              <a:gd name="connsiteY1" fmla="*/ 577720 h 994961"/>
              <a:gd name="connsiteX2" fmla="*/ 962865 w 994960"/>
              <a:gd name="connsiteY2" fmla="*/ 529576 h 994961"/>
              <a:gd name="connsiteX3" fmla="*/ 962865 w 994960"/>
              <a:gd name="connsiteY3" fmla="*/ 80239 h 994961"/>
              <a:gd name="connsiteX4" fmla="*/ 786340 w 994960"/>
              <a:gd name="connsiteY4" fmla="*/ 0 h 994961"/>
              <a:gd name="connsiteX5" fmla="*/ 609815 w 994960"/>
              <a:gd name="connsiteY5" fmla="*/ 80239 h 994961"/>
              <a:gd name="connsiteX6" fmla="*/ 609815 w 994960"/>
              <a:gd name="connsiteY6" fmla="*/ 529576 h 994961"/>
              <a:gd name="connsiteX7" fmla="*/ 642889 w 994960"/>
              <a:gd name="connsiteY7" fmla="*/ 577720 h 994961"/>
              <a:gd name="connsiteX8" fmla="*/ 598661 w 994960"/>
              <a:gd name="connsiteY8" fmla="*/ 577720 h 994961"/>
              <a:gd name="connsiteX9" fmla="*/ 497480 w 994960"/>
              <a:gd name="connsiteY9" fmla="*/ 545624 h 994961"/>
              <a:gd name="connsiteX10" fmla="*/ 396299 w 994960"/>
              <a:gd name="connsiteY10" fmla="*/ 577720 h 994961"/>
              <a:gd name="connsiteX11" fmla="*/ 352072 w 994960"/>
              <a:gd name="connsiteY11" fmla="*/ 577720 h 994961"/>
              <a:gd name="connsiteX12" fmla="*/ 385146 w 994960"/>
              <a:gd name="connsiteY12" fmla="*/ 529576 h 994961"/>
              <a:gd name="connsiteX13" fmla="*/ 385146 w 994960"/>
              <a:gd name="connsiteY13" fmla="*/ 272812 h 994961"/>
              <a:gd name="connsiteX14" fmla="*/ 208621 w 994960"/>
              <a:gd name="connsiteY14" fmla="*/ 192573 h 994961"/>
              <a:gd name="connsiteX15" fmla="*/ 32096 w 994960"/>
              <a:gd name="connsiteY15" fmla="*/ 272812 h 994961"/>
              <a:gd name="connsiteX16" fmla="*/ 32096 w 994960"/>
              <a:gd name="connsiteY16" fmla="*/ 529576 h 994961"/>
              <a:gd name="connsiteX17" fmla="*/ 65170 w 994960"/>
              <a:gd name="connsiteY17" fmla="*/ 577720 h 994961"/>
              <a:gd name="connsiteX18" fmla="*/ 48143 w 994960"/>
              <a:gd name="connsiteY18" fmla="*/ 577720 h 994961"/>
              <a:gd name="connsiteX19" fmla="*/ 0 w 994960"/>
              <a:gd name="connsiteY19" fmla="*/ 625863 h 994961"/>
              <a:gd name="connsiteX20" fmla="*/ 48143 w 994960"/>
              <a:gd name="connsiteY20" fmla="*/ 674006 h 994961"/>
              <a:gd name="connsiteX21" fmla="*/ 327791 w 994960"/>
              <a:gd name="connsiteY21" fmla="*/ 674006 h 994961"/>
              <a:gd name="connsiteX22" fmla="*/ 320955 w 994960"/>
              <a:gd name="connsiteY22" fmla="*/ 722149 h 994961"/>
              <a:gd name="connsiteX23" fmla="*/ 396299 w 994960"/>
              <a:gd name="connsiteY23" fmla="*/ 866579 h 994961"/>
              <a:gd name="connsiteX24" fmla="*/ 353051 w 994960"/>
              <a:gd name="connsiteY24" fmla="*/ 866579 h 994961"/>
              <a:gd name="connsiteX25" fmla="*/ 240716 w 994960"/>
              <a:gd name="connsiteY25" fmla="*/ 978914 h 994961"/>
              <a:gd name="connsiteX26" fmla="*/ 240716 w 994960"/>
              <a:gd name="connsiteY26" fmla="*/ 994962 h 994961"/>
              <a:gd name="connsiteX27" fmla="*/ 754244 w 994960"/>
              <a:gd name="connsiteY27" fmla="*/ 994962 h 994961"/>
              <a:gd name="connsiteX28" fmla="*/ 754244 w 994960"/>
              <a:gd name="connsiteY28" fmla="*/ 978914 h 994961"/>
              <a:gd name="connsiteX29" fmla="*/ 641910 w 994960"/>
              <a:gd name="connsiteY29" fmla="*/ 866579 h 994961"/>
              <a:gd name="connsiteX30" fmla="*/ 598661 w 994960"/>
              <a:gd name="connsiteY30" fmla="*/ 866579 h 994961"/>
              <a:gd name="connsiteX31" fmla="*/ 674006 w 994960"/>
              <a:gd name="connsiteY31" fmla="*/ 722149 h 994961"/>
              <a:gd name="connsiteX32" fmla="*/ 667169 w 994960"/>
              <a:gd name="connsiteY32" fmla="*/ 674006 h 994961"/>
              <a:gd name="connsiteX33" fmla="*/ 946817 w 994960"/>
              <a:gd name="connsiteY33" fmla="*/ 674006 h 994961"/>
              <a:gd name="connsiteX34" fmla="*/ 994961 w 994960"/>
              <a:gd name="connsiteY34" fmla="*/ 625863 h 994961"/>
              <a:gd name="connsiteX35" fmla="*/ 946817 w 994960"/>
              <a:gd name="connsiteY35" fmla="*/ 577720 h 994961"/>
              <a:gd name="connsiteX36" fmla="*/ 770292 w 994960"/>
              <a:gd name="connsiteY36" fmla="*/ 160157 h 994961"/>
              <a:gd name="connsiteX37" fmla="*/ 770292 w 994960"/>
              <a:gd name="connsiteY37" fmla="*/ 192252 h 994961"/>
              <a:gd name="connsiteX38" fmla="*/ 706101 w 994960"/>
              <a:gd name="connsiteY38" fmla="*/ 183522 h 994961"/>
              <a:gd name="connsiteX39" fmla="*/ 706101 w 994960"/>
              <a:gd name="connsiteY39" fmla="*/ 152037 h 994961"/>
              <a:gd name="connsiteX40" fmla="*/ 770292 w 994960"/>
              <a:gd name="connsiteY40" fmla="*/ 160157 h 994961"/>
              <a:gd name="connsiteX41" fmla="*/ 802388 w 994960"/>
              <a:gd name="connsiteY41" fmla="*/ 577399 h 994961"/>
              <a:gd name="connsiteX42" fmla="*/ 802388 w 994960"/>
              <a:gd name="connsiteY42" fmla="*/ 545303 h 994961"/>
              <a:gd name="connsiteX43" fmla="*/ 866579 w 994960"/>
              <a:gd name="connsiteY43" fmla="*/ 537183 h 994961"/>
              <a:gd name="connsiteX44" fmla="*/ 866579 w 994960"/>
              <a:gd name="connsiteY44" fmla="*/ 568669 h 994961"/>
              <a:gd name="connsiteX45" fmla="*/ 802388 w 994960"/>
              <a:gd name="connsiteY45" fmla="*/ 577399 h 994961"/>
              <a:gd name="connsiteX46" fmla="*/ 802388 w 994960"/>
              <a:gd name="connsiteY46" fmla="*/ 513208 h 994961"/>
              <a:gd name="connsiteX47" fmla="*/ 802388 w 994960"/>
              <a:gd name="connsiteY47" fmla="*/ 481112 h 994961"/>
              <a:gd name="connsiteX48" fmla="*/ 866579 w 994960"/>
              <a:gd name="connsiteY48" fmla="*/ 472992 h 994961"/>
              <a:gd name="connsiteX49" fmla="*/ 866579 w 994960"/>
              <a:gd name="connsiteY49" fmla="*/ 504478 h 994961"/>
              <a:gd name="connsiteX50" fmla="*/ 802388 w 994960"/>
              <a:gd name="connsiteY50" fmla="*/ 513208 h 994961"/>
              <a:gd name="connsiteX51" fmla="*/ 802388 w 994960"/>
              <a:gd name="connsiteY51" fmla="*/ 449016 h 994961"/>
              <a:gd name="connsiteX52" fmla="*/ 802388 w 994960"/>
              <a:gd name="connsiteY52" fmla="*/ 416921 h 994961"/>
              <a:gd name="connsiteX53" fmla="*/ 866579 w 994960"/>
              <a:gd name="connsiteY53" fmla="*/ 408801 h 994961"/>
              <a:gd name="connsiteX54" fmla="*/ 866579 w 994960"/>
              <a:gd name="connsiteY54" fmla="*/ 440287 h 994961"/>
              <a:gd name="connsiteX55" fmla="*/ 802388 w 994960"/>
              <a:gd name="connsiteY55" fmla="*/ 449016 h 994961"/>
              <a:gd name="connsiteX56" fmla="*/ 802388 w 994960"/>
              <a:gd name="connsiteY56" fmla="*/ 384825 h 994961"/>
              <a:gd name="connsiteX57" fmla="*/ 802388 w 994960"/>
              <a:gd name="connsiteY57" fmla="*/ 352730 h 994961"/>
              <a:gd name="connsiteX58" fmla="*/ 866579 w 994960"/>
              <a:gd name="connsiteY58" fmla="*/ 344610 h 994961"/>
              <a:gd name="connsiteX59" fmla="*/ 866579 w 994960"/>
              <a:gd name="connsiteY59" fmla="*/ 376095 h 994961"/>
              <a:gd name="connsiteX60" fmla="*/ 802388 w 994960"/>
              <a:gd name="connsiteY60" fmla="*/ 384825 h 994961"/>
              <a:gd name="connsiteX61" fmla="*/ 802388 w 994960"/>
              <a:gd name="connsiteY61" fmla="*/ 320634 h 994961"/>
              <a:gd name="connsiteX62" fmla="*/ 802388 w 994960"/>
              <a:gd name="connsiteY62" fmla="*/ 288539 h 994961"/>
              <a:gd name="connsiteX63" fmla="*/ 866579 w 994960"/>
              <a:gd name="connsiteY63" fmla="*/ 280419 h 994961"/>
              <a:gd name="connsiteX64" fmla="*/ 866579 w 994960"/>
              <a:gd name="connsiteY64" fmla="*/ 311904 h 994961"/>
              <a:gd name="connsiteX65" fmla="*/ 802388 w 994960"/>
              <a:gd name="connsiteY65" fmla="*/ 320634 h 994961"/>
              <a:gd name="connsiteX66" fmla="*/ 802388 w 994960"/>
              <a:gd name="connsiteY66" fmla="*/ 256443 h 994961"/>
              <a:gd name="connsiteX67" fmla="*/ 802388 w 994960"/>
              <a:gd name="connsiteY67" fmla="*/ 224348 h 994961"/>
              <a:gd name="connsiteX68" fmla="*/ 866579 w 994960"/>
              <a:gd name="connsiteY68" fmla="*/ 216228 h 994961"/>
              <a:gd name="connsiteX69" fmla="*/ 866579 w 994960"/>
              <a:gd name="connsiteY69" fmla="*/ 247713 h 994961"/>
              <a:gd name="connsiteX70" fmla="*/ 802388 w 994960"/>
              <a:gd name="connsiteY70" fmla="*/ 256443 h 994961"/>
              <a:gd name="connsiteX71" fmla="*/ 802388 w 994960"/>
              <a:gd name="connsiteY71" fmla="*/ 192252 h 994961"/>
              <a:gd name="connsiteX72" fmla="*/ 802388 w 994960"/>
              <a:gd name="connsiteY72" fmla="*/ 160157 h 994961"/>
              <a:gd name="connsiteX73" fmla="*/ 866579 w 994960"/>
              <a:gd name="connsiteY73" fmla="*/ 152037 h 994961"/>
              <a:gd name="connsiteX74" fmla="*/ 866579 w 994960"/>
              <a:gd name="connsiteY74" fmla="*/ 183522 h 994961"/>
              <a:gd name="connsiteX75" fmla="*/ 802388 w 994960"/>
              <a:gd name="connsiteY75" fmla="*/ 192252 h 994961"/>
              <a:gd name="connsiteX76" fmla="*/ 770292 w 994960"/>
              <a:gd name="connsiteY76" fmla="*/ 224348 h 994961"/>
              <a:gd name="connsiteX77" fmla="*/ 770292 w 994960"/>
              <a:gd name="connsiteY77" fmla="*/ 256443 h 994961"/>
              <a:gd name="connsiteX78" fmla="*/ 706101 w 994960"/>
              <a:gd name="connsiteY78" fmla="*/ 247713 h 994961"/>
              <a:gd name="connsiteX79" fmla="*/ 706101 w 994960"/>
              <a:gd name="connsiteY79" fmla="*/ 216228 h 994961"/>
              <a:gd name="connsiteX80" fmla="*/ 770292 w 994960"/>
              <a:gd name="connsiteY80" fmla="*/ 224348 h 994961"/>
              <a:gd name="connsiteX81" fmla="*/ 770292 w 994960"/>
              <a:gd name="connsiteY81" fmla="*/ 288539 h 994961"/>
              <a:gd name="connsiteX82" fmla="*/ 770292 w 994960"/>
              <a:gd name="connsiteY82" fmla="*/ 320634 h 994961"/>
              <a:gd name="connsiteX83" fmla="*/ 706101 w 994960"/>
              <a:gd name="connsiteY83" fmla="*/ 311904 h 994961"/>
              <a:gd name="connsiteX84" fmla="*/ 706101 w 994960"/>
              <a:gd name="connsiteY84" fmla="*/ 280419 h 994961"/>
              <a:gd name="connsiteX85" fmla="*/ 770292 w 994960"/>
              <a:gd name="connsiteY85" fmla="*/ 288539 h 994961"/>
              <a:gd name="connsiteX86" fmla="*/ 770292 w 994960"/>
              <a:gd name="connsiteY86" fmla="*/ 352730 h 994961"/>
              <a:gd name="connsiteX87" fmla="*/ 770292 w 994960"/>
              <a:gd name="connsiteY87" fmla="*/ 384825 h 994961"/>
              <a:gd name="connsiteX88" fmla="*/ 706101 w 994960"/>
              <a:gd name="connsiteY88" fmla="*/ 376095 h 994961"/>
              <a:gd name="connsiteX89" fmla="*/ 706101 w 994960"/>
              <a:gd name="connsiteY89" fmla="*/ 344610 h 994961"/>
              <a:gd name="connsiteX90" fmla="*/ 770292 w 994960"/>
              <a:gd name="connsiteY90" fmla="*/ 352730 h 994961"/>
              <a:gd name="connsiteX91" fmla="*/ 770292 w 994960"/>
              <a:gd name="connsiteY91" fmla="*/ 416921 h 994961"/>
              <a:gd name="connsiteX92" fmla="*/ 770292 w 994960"/>
              <a:gd name="connsiteY92" fmla="*/ 449016 h 994961"/>
              <a:gd name="connsiteX93" fmla="*/ 706101 w 994960"/>
              <a:gd name="connsiteY93" fmla="*/ 440287 h 994961"/>
              <a:gd name="connsiteX94" fmla="*/ 706101 w 994960"/>
              <a:gd name="connsiteY94" fmla="*/ 408801 h 994961"/>
              <a:gd name="connsiteX95" fmla="*/ 770292 w 994960"/>
              <a:gd name="connsiteY95" fmla="*/ 416921 h 994961"/>
              <a:gd name="connsiteX96" fmla="*/ 770292 w 994960"/>
              <a:gd name="connsiteY96" fmla="*/ 481112 h 994961"/>
              <a:gd name="connsiteX97" fmla="*/ 770292 w 994960"/>
              <a:gd name="connsiteY97" fmla="*/ 513208 h 994961"/>
              <a:gd name="connsiteX98" fmla="*/ 706101 w 994960"/>
              <a:gd name="connsiteY98" fmla="*/ 504478 h 994961"/>
              <a:gd name="connsiteX99" fmla="*/ 706101 w 994960"/>
              <a:gd name="connsiteY99" fmla="*/ 472992 h 994961"/>
              <a:gd name="connsiteX100" fmla="*/ 770292 w 994960"/>
              <a:gd name="connsiteY100" fmla="*/ 481112 h 994961"/>
              <a:gd name="connsiteX101" fmla="*/ 770292 w 994960"/>
              <a:gd name="connsiteY101" fmla="*/ 545303 h 994961"/>
              <a:gd name="connsiteX102" fmla="*/ 770292 w 994960"/>
              <a:gd name="connsiteY102" fmla="*/ 577399 h 994961"/>
              <a:gd name="connsiteX103" fmla="*/ 706101 w 994960"/>
              <a:gd name="connsiteY103" fmla="*/ 568669 h 994961"/>
              <a:gd name="connsiteX104" fmla="*/ 706101 w 994960"/>
              <a:gd name="connsiteY104" fmla="*/ 537183 h 994961"/>
              <a:gd name="connsiteX105" fmla="*/ 770292 w 994960"/>
              <a:gd name="connsiteY105" fmla="*/ 545303 h 994961"/>
              <a:gd name="connsiteX106" fmla="*/ 898674 w 994960"/>
              <a:gd name="connsiteY106" fmla="*/ 558077 h 994961"/>
              <a:gd name="connsiteX107" fmla="*/ 898674 w 994960"/>
              <a:gd name="connsiteY107" fmla="*/ 527988 h 994961"/>
              <a:gd name="connsiteX108" fmla="*/ 930770 w 994960"/>
              <a:gd name="connsiteY108" fmla="*/ 512855 h 994961"/>
              <a:gd name="connsiteX109" fmla="*/ 930770 w 994960"/>
              <a:gd name="connsiteY109" fmla="*/ 529576 h 994961"/>
              <a:gd name="connsiteX110" fmla="*/ 898674 w 994960"/>
              <a:gd name="connsiteY110" fmla="*/ 558077 h 994961"/>
              <a:gd name="connsiteX111" fmla="*/ 898674 w 994960"/>
              <a:gd name="connsiteY111" fmla="*/ 493886 h 994961"/>
              <a:gd name="connsiteX112" fmla="*/ 898674 w 994960"/>
              <a:gd name="connsiteY112" fmla="*/ 463796 h 994961"/>
              <a:gd name="connsiteX113" fmla="*/ 930770 w 994960"/>
              <a:gd name="connsiteY113" fmla="*/ 448663 h 994961"/>
              <a:gd name="connsiteX114" fmla="*/ 930770 w 994960"/>
              <a:gd name="connsiteY114" fmla="*/ 465385 h 994961"/>
              <a:gd name="connsiteX115" fmla="*/ 898674 w 994960"/>
              <a:gd name="connsiteY115" fmla="*/ 493886 h 994961"/>
              <a:gd name="connsiteX116" fmla="*/ 898674 w 994960"/>
              <a:gd name="connsiteY116" fmla="*/ 429695 h 994961"/>
              <a:gd name="connsiteX117" fmla="*/ 898674 w 994960"/>
              <a:gd name="connsiteY117" fmla="*/ 399605 h 994961"/>
              <a:gd name="connsiteX118" fmla="*/ 930770 w 994960"/>
              <a:gd name="connsiteY118" fmla="*/ 384472 h 994961"/>
              <a:gd name="connsiteX119" fmla="*/ 930770 w 994960"/>
              <a:gd name="connsiteY119" fmla="*/ 401194 h 994961"/>
              <a:gd name="connsiteX120" fmla="*/ 898674 w 994960"/>
              <a:gd name="connsiteY120" fmla="*/ 429695 h 994961"/>
              <a:gd name="connsiteX121" fmla="*/ 898674 w 994960"/>
              <a:gd name="connsiteY121" fmla="*/ 365504 h 994961"/>
              <a:gd name="connsiteX122" fmla="*/ 898674 w 994960"/>
              <a:gd name="connsiteY122" fmla="*/ 335414 h 994961"/>
              <a:gd name="connsiteX123" fmla="*/ 930770 w 994960"/>
              <a:gd name="connsiteY123" fmla="*/ 320281 h 994961"/>
              <a:gd name="connsiteX124" fmla="*/ 930770 w 994960"/>
              <a:gd name="connsiteY124" fmla="*/ 337003 h 994961"/>
              <a:gd name="connsiteX125" fmla="*/ 898674 w 994960"/>
              <a:gd name="connsiteY125" fmla="*/ 365504 h 994961"/>
              <a:gd name="connsiteX126" fmla="*/ 898674 w 994960"/>
              <a:gd name="connsiteY126" fmla="*/ 301313 h 994961"/>
              <a:gd name="connsiteX127" fmla="*/ 898674 w 994960"/>
              <a:gd name="connsiteY127" fmla="*/ 271223 h 994961"/>
              <a:gd name="connsiteX128" fmla="*/ 930770 w 994960"/>
              <a:gd name="connsiteY128" fmla="*/ 256090 h 994961"/>
              <a:gd name="connsiteX129" fmla="*/ 930770 w 994960"/>
              <a:gd name="connsiteY129" fmla="*/ 272812 h 994961"/>
              <a:gd name="connsiteX130" fmla="*/ 898674 w 994960"/>
              <a:gd name="connsiteY130" fmla="*/ 301313 h 994961"/>
              <a:gd name="connsiteX131" fmla="*/ 898674 w 994960"/>
              <a:gd name="connsiteY131" fmla="*/ 237122 h 994961"/>
              <a:gd name="connsiteX132" fmla="*/ 898674 w 994960"/>
              <a:gd name="connsiteY132" fmla="*/ 207032 h 994961"/>
              <a:gd name="connsiteX133" fmla="*/ 930770 w 994960"/>
              <a:gd name="connsiteY133" fmla="*/ 191899 h 994961"/>
              <a:gd name="connsiteX134" fmla="*/ 930770 w 994960"/>
              <a:gd name="connsiteY134" fmla="*/ 208621 h 994961"/>
              <a:gd name="connsiteX135" fmla="*/ 898674 w 994960"/>
              <a:gd name="connsiteY135" fmla="*/ 237122 h 994961"/>
              <a:gd name="connsiteX136" fmla="*/ 898674 w 994960"/>
              <a:gd name="connsiteY136" fmla="*/ 172931 h 994961"/>
              <a:gd name="connsiteX137" fmla="*/ 898674 w 994960"/>
              <a:gd name="connsiteY137" fmla="*/ 142841 h 994961"/>
              <a:gd name="connsiteX138" fmla="*/ 930770 w 994960"/>
              <a:gd name="connsiteY138" fmla="*/ 127708 h 994961"/>
              <a:gd name="connsiteX139" fmla="*/ 930770 w 994960"/>
              <a:gd name="connsiteY139" fmla="*/ 144430 h 994961"/>
              <a:gd name="connsiteX140" fmla="*/ 898674 w 994960"/>
              <a:gd name="connsiteY140" fmla="*/ 172931 h 994961"/>
              <a:gd name="connsiteX141" fmla="*/ 786340 w 994960"/>
              <a:gd name="connsiteY141" fmla="*/ 32096 h 994961"/>
              <a:gd name="connsiteX142" fmla="*/ 930770 w 994960"/>
              <a:gd name="connsiteY142" fmla="*/ 80239 h 994961"/>
              <a:gd name="connsiteX143" fmla="*/ 786340 w 994960"/>
              <a:gd name="connsiteY143" fmla="*/ 128382 h 994961"/>
              <a:gd name="connsiteX144" fmla="*/ 641910 w 994960"/>
              <a:gd name="connsiteY144" fmla="*/ 80239 h 994961"/>
              <a:gd name="connsiteX145" fmla="*/ 786340 w 994960"/>
              <a:gd name="connsiteY145" fmla="*/ 32096 h 994961"/>
              <a:gd name="connsiteX146" fmla="*/ 641910 w 994960"/>
              <a:gd name="connsiteY146" fmla="*/ 127708 h 994961"/>
              <a:gd name="connsiteX147" fmla="*/ 674006 w 994960"/>
              <a:gd name="connsiteY147" fmla="*/ 142841 h 994961"/>
              <a:gd name="connsiteX148" fmla="*/ 674006 w 994960"/>
              <a:gd name="connsiteY148" fmla="*/ 172931 h 994961"/>
              <a:gd name="connsiteX149" fmla="*/ 641910 w 994960"/>
              <a:gd name="connsiteY149" fmla="*/ 144430 h 994961"/>
              <a:gd name="connsiteX150" fmla="*/ 641910 w 994960"/>
              <a:gd name="connsiteY150" fmla="*/ 191899 h 994961"/>
              <a:gd name="connsiteX151" fmla="*/ 674006 w 994960"/>
              <a:gd name="connsiteY151" fmla="*/ 207032 h 994961"/>
              <a:gd name="connsiteX152" fmla="*/ 674006 w 994960"/>
              <a:gd name="connsiteY152" fmla="*/ 237122 h 994961"/>
              <a:gd name="connsiteX153" fmla="*/ 641910 w 994960"/>
              <a:gd name="connsiteY153" fmla="*/ 208621 h 994961"/>
              <a:gd name="connsiteX154" fmla="*/ 641910 w 994960"/>
              <a:gd name="connsiteY154" fmla="*/ 256090 h 994961"/>
              <a:gd name="connsiteX155" fmla="*/ 674006 w 994960"/>
              <a:gd name="connsiteY155" fmla="*/ 271223 h 994961"/>
              <a:gd name="connsiteX156" fmla="*/ 674006 w 994960"/>
              <a:gd name="connsiteY156" fmla="*/ 301313 h 994961"/>
              <a:gd name="connsiteX157" fmla="*/ 641910 w 994960"/>
              <a:gd name="connsiteY157" fmla="*/ 272812 h 994961"/>
              <a:gd name="connsiteX158" fmla="*/ 641910 w 994960"/>
              <a:gd name="connsiteY158" fmla="*/ 320281 h 994961"/>
              <a:gd name="connsiteX159" fmla="*/ 674006 w 994960"/>
              <a:gd name="connsiteY159" fmla="*/ 335414 h 994961"/>
              <a:gd name="connsiteX160" fmla="*/ 674006 w 994960"/>
              <a:gd name="connsiteY160" fmla="*/ 365504 h 994961"/>
              <a:gd name="connsiteX161" fmla="*/ 641910 w 994960"/>
              <a:gd name="connsiteY161" fmla="*/ 337003 h 994961"/>
              <a:gd name="connsiteX162" fmla="*/ 641910 w 994960"/>
              <a:gd name="connsiteY162" fmla="*/ 384472 h 994961"/>
              <a:gd name="connsiteX163" fmla="*/ 674006 w 994960"/>
              <a:gd name="connsiteY163" fmla="*/ 399605 h 994961"/>
              <a:gd name="connsiteX164" fmla="*/ 674006 w 994960"/>
              <a:gd name="connsiteY164" fmla="*/ 429695 h 994961"/>
              <a:gd name="connsiteX165" fmla="*/ 641910 w 994960"/>
              <a:gd name="connsiteY165" fmla="*/ 401194 h 994961"/>
              <a:gd name="connsiteX166" fmla="*/ 641910 w 994960"/>
              <a:gd name="connsiteY166" fmla="*/ 448663 h 994961"/>
              <a:gd name="connsiteX167" fmla="*/ 674006 w 994960"/>
              <a:gd name="connsiteY167" fmla="*/ 463796 h 994961"/>
              <a:gd name="connsiteX168" fmla="*/ 674006 w 994960"/>
              <a:gd name="connsiteY168" fmla="*/ 493886 h 994961"/>
              <a:gd name="connsiteX169" fmla="*/ 641910 w 994960"/>
              <a:gd name="connsiteY169" fmla="*/ 465385 h 994961"/>
              <a:gd name="connsiteX170" fmla="*/ 641910 w 994960"/>
              <a:gd name="connsiteY170" fmla="*/ 512855 h 994961"/>
              <a:gd name="connsiteX171" fmla="*/ 674006 w 994960"/>
              <a:gd name="connsiteY171" fmla="*/ 527988 h 994961"/>
              <a:gd name="connsiteX172" fmla="*/ 674006 w 994960"/>
              <a:gd name="connsiteY172" fmla="*/ 558077 h 994961"/>
              <a:gd name="connsiteX173" fmla="*/ 641910 w 994960"/>
              <a:gd name="connsiteY173" fmla="*/ 529576 h 994961"/>
              <a:gd name="connsiteX174" fmla="*/ 192573 w 994960"/>
              <a:gd name="connsiteY174" fmla="*/ 352730 h 994961"/>
              <a:gd name="connsiteX175" fmla="*/ 192573 w 994960"/>
              <a:gd name="connsiteY175" fmla="*/ 384825 h 994961"/>
              <a:gd name="connsiteX176" fmla="*/ 128382 w 994960"/>
              <a:gd name="connsiteY176" fmla="*/ 376095 h 994961"/>
              <a:gd name="connsiteX177" fmla="*/ 128382 w 994960"/>
              <a:gd name="connsiteY177" fmla="*/ 344610 h 994961"/>
              <a:gd name="connsiteX178" fmla="*/ 192573 w 994960"/>
              <a:gd name="connsiteY178" fmla="*/ 352730 h 994961"/>
              <a:gd name="connsiteX179" fmla="*/ 224669 w 994960"/>
              <a:gd name="connsiteY179" fmla="*/ 577399 h 994961"/>
              <a:gd name="connsiteX180" fmla="*/ 224669 w 994960"/>
              <a:gd name="connsiteY180" fmla="*/ 545303 h 994961"/>
              <a:gd name="connsiteX181" fmla="*/ 288860 w 994960"/>
              <a:gd name="connsiteY181" fmla="*/ 537183 h 994961"/>
              <a:gd name="connsiteX182" fmla="*/ 288860 w 994960"/>
              <a:gd name="connsiteY182" fmla="*/ 568669 h 994961"/>
              <a:gd name="connsiteX183" fmla="*/ 224669 w 994960"/>
              <a:gd name="connsiteY183" fmla="*/ 577399 h 994961"/>
              <a:gd name="connsiteX184" fmla="*/ 224669 w 994960"/>
              <a:gd name="connsiteY184" fmla="*/ 513208 h 994961"/>
              <a:gd name="connsiteX185" fmla="*/ 224669 w 994960"/>
              <a:gd name="connsiteY185" fmla="*/ 481112 h 994961"/>
              <a:gd name="connsiteX186" fmla="*/ 288860 w 994960"/>
              <a:gd name="connsiteY186" fmla="*/ 472992 h 994961"/>
              <a:gd name="connsiteX187" fmla="*/ 288860 w 994960"/>
              <a:gd name="connsiteY187" fmla="*/ 504478 h 994961"/>
              <a:gd name="connsiteX188" fmla="*/ 224669 w 994960"/>
              <a:gd name="connsiteY188" fmla="*/ 513208 h 994961"/>
              <a:gd name="connsiteX189" fmla="*/ 224669 w 994960"/>
              <a:gd name="connsiteY189" fmla="*/ 449016 h 994961"/>
              <a:gd name="connsiteX190" fmla="*/ 224669 w 994960"/>
              <a:gd name="connsiteY190" fmla="*/ 416921 h 994961"/>
              <a:gd name="connsiteX191" fmla="*/ 288860 w 994960"/>
              <a:gd name="connsiteY191" fmla="*/ 408801 h 994961"/>
              <a:gd name="connsiteX192" fmla="*/ 288860 w 994960"/>
              <a:gd name="connsiteY192" fmla="*/ 440287 h 994961"/>
              <a:gd name="connsiteX193" fmla="*/ 224669 w 994960"/>
              <a:gd name="connsiteY193" fmla="*/ 449016 h 994961"/>
              <a:gd name="connsiteX194" fmla="*/ 224669 w 994960"/>
              <a:gd name="connsiteY194" fmla="*/ 384825 h 994961"/>
              <a:gd name="connsiteX195" fmla="*/ 224669 w 994960"/>
              <a:gd name="connsiteY195" fmla="*/ 352730 h 994961"/>
              <a:gd name="connsiteX196" fmla="*/ 288860 w 994960"/>
              <a:gd name="connsiteY196" fmla="*/ 344610 h 994961"/>
              <a:gd name="connsiteX197" fmla="*/ 288860 w 994960"/>
              <a:gd name="connsiteY197" fmla="*/ 376095 h 994961"/>
              <a:gd name="connsiteX198" fmla="*/ 224669 w 994960"/>
              <a:gd name="connsiteY198" fmla="*/ 384825 h 994961"/>
              <a:gd name="connsiteX199" fmla="*/ 192573 w 994960"/>
              <a:gd name="connsiteY199" fmla="*/ 416921 h 994961"/>
              <a:gd name="connsiteX200" fmla="*/ 192573 w 994960"/>
              <a:gd name="connsiteY200" fmla="*/ 449016 h 994961"/>
              <a:gd name="connsiteX201" fmla="*/ 128382 w 994960"/>
              <a:gd name="connsiteY201" fmla="*/ 440287 h 994961"/>
              <a:gd name="connsiteX202" fmla="*/ 128382 w 994960"/>
              <a:gd name="connsiteY202" fmla="*/ 408801 h 994961"/>
              <a:gd name="connsiteX203" fmla="*/ 192573 w 994960"/>
              <a:gd name="connsiteY203" fmla="*/ 416921 h 994961"/>
              <a:gd name="connsiteX204" fmla="*/ 192573 w 994960"/>
              <a:gd name="connsiteY204" fmla="*/ 481112 h 994961"/>
              <a:gd name="connsiteX205" fmla="*/ 192573 w 994960"/>
              <a:gd name="connsiteY205" fmla="*/ 513208 h 994961"/>
              <a:gd name="connsiteX206" fmla="*/ 128382 w 994960"/>
              <a:gd name="connsiteY206" fmla="*/ 504478 h 994961"/>
              <a:gd name="connsiteX207" fmla="*/ 128382 w 994960"/>
              <a:gd name="connsiteY207" fmla="*/ 472992 h 994961"/>
              <a:gd name="connsiteX208" fmla="*/ 192573 w 994960"/>
              <a:gd name="connsiteY208" fmla="*/ 481112 h 994961"/>
              <a:gd name="connsiteX209" fmla="*/ 192573 w 994960"/>
              <a:gd name="connsiteY209" fmla="*/ 545303 h 994961"/>
              <a:gd name="connsiteX210" fmla="*/ 192573 w 994960"/>
              <a:gd name="connsiteY210" fmla="*/ 577399 h 994961"/>
              <a:gd name="connsiteX211" fmla="*/ 128382 w 994960"/>
              <a:gd name="connsiteY211" fmla="*/ 568669 h 994961"/>
              <a:gd name="connsiteX212" fmla="*/ 128382 w 994960"/>
              <a:gd name="connsiteY212" fmla="*/ 537183 h 994961"/>
              <a:gd name="connsiteX213" fmla="*/ 192573 w 994960"/>
              <a:gd name="connsiteY213" fmla="*/ 545303 h 994961"/>
              <a:gd name="connsiteX214" fmla="*/ 320955 w 994960"/>
              <a:gd name="connsiteY214" fmla="*/ 558077 h 994961"/>
              <a:gd name="connsiteX215" fmla="*/ 320955 w 994960"/>
              <a:gd name="connsiteY215" fmla="*/ 527988 h 994961"/>
              <a:gd name="connsiteX216" fmla="*/ 353051 w 994960"/>
              <a:gd name="connsiteY216" fmla="*/ 512855 h 994961"/>
              <a:gd name="connsiteX217" fmla="*/ 353051 w 994960"/>
              <a:gd name="connsiteY217" fmla="*/ 529576 h 994961"/>
              <a:gd name="connsiteX218" fmla="*/ 320955 w 994960"/>
              <a:gd name="connsiteY218" fmla="*/ 558077 h 994961"/>
              <a:gd name="connsiteX219" fmla="*/ 320955 w 994960"/>
              <a:gd name="connsiteY219" fmla="*/ 493886 h 994961"/>
              <a:gd name="connsiteX220" fmla="*/ 320955 w 994960"/>
              <a:gd name="connsiteY220" fmla="*/ 463796 h 994961"/>
              <a:gd name="connsiteX221" fmla="*/ 353051 w 994960"/>
              <a:gd name="connsiteY221" fmla="*/ 448663 h 994961"/>
              <a:gd name="connsiteX222" fmla="*/ 353051 w 994960"/>
              <a:gd name="connsiteY222" fmla="*/ 465385 h 994961"/>
              <a:gd name="connsiteX223" fmla="*/ 320955 w 994960"/>
              <a:gd name="connsiteY223" fmla="*/ 493886 h 994961"/>
              <a:gd name="connsiteX224" fmla="*/ 320955 w 994960"/>
              <a:gd name="connsiteY224" fmla="*/ 429695 h 994961"/>
              <a:gd name="connsiteX225" fmla="*/ 320955 w 994960"/>
              <a:gd name="connsiteY225" fmla="*/ 399605 h 994961"/>
              <a:gd name="connsiteX226" fmla="*/ 353051 w 994960"/>
              <a:gd name="connsiteY226" fmla="*/ 384472 h 994961"/>
              <a:gd name="connsiteX227" fmla="*/ 353051 w 994960"/>
              <a:gd name="connsiteY227" fmla="*/ 401194 h 994961"/>
              <a:gd name="connsiteX228" fmla="*/ 320955 w 994960"/>
              <a:gd name="connsiteY228" fmla="*/ 429695 h 994961"/>
              <a:gd name="connsiteX229" fmla="*/ 320955 w 994960"/>
              <a:gd name="connsiteY229" fmla="*/ 365504 h 994961"/>
              <a:gd name="connsiteX230" fmla="*/ 320955 w 994960"/>
              <a:gd name="connsiteY230" fmla="*/ 335414 h 994961"/>
              <a:gd name="connsiteX231" fmla="*/ 353051 w 994960"/>
              <a:gd name="connsiteY231" fmla="*/ 320281 h 994961"/>
              <a:gd name="connsiteX232" fmla="*/ 353051 w 994960"/>
              <a:gd name="connsiteY232" fmla="*/ 337003 h 994961"/>
              <a:gd name="connsiteX233" fmla="*/ 320955 w 994960"/>
              <a:gd name="connsiteY233" fmla="*/ 365504 h 994961"/>
              <a:gd name="connsiteX234" fmla="*/ 208621 w 994960"/>
              <a:gd name="connsiteY234" fmla="*/ 224669 h 994961"/>
              <a:gd name="connsiteX235" fmla="*/ 353051 w 994960"/>
              <a:gd name="connsiteY235" fmla="*/ 272812 h 994961"/>
              <a:gd name="connsiteX236" fmla="*/ 208621 w 994960"/>
              <a:gd name="connsiteY236" fmla="*/ 320955 h 994961"/>
              <a:gd name="connsiteX237" fmla="*/ 64191 w 994960"/>
              <a:gd name="connsiteY237" fmla="*/ 272812 h 994961"/>
              <a:gd name="connsiteX238" fmla="*/ 208621 w 994960"/>
              <a:gd name="connsiteY238" fmla="*/ 224669 h 994961"/>
              <a:gd name="connsiteX239" fmla="*/ 64191 w 994960"/>
              <a:gd name="connsiteY239" fmla="*/ 320281 h 994961"/>
              <a:gd name="connsiteX240" fmla="*/ 96287 w 994960"/>
              <a:gd name="connsiteY240" fmla="*/ 335414 h 994961"/>
              <a:gd name="connsiteX241" fmla="*/ 96287 w 994960"/>
              <a:gd name="connsiteY241" fmla="*/ 365504 h 994961"/>
              <a:gd name="connsiteX242" fmla="*/ 64191 w 994960"/>
              <a:gd name="connsiteY242" fmla="*/ 337003 h 994961"/>
              <a:gd name="connsiteX243" fmla="*/ 64191 w 994960"/>
              <a:gd name="connsiteY243" fmla="*/ 384472 h 994961"/>
              <a:gd name="connsiteX244" fmla="*/ 96287 w 994960"/>
              <a:gd name="connsiteY244" fmla="*/ 399605 h 994961"/>
              <a:gd name="connsiteX245" fmla="*/ 96287 w 994960"/>
              <a:gd name="connsiteY245" fmla="*/ 429695 h 994961"/>
              <a:gd name="connsiteX246" fmla="*/ 64191 w 994960"/>
              <a:gd name="connsiteY246" fmla="*/ 401194 h 994961"/>
              <a:gd name="connsiteX247" fmla="*/ 64191 w 994960"/>
              <a:gd name="connsiteY247" fmla="*/ 448663 h 994961"/>
              <a:gd name="connsiteX248" fmla="*/ 96287 w 994960"/>
              <a:gd name="connsiteY248" fmla="*/ 463796 h 994961"/>
              <a:gd name="connsiteX249" fmla="*/ 96287 w 994960"/>
              <a:gd name="connsiteY249" fmla="*/ 493886 h 994961"/>
              <a:gd name="connsiteX250" fmla="*/ 64191 w 994960"/>
              <a:gd name="connsiteY250" fmla="*/ 465385 h 994961"/>
              <a:gd name="connsiteX251" fmla="*/ 64191 w 994960"/>
              <a:gd name="connsiteY251" fmla="*/ 512855 h 994961"/>
              <a:gd name="connsiteX252" fmla="*/ 96287 w 994960"/>
              <a:gd name="connsiteY252" fmla="*/ 527988 h 994961"/>
              <a:gd name="connsiteX253" fmla="*/ 96287 w 994960"/>
              <a:gd name="connsiteY253" fmla="*/ 558077 h 994961"/>
              <a:gd name="connsiteX254" fmla="*/ 64191 w 994960"/>
              <a:gd name="connsiteY254" fmla="*/ 529576 h 994961"/>
              <a:gd name="connsiteX255" fmla="*/ 48143 w 994960"/>
              <a:gd name="connsiteY255" fmla="*/ 641911 h 994961"/>
              <a:gd name="connsiteX256" fmla="*/ 32096 w 994960"/>
              <a:gd name="connsiteY256" fmla="*/ 625863 h 994961"/>
              <a:gd name="connsiteX257" fmla="*/ 48143 w 994960"/>
              <a:gd name="connsiteY257" fmla="*/ 609815 h 994961"/>
              <a:gd name="connsiteX258" fmla="*/ 361411 w 994960"/>
              <a:gd name="connsiteY258" fmla="*/ 609815 h 994961"/>
              <a:gd name="connsiteX259" fmla="*/ 340437 w 994960"/>
              <a:gd name="connsiteY259" fmla="*/ 641911 h 994961"/>
              <a:gd name="connsiteX260" fmla="*/ 641910 w 994960"/>
              <a:gd name="connsiteY260" fmla="*/ 898675 h 994961"/>
              <a:gd name="connsiteX261" fmla="*/ 720528 w 994960"/>
              <a:gd name="connsiteY261" fmla="*/ 962866 h 994961"/>
              <a:gd name="connsiteX262" fmla="*/ 274433 w 994960"/>
              <a:gd name="connsiteY262" fmla="*/ 962866 h 994961"/>
              <a:gd name="connsiteX263" fmla="*/ 353051 w 994960"/>
              <a:gd name="connsiteY263" fmla="*/ 898675 h 994961"/>
              <a:gd name="connsiteX264" fmla="*/ 497480 w 994960"/>
              <a:gd name="connsiteY264" fmla="*/ 866579 h 994961"/>
              <a:gd name="connsiteX265" fmla="*/ 353051 w 994960"/>
              <a:gd name="connsiteY265" fmla="*/ 722149 h 994961"/>
              <a:gd name="connsiteX266" fmla="*/ 497480 w 994960"/>
              <a:gd name="connsiteY266" fmla="*/ 577720 h 994961"/>
              <a:gd name="connsiteX267" fmla="*/ 641910 w 994960"/>
              <a:gd name="connsiteY267" fmla="*/ 722149 h 994961"/>
              <a:gd name="connsiteX268" fmla="*/ 497480 w 994960"/>
              <a:gd name="connsiteY268" fmla="*/ 866579 h 994961"/>
              <a:gd name="connsiteX269" fmla="*/ 946817 w 994960"/>
              <a:gd name="connsiteY269" fmla="*/ 641911 h 994961"/>
              <a:gd name="connsiteX270" fmla="*/ 654524 w 994960"/>
              <a:gd name="connsiteY270" fmla="*/ 641911 h 994961"/>
              <a:gd name="connsiteX271" fmla="*/ 633549 w 994960"/>
              <a:gd name="connsiteY271" fmla="*/ 609815 h 994961"/>
              <a:gd name="connsiteX272" fmla="*/ 946817 w 994960"/>
              <a:gd name="connsiteY272" fmla="*/ 609815 h 994961"/>
              <a:gd name="connsiteX273" fmla="*/ 962865 w 994960"/>
              <a:gd name="connsiteY273" fmla="*/ 625863 h 994961"/>
              <a:gd name="connsiteX274" fmla="*/ 946817 w 994960"/>
              <a:gd name="connsiteY274" fmla="*/ 641911 h 994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</a:cxnLst>
            <a:rect l="l" t="t" r="r" b="b"/>
            <a:pathLst>
              <a:path w="994960" h="994961">
                <a:moveTo>
                  <a:pt x="946817" y="577720"/>
                </a:moveTo>
                <a:lnTo>
                  <a:pt x="929791" y="577720"/>
                </a:lnTo>
                <a:cubicBezTo>
                  <a:pt x="950155" y="565170"/>
                  <a:pt x="962865" y="549042"/>
                  <a:pt x="962865" y="529576"/>
                </a:cubicBezTo>
                <a:lnTo>
                  <a:pt x="962865" y="80239"/>
                </a:lnTo>
                <a:cubicBezTo>
                  <a:pt x="962865" y="28116"/>
                  <a:pt x="871922" y="0"/>
                  <a:pt x="786340" y="0"/>
                </a:cubicBezTo>
                <a:cubicBezTo>
                  <a:pt x="700757" y="0"/>
                  <a:pt x="609815" y="28116"/>
                  <a:pt x="609815" y="80239"/>
                </a:cubicBezTo>
                <a:lnTo>
                  <a:pt x="609815" y="529576"/>
                </a:lnTo>
                <a:cubicBezTo>
                  <a:pt x="609815" y="549042"/>
                  <a:pt x="622524" y="565170"/>
                  <a:pt x="642889" y="577720"/>
                </a:cubicBezTo>
                <a:lnTo>
                  <a:pt x="598661" y="577720"/>
                </a:lnTo>
                <a:cubicBezTo>
                  <a:pt x="569984" y="557564"/>
                  <a:pt x="535128" y="545624"/>
                  <a:pt x="497480" y="545624"/>
                </a:cubicBezTo>
                <a:cubicBezTo>
                  <a:pt x="459832" y="545624"/>
                  <a:pt x="424993" y="557564"/>
                  <a:pt x="396299" y="577720"/>
                </a:cubicBezTo>
                <a:lnTo>
                  <a:pt x="352072" y="577720"/>
                </a:lnTo>
                <a:cubicBezTo>
                  <a:pt x="372436" y="565170"/>
                  <a:pt x="385146" y="549042"/>
                  <a:pt x="385146" y="529576"/>
                </a:cubicBezTo>
                <a:lnTo>
                  <a:pt x="385146" y="272812"/>
                </a:lnTo>
                <a:cubicBezTo>
                  <a:pt x="385146" y="220689"/>
                  <a:pt x="294203" y="192573"/>
                  <a:pt x="208621" y="192573"/>
                </a:cubicBezTo>
                <a:cubicBezTo>
                  <a:pt x="123038" y="192573"/>
                  <a:pt x="32096" y="220689"/>
                  <a:pt x="32096" y="272812"/>
                </a:cubicBezTo>
                <a:lnTo>
                  <a:pt x="32096" y="529576"/>
                </a:lnTo>
                <a:cubicBezTo>
                  <a:pt x="32096" y="549042"/>
                  <a:pt x="44805" y="565170"/>
                  <a:pt x="65170" y="577720"/>
                </a:cubicBezTo>
                <a:lnTo>
                  <a:pt x="48143" y="577720"/>
                </a:lnTo>
                <a:cubicBezTo>
                  <a:pt x="21600" y="577720"/>
                  <a:pt x="0" y="599320"/>
                  <a:pt x="0" y="625863"/>
                </a:cubicBezTo>
                <a:cubicBezTo>
                  <a:pt x="0" y="652406"/>
                  <a:pt x="21600" y="674006"/>
                  <a:pt x="48143" y="674006"/>
                </a:cubicBezTo>
                <a:lnTo>
                  <a:pt x="327791" y="674006"/>
                </a:lnTo>
                <a:cubicBezTo>
                  <a:pt x="323442" y="689332"/>
                  <a:pt x="320955" y="705444"/>
                  <a:pt x="320955" y="722149"/>
                </a:cubicBezTo>
                <a:cubicBezTo>
                  <a:pt x="320955" y="781847"/>
                  <a:pt x="350820" y="834612"/>
                  <a:pt x="396299" y="866579"/>
                </a:cubicBezTo>
                <a:lnTo>
                  <a:pt x="353051" y="866579"/>
                </a:lnTo>
                <a:cubicBezTo>
                  <a:pt x="291106" y="866579"/>
                  <a:pt x="240716" y="916969"/>
                  <a:pt x="240716" y="978914"/>
                </a:cubicBezTo>
                <a:lnTo>
                  <a:pt x="240716" y="994962"/>
                </a:lnTo>
                <a:lnTo>
                  <a:pt x="754244" y="994962"/>
                </a:lnTo>
                <a:lnTo>
                  <a:pt x="754244" y="978914"/>
                </a:lnTo>
                <a:cubicBezTo>
                  <a:pt x="754244" y="916969"/>
                  <a:pt x="703854" y="866579"/>
                  <a:pt x="641910" y="866579"/>
                </a:cubicBezTo>
                <a:lnTo>
                  <a:pt x="598661" y="866579"/>
                </a:lnTo>
                <a:cubicBezTo>
                  <a:pt x="644141" y="834612"/>
                  <a:pt x="674006" y="781847"/>
                  <a:pt x="674006" y="722149"/>
                </a:cubicBezTo>
                <a:cubicBezTo>
                  <a:pt x="674006" y="705444"/>
                  <a:pt x="671518" y="689332"/>
                  <a:pt x="667169" y="674006"/>
                </a:cubicBezTo>
                <a:lnTo>
                  <a:pt x="946817" y="674006"/>
                </a:lnTo>
                <a:cubicBezTo>
                  <a:pt x="973360" y="674006"/>
                  <a:pt x="994961" y="652406"/>
                  <a:pt x="994961" y="625863"/>
                </a:cubicBezTo>
                <a:cubicBezTo>
                  <a:pt x="994961" y="599320"/>
                  <a:pt x="973360" y="577720"/>
                  <a:pt x="946817" y="577720"/>
                </a:cubicBezTo>
                <a:close/>
                <a:moveTo>
                  <a:pt x="770292" y="160157"/>
                </a:moveTo>
                <a:lnTo>
                  <a:pt x="770292" y="192252"/>
                </a:lnTo>
                <a:cubicBezTo>
                  <a:pt x="745835" y="191257"/>
                  <a:pt x="724315" y="188016"/>
                  <a:pt x="706101" y="183522"/>
                </a:cubicBezTo>
                <a:lnTo>
                  <a:pt x="706101" y="152037"/>
                </a:lnTo>
                <a:cubicBezTo>
                  <a:pt x="726385" y="156514"/>
                  <a:pt x="748307" y="159258"/>
                  <a:pt x="770292" y="160157"/>
                </a:cubicBezTo>
                <a:close/>
                <a:moveTo>
                  <a:pt x="802388" y="577399"/>
                </a:moveTo>
                <a:lnTo>
                  <a:pt x="802388" y="545303"/>
                </a:lnTo>
                <a:cubicBezTo>
                  <a:pt x="824373" y="544404"/>
                  <a:pt x="846294" y="541660"/>
                  <a:pt x="866579" y="537183"/>
                </a:cubicBezTo>
                <a:lnTo>
                  <a:pt x="866579" y="568669"/>
                </a:lnTo>
                <a:cubicBezTo>
                  <a:pt x="848364" y="573162"/>
                  <a:pt x="826844" y="576404"/>
                  <a:pt x="802388" y="577399"/>
                </a:cubicBezTo>
                <a:close/>
                <a:moveTo>
                  <a:pt x="802388" y="513208"/>
                </a:moveTo>
                <a:lnTo>
                  <a:pt x="802388" y="481112"/>
                </a:lnTo>
                <a:cubicBezTo>
                  <a:pt x="824373" y="480213"/>
                  <a:pt x="846294" y="477469"/>
                  <a:pt x="866579" y="472992"/>
                </a:cubicBezTo>
                <a:lnTo>
                  <a:pt x="866579" y="504478"/>
                </a:lnTo>
                <a:cubicBezTo>
                  <a:pt x="848364" y="508971"/>
                  <a:pt x="826844" y="512213"/>
                  <a:pt x="802388" y="513208"/>
                </a:cubicBezTo>
                <a:close/>
                <a:moveTo>
                  <a:pt x="802388" y="449016"/>
                </a:moveTo>
                <a:lnTo>
                  <a:pt x="802388" y="416921"/>
                </a:lnTo>
                <a:cubicBezTo>
                  <a:pt x="824373" y="416022"/>
                  <a:pt x="846294" y="413278"/>
                  <a:pt x="866579" y="408801"/>
                </a:cubicBezTo>
                <a:lnTo>
                  <a:pt x="866579" y="440287"/>
                </a:lnTo>
                <a:cubicBezTo>
                  <a:pt x="848364" y="444780"/>
                  <a:pt x="826844" y="448022"/>
                  <a:pt x="802388" y="449016"/>
                </a:cubicBezTo>
                <a:close/>
                <a:moveTo>
                  <a:pt x="802388" y="384825"/>
                </a:moveTo>
                <a:lnTo>
                  <a:pt x="802388" y="352730"/>
                </a:lnTo>
                <a:cubicBezTo>
                  <a:pt x="824373" y="351831"/>
                  <a:pt x="846294" y="349087"/>
                  <a:pt x="866579" y="344610"/>
                </a:cubicBezTo>
                <a:lnTo>
                  <a:pt x="866579" y="376095"/>
                </a:lnTo>
                <a:cubicBezTo>
                  <a:pt x="848364" y="380589"/>
                  <a:pt x="826844" y="383830"/>
                  <a:pt x="802388" y="384825"/>
                </a:cubicBezTo>
                <a:close/>
                <a:moveTo>
                  <a:pt x="802388" y="320634"/>
                </a:moveTo>
                <a:lnTo>
                  <a:pt x="802388" y="288539"/>
                </a:lnTo>
                <a:cubicBezTo>
                  <a:pt x="824373" y="287640"/>
                  <a:pt x="846294" y="284896"/>
                  <a:pt x="866579" y="280419"/>
                </a:cubicBezTo>
                <a:lnTo>
                  <a:pt x="866579" y="311904"/>
                </a:lnTo>
                <a:cubicBezTo>
                  <a:pt x="848364" y="316398"/>
                  <a:pt x="826844" y="319639"/>
                  <a:pt x="802388" y="320634"/>
                </a:cubicBezTo>
                <a:close/>
                <a:moveTo>
                  <a:pt x="802388" y="256443"/>
                </a:moveTo>
                <a:lnTo>
                  <a:pt x="802388" y="224348"/>
                </a:lnTo>
                <a:cubicBezTo>
                  <a:pt x="824373" y="223449"/>
                  <a:pt x="846294" y="220705"/>
                  <a:pt x="866579" y="216228"/>
                </a:cubicBezTo>
                <a:lnTo>
                  <a:pt x="866579" y="247713"/>
                </a:lnTo>
                <a:cubicBezTo>
                  <a:pt x="848364" y="252207"/>
                  <a:pt x="826844" y="255448"/>
                  <a:pt x="802388" y="256443"/>
                </a:cubicBezTo>
                <a:close/>
                <a:moveTo>
                  <a:pt x="802388" y="192252"/>
                </a:moveTo>
                <a:lnTo>
                  <a:pt x="802388" y="160157"/>
                </a:lnTo>
                <a:cubicBezTo>
                  <a:pt x="824373" y="159258"/>
                  <a:pt x="846294" y="156514"/>
                  <a:pt x="866579" y="152037"/>
                </a:cubicBezTo>
                <a:lnTo>
                  <a:pt x="866579" y="183522"/>
                </a:lnTo>
                <a:cubicBezTo>
                  <a:pt x="848364" y="188016"/>
                  <a:pt x="826844" y="191257"/>
                  <a:pt x="802388" y="192252"/>
                </a:cubicBezTo>
                <a:close/>
                <a:moveTo>
                  <a:pt x="770292" y="224348"/>
                </a:moveTo>
                <a:lnTo>
                  <a:pt x="770292" y="256443"/>
                </a:lnTo>
                <a:cubicBezTo>
                  <a:pt x="745835" y="255448"/>
                  <a:pt x="724315" y="252207"/>
                  <a:pt x="706101" y="247713"/>
                </a:cubicBezTo>
                <a:lnTo>
                  <a:pt x="706101" y="216228"/>
                </a:lnTo>
                <a:cubicBezTo>
                  <a:pt x="726385" y="220705"/>
                  <a:pt x="748307" y="223449"/>
                  <a:pt x="770292" y="224348"/>
                </a:cubicBezTo>
                <a:close/>
                <a:moveTo>
                  <a:pt x="770292" y="288539"/>
                </a:moveTo>
                <a:lnTo>
                  <a:pt x="770292" y="320634"/>
                </a:lnTo>
                <a:cubicBezTo>
                  <a:pt x="745835" y="319639"/>
                  <a:pt x="724315" y="316398"/>
                  <a:pt x="706101" y="311904"/>
                </a:cubicBezTo>
                <a:lnTo>
                  <a:pt x="706101" y="280419"/>
                </a:lnTo>
                <a:cubicBezTo>
                  <a:pt x="726385" y="284896"/>
                  <a:pt x="748307" y="287640"/>
                  <a:pt x="770292" y="288539"/>
                </a:cubicBezTo>
                <a:close/>
                <a:moveTo>
                  <a:pt x="770292" y="352730"/>
                </a:moveTo>
                <a:lnTo>
                  <a:pt x="770292" y="384825"/>
                </a:lnTo>
                <a:cubicBezTo>
                  <a:pt x="745835" y="383830"/>
                  <a:pt x="724315" y="380589"/>
                  <a:pt x="706101" y="376095"/>
                </a:cubicBezTo>
                <a:lnTo>
                  <a:pt x="706101" y="344610"/>
                </a:lnTo>
                <a:cubicBezTo>
                  <a:pt x="726385" y="349087"/>
                  <a:pt x="748307" y="351831"/>
                  <a:pt x="770292" y="352730"/>
                </a:cubicBezTo>
                <a:close/>
                <a:moveTo>
                  <a:pt x="770292" y="416921"/>
                </a:moveTo>
                <a:lnTo>
                  <a:pt x="770292" y="449016"/>
                </a:lnTo>
                <a:cubicBezTo>
                  <a:pt x="745835" y="448022"/>
                  <a:pt x="724315" y="444780"/>
                  <a:pt x="706101" y="440287"/>
                </a:cubicBezTo>
                <a:lnTo>
                  <a:pt x="706101" y="408801"/>
                </a:lnTo>
                <a:cubicBezTo>
                  <a:pt x="726385" y="413278"/>
                  <a:pt x="748307" y="416022"/>
                  <a:pt x="770292" y="416921"/>
                </a:cubicBezTo>
                <a:close/>
                <a:moveTo>
                  <a:pt x="770292" y="481112"/>
                </a:moveTo>
                <a:lnTo>
                  <a:pt x="770292" y="513208"/>
                </a:lnTo>
                <a:cubicBezTo>
                  <a:pt x="745835" y="512213"/>
                  <a:pt x="724315" y="508971"/>
                  <a:pt x="706101" y="504478"/>
                </a:cubicBezTo>
                <a:lnTo>
                  <a:pt x="706101" y="472992"/>
                </a:lnTo>
                <a:cubicBezTo>
                  <a:pt x="726385" y="477469"/>
                  <a:pt x="748307" y="480213"/>
                  <a:pt x="770292" y="481112"/>
                </a:cubicBezTo>
                <a:close/>
                <a:moveTo>
                  <a:pt x="770292" y="545303"/>
                </a:moveTo>
                <a:lnTo>
                  <a:pt x="770292" y="577399"/>
                </a:lnTo>
                <a:cubicBezTo>
                  <a:pt x="745835" y="576404"/>
                  <a:pt x="724315" y="573162"/>
                  <a:pt x="706101" y="568669"/>
                </a:cubicBezTo>
                <a:lnTo>
                  <a:pt x="706101" y="537183"/>
                </a:lnTo>
                <a:cubicBezTo>
                  <a:pt x="726385" y="541660"/>
                  <a:pt x="748307" y="544404"/>
                  <a:pt x="770292" y="545303"/>
                </a:cubicBezTo>
                <a:close/>
                <a:moveTo>
                  <a:pt x="898674" y="558077"/>
                </a:moveTo>
                <a:lnTo>
                  <a:pt x="898674" y="527988"/>
                </a:lnTo>
                <a:cubicBezTo>
                  <a:pt x="910662" y="523687"/>
                  <a:pt x="921558" y="518664"/>
                  <a:pt x="930770" y="512855"/>
                </a:cubicBezTo>
                <a:lnTo>
                  <a:pt x="930770" y="529576"/>
                </a:lnTo>
                <a:cubicBezTo>
                  <a:pt x="930770" y="538419"/>
                  <a:pt x="919279" y="549042"/>
                  <a:pt x="898674" y="558077"/>
                </a:cubicBezTo>
                <a:close/>
                <a:moveTo>
                  <a:pt x="898674" y="493886"/>
                </a:moveTo>
                <a:lnTo>
                  <a:pt x="898674" y="463796"/>
                </a:lnTo>
                <a:cubicBezTo>
                  <a:pt x="910662" y="459496"/>
                  <a:pt x="921558" y="454473"/>
                  <a:pt x="930770" y="448663"/>
                </a:cubicBezTo>
                <a:lnTo>
                  <a:pt x="930770" y="465385"/>
                </a:lnTo>
                <a:cubicBezTo>
                  <a:pt x="930770" y="474228"/>
                  <a:pt x="919279" y="484851"/>
                  <a:pt x="898674" y="493886"/>
                </a:cubicBezTo>
                <a:close/>
                <a:moveTo>
                  <a:pt x="898674" y="429695"/>
                </a:moveTo>
                <a:lnTo>
                  <a:pt x="898674" y="399605"/>
                </a:lnTo>
                <a:cubicBezTo>
                  <a:pt x="910662" y="395305"/>
                  <a:pt x="921558" y="390282"/>
                  <a:pt x="930770" y="384472"/>
                </a:cubicBezTo>
                <a:lnTo>
                  <a:pt x="930770" y="401194"/>
                </a:lnTo>
                <a:cubicBezTo>
                  <a:pt x="930770" y="410036"/>
                  <a:pt x="919279" y="420660"/>
                  <a:pt x="898674" y="429695"/>
                </a:cubicBezTo>
                <a:close/>
                <a:moveTo>
                  <a:pt x="898674" y="365504"/>
                </a:moveTo>
                <a:lnTo>
                  <a:pt x="898674" y="335414"/>
                </a:lnTo>
                <a:cubicBezTo>
                  <a:pt x="910662" y="331114"/>
                  <a:pt x="921558" y="326091"/>
                  <a:pt x="930770" y="320281"/>
                </a:cubicBezTo>
                <a:lnTo>
                  <a:pt x="930770" y="337003"/>
                </a:lnTo>
                <a:cubicBezTo>
                  <a:pt x="930770" y="345845"/>
                  <a:pt x="919279" y="356469"/>
                  <a:pt x="898674" y="365504"/>
                </a:cubicBezTo>
                <a:close/>
                <a:moveTo>
                  <a:pt x="898674" y="301313"/>
                </a:moveTo>
                <a:lnTo>
                  <a:pt x="898674" y="271223"/>
                </a:lnTo>
                <a:cubicBezTo>
                  <a:pt x="910662" y="266922"/>
                  <a:pt x="921558" y="261900"/>
                  <a:pt x="930770" y="256090"/>
                </a:cubicBezTo>
                <a:lnTo>
                  <a:pt x="930770" y="272812"/>
                </a:lnTo>
                <a:cubicBezTo>
                  <a:pt x="930770" y="281654"/>
                  <a:pt x="919279" y="292278"/>
                  <a:pt x="898674" y="301313"/>
                </a:cubicBezTo>
                <a:close/>
                <a:moveTo>
                  <a:pt x="898674" y="237122"/>
                </a:moveTo>
                <a:lnTo>
                  <a:pt x="898674" y="207032"/>
                </a:lnTo>
                <a:cubicBezTo>
                  <a:pt x="910662" y="202731"/>
                  <a:pt x="921558" y="197708"/>
                  <a:pt x="930770" y="191899"/>
                </a:cubicBezTo>
                <a:lnTo>
                  <a:pt x="930770" y="208621"/>
                </a:lnTo>
                <a:cubicBezTo>
                  <a:pt x="930770" y="217463"/>
                  <a:pt x="919279" y="228087"/>
                  <a:pt x="898674" y="237122"/>
                </a:cubicBezTo>
                <a:close/>
                <a:moveTo>
                  <a:pt x="898674" y="172931"/>
                </a:moveTo>
                <a:lnTo>
                  <a:pt x="898674" y="142841"/>
                </a:lnTo>
                <a:cubicBezTo>
                  <a:pt x="910662" y="138540"/>
                  <a:pt x="921558" y="133517"/>
                  <a:pt x="930770" y="127708"/>
                </a:cubicBezTo>
                <a:lnTo>
                  <a:pt x="930770" y="144430"/>
                </a:lnTo>
                <a:cubicBezTo>
                  <a:pt x="930770" y="153272"/>
                  <a:pt x="919279" y="163896"/>
                  <a:pt x="898674" y="172931"/>
                </a:cubicBezTo>
                <a:close/>
                <a:moveTo>
                  <a:pt x="786340" y="32096"/>
                </a:moveTo>
                <a:cubicBezTo>
                  <a:pt x="874506" y="32096"/>
                  <a:pt x="930770" y="60612"/>
                  <a:pt x="930770" y="80239"/>
                </a:cubicBezTo>
                <a:cubicBezTo>
                  <a:pt x="930770" y="99865"/>
                  <a:pt x="874506" y="128382"/>
                  <a:pt x="786340" y="128382"/>
                </a:cubicBezTo>
                <a:cubicBezTo>
                  <a:pt x="698173" y="128382"/>
                  <a:pt x="641910" y="99865"/>
                  <a:pt x="641910" y="80239"/>
                </a:cubicBezTo>
                <a:cubicBezTo>
                  <a:pt x="641910" y="60612"/>
                  <a:pt x="698173" y="32096"/>
                  <a:pt x="786340" y="32096"/>
                </a:cubicBezTo>
                <a:close/>
                <a:moveTo>
                  <a:pt x="641910" y="127708"/>
                </a:moveTo>
                <a:cubicBezTo>
                  <a:pt x="651121" y="133517"/>
                  <a:pt x="662018" y="138540"/>
                  <a:pt x="674006" y="142841"/>
                </a:cubicBezTo>
                <a:lnTo>
                  <a:pt x="674006" y="172931"/>
                </a:lnTo>
                <a:cubicBezTo>
                  <a:pt x="653400" y="163896"/>
                  <a:pt x="641910" y="153272"/>
                  <a:pt x="641910" y="144430"/>
                </a:cubicBezTo>
                <a:close/>
                <a:moveTo>
                  <a:pt x="641910" y="191899"/>
                </a:moveTo>
                <a:cubicBezTo>
                  <a:pt x="651121" y="197708"/>
                  <a:pt x="662018" y="202731"/>
                  <a:pt x="674006" y="207032"/>
                </a:cubicBezTo>
                <a:lnTo>
                  <a:pt x="674006" y="237122"/>
                </a:lnTo>
                <a:cubicBezTo>
                  <a:pt x="653400" y="228087"/>
                  <a:pt x="641910" y="217463"/>
                  <a:pt x="641910" y="208621"/>
                </a:cubicBezTo>
                <a:close/>
                <a:moveTo>
                  <a:pt x="641910" y="256090"/>
                </a:moveTo>
                <a:cubicBezTo>
                  <a:pt x="651121" y="261900"/>
                  <a:pt x="662018" y="266922"/>
                  <a:pt x="674006" y="271223"/>
                </a:cubicBezTo>
                <a:lnTo>
                  <a:pt x="674006" y="301313"/>
                </a:lnTo>
                <a:cubicBezTo>
                  <a:pt x="653400" y="292278"/>
                  <a:pt x="641910" y="281654"/>
                  <a:pt x="641910" y="272812"/>
                </a:cubicBezTo>
                <a:close/>
                <a:moveTo>
                  <a:pt x="641910" y="320281"/>
                </a:moveTo>
                <a:cubicBezTo>
                  <a:pt x="651121" y="326091"/>
                  <a:pt x="662018" y="331114"/>
                  <a:pt x="674006" y="335414"/>
                </a:cubicBezTo>
                <a:lnTo>
                  <a:pt x="674006" y="365504"/>
                </a:lnTo>
                <a:cubicBezTo>
                  <a:pt x="653400" y="356469"/>
                  <a:pt x="641910" y="345845"/>
                  <a:pt x="641910" y="337003"/>
                </a:cubicBezTo>
                <a:close/>
                <a:moveTo>
                  <a:pt x="641910" y="384472"/>
                </a:moveTo>
                <a:cubicBezTo>
                  <a:pt x="651121" y="390282"/>
                  <a:pt x="662018" y="395305"/>
                  <a:pt x="674006" y="399605"/>
                </a:cubicBezTo>
                <a:lnTo>
                  <a:pt x="674006" y="429695"/>
                </a:lnTo>
                <a:cubicBezTo>
                  <a:pt x="653400" y="420660"/>
                  <a:pt x="641910" y="410036"/>
                  <a:pt x="641910" y="401194"/>
                </a:cubicBezTo>
                <a:close/>
                <a:moveTo>
                  <a:pt x="641910" y="448663"/>
                </a:moveTo>
                <a:cubicBezTo>
                  <a:pt x="651121" y="454473"/>
                  <a:pt x="662018" y="459496"/>
                  <a:pt x="674006" y="463796"/>
                </a:cubicBezTo>
                <a:lnTo>
                  <a:pt x="674006" y="493886"/>
                </a:lnTo>
                <a:cubicBezTo>
                  <a:pt x="653400" y="484851"/>
                  <a:pt x="641910" y="474228"/>
                  <a:pt x="641910" y="465385"/>
                </a:cubicBezTo>
                <a:close/>
                <a:moveTo>
                  <a:pt x="641910" y="512855"/>
                </a:moveTo>
                <a:cubicBezTo>
                  <a:pt x="651121" y="518664"/>
                  <a:pt x="662018" y="523687"/>
                  <a:pt x="674006" y="527988"/>
                </a:cubicBezTo>
                <a:lnTo>
                  <a:pt x="674006" y="558077"/>
                </a:lnTo>
                <a:cubicBezTo>
                  <a:pt x="653400" y="549042"/>
                  <a:pt x="641910" y="538419"/>
                  <a:pt x="641910" y="529576"/>
                </a:cubicBezTo>
                <a:close/>
                <a:moveTo>
                  <a:pt x="192573" y="352730"/>
                </a:moveTo>
                <a:lnTo>
                  <a:pt x="192573" y="384825"/>
                </a:lnTo>
                <a:cubicBezTo>
                  <a:pt x="168116" y="383830"/>
                  <a:pt x="146596" y="380589"/>
                  <a:pt x="128382" y="376095"/>
                </a:cubicBezTo>
                <a:lnTo>
                  <a:pt x="128382" y="344610"/>
                </a:lnTo>
                <a:cubicBezTo>
                  <a:pt x="148666" y="349087"/>
                  <a:pt x="170588" y="351831"/>
                  <a:pt x="192573" y="352730"/>
                </a:cubicBezTo>
                <a:close/>
                <a:moveTo>
                  <a:pt x="224669" y="577399"/>
                </a:moveTo>
                <a:lnTo>
                  <a:pt x="224669" y="545303"/>
                </a:lnTo>
                <a:cubicBezTo>
                  <a:pt x="246654" y="544404"/>
                  <a:pt x="268575" y="541660"/>
                  <a:pt x="288860" y="537183"/>
                </a:cubicBezTo>
                <a:lnTo>
                  <a:pt x="288860" y="568669"/>
                </a:lnTo>
                <a:cubicBezTo>
                  <a:pt x="270645" y="573162"/>
                  <a:pt x="249125" y="576404"/>
                  <a:pt x="224669" y="577399"/>
                </a:cubicBezTo>
                <a:close/>
                <a:moveTo>
                  <a:pt x="224669" y="513208"/>
                </a:moveTo>
                <a:lnTo>
                  <a:pt x="224669" y="481112"/>
                </a:lnTo>
                <a:cubicBezTo>
                  <a:pt x="246654" y="480213"/>
                  <a:pt x="268575" y="477469"/>
                  <a:pt x="288860" y="472992"/>
                </a:cubicBezTo>
                <a:lnTo>
                  <a:pt x="288860" y="504478"/>
                </a:lnTo>
                <a:cubicBezTo>
                  <a:pt x="270645" y="508971"/>
                  <a:pt x="249125" y="512213"/>
                  <a:pt x="224669" y="513208"/>
                </a:cubicBezTo>
                <a:close/>
                <a:moveTo>
                  <a:pt x="224669" y="449016"/>
                </a:moveTo>
                <a:lnTo>
                  <a:pt x="224669" y="416921"/>
                </a:lnTo>
                <a:cubicBezTo>
                  <a:pt x="246654" y="416022"/>
                  <a:pt x="268575" y="413278"/>
                  <a:pt x="288860" y="408801"/>
                </a:cubicBezTo>
                <a:lnTo>
                  <a:pt x="288860" y="440287"/>
                </a:lnTo>
                <a:cubicBezTo>
                  <a:pt x="270645" y="444780"/>
                  <a:pt x="249125" y="448022"/>
                  <a:pt x="224669" y="449016"/>
                </a:cubicBezTo>
                <a:close/>
                <a:moveTo>
                  <a:pt x="224669" y="384825"/>
                </a:moveTo>
                <a:lnTo>
                  <a:pt x="224669" y="352730"/>
                </a:lnTo>
                <a:cubicBezTo>
                  <a:pt x="246654" y="351831"/>
                  <a:pt x="268575" y="349087"/>
                  <a:pt x="288860" y="344610"/>
                </a:cubicBezTo>
                <a:lnTo>
                  <a:pt x="288860" y="376095"/>
                </a:lnTo>
                <a:cubicBezTo>
                  <a:pt x="270645" y="380589"/>
                  <a:pt x="249125" y="383830"/>
                  <a:pt x="224669" y="384825"/>
                </a:cubicBezTo>
                <a:close/>
                <a:moveTo>
                  <a:pt x="192573" y="416921"/>
                </a:moveTo>
                <a:lnTo>
                  <a:pt x="192573" y="449016"/>
                </a:lnTo>
                <a:cubicBezTo>
                  <a:pt x="168116" y="448022"/>
                  <a:pt x="146596" y="444780"/>
                  <a:pt x="128382" y="440287"/>
                </a:cubicBezTo>
                <a:lnTo>
                  <a:pt x="128382" y="408801"/>
                </a:lnTo>
                <a:cubicBezTo>
                  <a:pt x="148666" y="413278"/>
                  <a:pt x="170588" y="416022"/>
                  <a:pt x="192573" y="416921"/>
                </a:cubicBezTo>
                <a:close/>
                <a:moveTo>
                  <a:pt x="192573" y="481112"/>
                </a:moveTo>
                <a:lnTo>
                  <a:pt x="192573" y="513208"/>
                </a:lnTo>
                <a:cubicBezTo>
                  <a:pt x="168116" y="512213"/>
                  <a:pt x="146596" y="508971"/>
                  <a:pt x="128382" y="504478"/>
                </a:cubicBezTo>
                <a:lnTo>
                  <a:pt x="128382" y="472992"/>
                </a:lnTo>
                <a:cubicBezTo>
                  <a:pt x="148666" y="477469"/>
                  <a:pt x="170588" y="480213"/>
                  <a:pt x="192573" y="481112"/>
                </a:cubicBezTo>
                <a:close/>
                <a:moveTo>
                  <a:pt x="192573" y="545303"/>
                </a:moveTo>
                <a:lnTo>
                  <a:pt x="192573" y="577399"/>
                </a:lnTo>
                <a:cubicBezTo>
                  <a:pt x="168116" y="576404"/>
                  <a:pt x="146596" y="573162"/>
                  <a:pt x="128382" y="568669"/>
                </a:cubicBezTo>
                <a:lnTo>
                  <a:pt x="128382" y="537183"/>
                </a:lnTo>
                <a:cubicBezTo>
                  <a:pt x="148666" y="541660"/>
                  <a:pt x="170588" y="544404"/>
                  <a:pt x="192573" y="545303"/>
                </a:cubicBezTo>
                <a:close/>
                <a:moveTo>
                  <a:pt x="320955" y="558077"/>
                </a:moveTo>
                <a:lnTo>
                  <a:pt x="320955" y="527988"/>
                </a:lnTo>
                <a:cubicBezTo>
                  <a:pt x="332943" y="523687"/>
                  <a:pt x="343839" y="518664"/>
                  <a:pt x="353051" y="512855"/>
                </a:cubicBezTo>
                <a:lnTo>
                  <a:pt x="353051" y="529576"/>
                </a:lnTo>
                <a:cubicBezTo>
                  <a:pt x="353051" y="538419"/>
                  <a:pt x="341560" y="549042"/>
                  <a:pt x="320955" y="558077"/>
                </a:cubicBezTo>
                <a:close/>
                <a:moveTo>
                  <a:pt x="320955" y="493886"/>
                </a:moveTo>
                <a:lnTo>
                  <a:pt x="320955" y="463796"/>
                </a:lnTo>
                <a:cubicBezTo>
                  <a:pt x="332943" y="459496"/>
                  <a:pt x="343839" y="454473"/>
                  <a:pt x="353051" y="448663"/>
                </a:cubicBezTo>
                <a:lnTo>
                  <a:pt x="353051" y="465385"/>
                </a:lnTo>
                <a:cubicBezTo>
                  <a:pt x="353051" y="474228"/>
                  <a:pt x="341560" y="484851"/>
                  <a:pt x="320955" y="493886"/>
                </a:cubicBezTo>
                <a:close/>
                <a:moveTo>
                  <a:pt x="320955" y="429695"/>
                </a:moveTo>
                <a:lnTo>
                  <a:pt x="320955" y="399605"/>
                </a:lnTo>
                <a:cubicBezTo>
                  <a:pt x="332943" y="395305"/>
                  <a:pt x="343839" y="390282"/>
                  <a:pt x="353051" y="384472"/>
                </a:cubicBezTo>
                <a:lnTo>
                  <a:pt x="353051" y="401194"/>
                </a:lnTo>
                <a:cubicBezTo>
                  <a:pt x="353051" y="410036"/>
                  <a:pt x="341560" y="420660"/>
                  <a:pt x="320955" y="429695"/>
                </a:cubicBezTo>
                <a:close/>
                <a:moveTo>
                  <a:pt x="320955" y="365504"/>
                </a:moveTo>
                <a:lnTo>
                  <a:pt x="320955" y="335414"/>
                </a:lnTo>
                <a:cubicBezTo>
                  <a:pt x="332943" y="331114"/>
                  <a:pt x="343839" y="326091"/>
                  <a:pt x="353051" y="320281"/>
                </a:cubicBezTo>
                <a:lnTo>
                  <a:pt x="353051" y="337003"/>
                </a:lnTo>
                <a:cubicBezTo>
                  <a:pt x="353051" y="345845"/>
                  <a:pt x="341560" y="356469"/>
                  <a:pt x="320955" y="365504"/>
                </a:cubicBezTo>
                <a:close/>
                <a:moveTo>
                  <a:pt x="208621" y="224669"/>
                </a:moveTo>
                <a:cubicBezTo>
                  <a:pt x="296787" y="224669"/>
                  <a:pt x="353051" y="253186"/>
                  <a:pt x="353051" y="272812"/>
                </a:cubicBezTo>
                <a:cubicBezTo>
                  <a:pt x="353051" y="292438"/>
                  <a:pt x="296787" y="320955"/>
                  <a:pt x="208621" y="320955"/>
                </a:cubicBezTo>
                <a:cubicBezTo>
                  <a:pt x="120454" y="320955"/>
                  <a:pt x="64191" y="292438"/>
                  <a:pt x="64191" y="272812"/>
                </a:cubicBezTo>
                <a:cubicBezTo>
                  <a:pt x="64191" y="253186"/>
                  <a:pt x="120454" y="224669"/>
                  <a:pt x="208621" y="224669"/>
                </a:cubicBezTo>
                <a:close/>
                <a:moveTo>
                  <a:pt x="64191" y="320281"/>
                </a:moveTo>
                <a:cubicBezTo>
                  <a:pt x="73402" y="326091"/>
                  <a:pt x="84299" y="331114"/>
                  <a:pt x="96287" y="335414"/>
                </a:cubicBezTo>
                <a:lnTo>
                  <a:pt x="96287" y="365504"/>
                </a:lnTo>
                <a:cubicBezTo>
                  <a:pt x="75681" y="356469"/>
                  <a:pt x="64191" y="345845"/>
                  <a:pt x="64191" y="337003"/>
                </a:cubicBezTo>
                <a:close/>
                <a:moveTo>
                  <a:pt x="64191" y="384472"/>
                </a:moveTo>
                <a:cubicBezTo>
                  <a:pt x="73402" y="390282"/>
                  <a:pt x="84299" y="395305"/>
                  <a:pt x="96287" y="399605"/>
                </a:cubicBezTo>
                <a:lnTo>
                  <a:pt x="96287" y="429695"/>
                </a:lnTo>
                <a:cubicBezTo>
                  <a:pt x="75681" y="420660"/>
                  <a:pt x="64191" y="410036"/>
                  <a:pt x="64191" y="401194"/>
                </a:cubicBezTo>
                <a:close/>
                <a:moveTo>
                  <a:pt x="64191" y="448663"/>
                </a:moveTo>
                <a:cubicBezTo>
                  <a:pt x="73402" y="454473"/>
                  <a:pt x="84299" y="459496"/>
                  <a:pt x="96287" y="463796"/>
                </a:cubicBezTo>
                <a:lnTo>
                  <a:pt x="96287" y="493886"/>
                </a:lnTo>
                <a:cubicBezTo>
                  <a:pt x="75681" y="484851"/>
                  <a:pt x="64191" y="474228"/>
                  <a:pt x="64191" y="465385"/>
                </a:cubicBezTo>
                <a:close/>
                <a:moveTo>
                  <a:pt x="64191" y="512855"/>
                </a:moveTo>
                <a:cubicBezTo>
                  <a:pt x="73402" y="518664"/>
                  <a:pt x="84299" y="523687"/>
                  <a:pt x="96287" y="527988"/>
                </a:cubicBezTo>
                <a:lnTo>
                  <a:pt x="96287" y="558077"/>
                </a:lnTo>
                <a:cubicBezTo>
                  <a:pt x="75681" y="549042"/>
                  <a:pt x="64191" y="538419"/>
                  <a:pt x="64191" y="529576"/>
                </a:cubicBezTo>
                <a:close/>
                <a:moveTo>
                  <a:pt x="48143" y="641911"/>
                </a:moveTo>
                <a:cubicBezTo>
                  <a:pt x="39301" y="641911"/>
                  <a:pt x="32096" y="634705"/>
                  <a:pt x="32096" y="625863"/>
                </a:cubicBezTo>
                <a:cubicBezTo>
                  <a:pt x="32096" y="617021"/>
                  <a:pt x="39301" y="609815"/>
                  <a:pt x="48143" y="609815"/>
                </a:cubicBezTo>
                <a:lnTo>
                  <a:pt x="361411" y="609815"/>
                </a:lnTo>
                <a:cubicBezTo>
                  <a:pt x="353275" y="619652"/>
                  <a:pt x="346310" y="630453"/>
                  <a:pt x="340437" y="641911"/>
                </a:cubicBezTo>
                <a:close/>
                <a:moveTo>
                  <a:pt x="641910" y="898675"/>
                </a:moveTo>
                <a:cubicBezTo>
                  <a:pt x="680665" y="898675"/>
                  <a:pt x="713082" y="926293"/>
                  <a:pt x="720528" y="962866"/>
                </a:cubicBezTo>
                <a:lnTo>
                  <a:pt x="274433" y="962866"/>
                </a:lnTo>
                <a:cubicBezTo>
                  <a:pt x="281879" y="926293"/>
                  <a:pt x="314311" y="898675"/>
                  <a:pt x="353051" y="898675"/>
                </a:cubicBezTo>
                <a:close/>
                <a:moveTo>
                  <a:pt x="497480" y="866579"/>
                </a:moveTo>
                <a:cubicBezTo>
                  <a:pt x="417851" y="866579"/>
                  <a:pt x="353051" y="801779"/>
                  <a:pt x="353051" y="722149"/>
                </a:cubicBezTo>
                <a:cubicBezTo>
                  <a:pt x="353051" y="642520"/>
                  <a:pt x="417851" y="577720"/>
                  <a:pt x="497480" y="577720"/>
                </a:cubicBezTo>
                <a:cubicBezTo>
                  <a:pt x="577109" y="577720"/>
                  <a:pt x="641910" y="642520"/>
                  <a:pt x="641910" y="722149"/>
                </a:cubicBezTo>
                <a:cubicBezTo>
                  <a:pt x="641910" y="801779"/>
                  <a:pt x="577109" y="866579"/>
                  <a:pt x="497480" y="866579"/>
                </a:cubicBezTo>
                <a:close/>
                <a:moveTo>
                  <a:pt x="946817" y="641911"/>
                </a:moveTo>
                <a:lnTo>
                  <a:pt x="654524" y="641911"/>
                </a:lnTo>
                <a:cubicBezTo>
                  <a:pt x="648650" y="630453"/>
                  <a:pt x="641685" y="619652"/>
                  <a:pt x="633549" y="609815"/>
                </a:cubicBezTo>
                <a:lnTo>
                  <a:pt x="946817" y="609815"/>
                </a:lnTo>
                <a:cubicBezTo>
                  <a:pt x="955660" y="609815"/>
                  <a:pt x="962865" y="617021"/>
                  <a:pt x="962865" y="625863"/>
                </a:cubicBezTo>
                <a:cubicBezTo>
                  <a:pt x="962865" y="634705"/>
                  <a:pt x="955660" y="641911"/>
                  <a:pt x="946817" y="641911"/>
                </a:cubicBezTo>
                <a:close/>
              </a:path>
            </a:pathLst>
          </a:custGeom>
          <a:gradFill>
            <a:gsLst>
              <a:gs pos="100000">
                <a:schemeClr val="bg1">
                  <a:alpha val="0"/>
                </a:schemeClr>
              </a:gs>
              <a:gs pos="0">
                <a:srgbClr val="F2F7FC"/>
              </a:gs>
            </a:gsLst>
            <a:lin ang="5400000" scaled="0"/>
          </a:gradFill>
          <a:ln w="15925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pic>
        <p:nvPicPr>
          <p:cNvPr id="167" name="图片 166" descr="黑暗中的灯光&#10;&#10;描述已自动生成">
            <a:extLst>
              <a:ext uri="{FF2B5EF4-FFF2-40B4-BE49-F238E27FC236}">
                <a16:creationId xmlns:a16="http://schemas.microsoft.com/office/drawing/2014/main" id="{A0D11692-9725-8A47-9F6E-A933552CE52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 amt="40000"/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989" b="18847"/>
          <a:stretch/>
        </p:blipFill>
        <p:spPr>
          <a:xfrm>
            <a:off x="-1" y="1910922"/>
            <a:ext cx="3597323" cy="4947078"/>
          </a:xfrm>
          <a:prstGeom prst="rect">
            <a:avLst/>
          </a:prstGeom>
        </p:spPr>
      </p:pic>
      <p:pic>
        <p:nvPicPr>
          <p:cNvPr id="168" name="图片 167" descr="黑暗中的灯光&#10;&#10;描述已自动生成">
            <a:extLst>
              <a:ext uri="{FF2B5EF4-FFF2-40B4-BE49-F238E27FC236}">
                <a16:creationId xmlns:a16="http://schemas.microsoft.com/office/drawing/2014/main" id="{1549F61C-F4DF-A848-A990-C3900C82071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 amt="40000"/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989" b="18847"/>
          <a:stretch/>
        </p:blipFill>
        <p:spPr>
          <a:xfrm flipH="1">
            <a:off x="8594676" y="1910922"/>
            <a:ext cx="3597323" cy="4947078"/>
          </a:xfrm>
          <a:prstGeom prst="rect">
            <a:avLst/>
          </a:prstGeom>
        </p:spPr>
      </p:pic>
      <p:sp>
        <p:nvSpPr>
          <p:cNvPr id="77" name="文本框 76">
            <a:extLst>
              <a:ext uri="{FF2B5EF4-FFF2-40B4-BE49-F238E27FC236}">
                <a16:creationId xmlns:a16="http://schemas.microsoft.com/office/drawing/2014/main" id="{A6EBDC46-FF55-AA49-8B3B-9FF0DA915627}"/>
              </a:ext>
            </a:extLst>
          </p:cNvPr>
          <p:cNvSpPr txBox="1"/>
          <p:nvPr/>
        </p:nvSpPr>
        <p:spPr>
          <a:xfrm>
            <a:off x="4531680" y="679377"/>
            <a:ext cx="3063422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 lvl="0" algn="ctr">
              <a:defRPr sz="2000" spc="300">
                <a:ln w="6350">
                  <a:noFill/>
                </a:ln>
                <a:gradFill>
                  <a:gsLst>
                    <a:gs pos="49000">
                      <a:schemeClr val="bg1"/>
                    </a:gs>
                    <a:gs pos="100000">
                      <a:schemeClr val="accent1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defRPr>
            </a:lvl1pPr>
          </a:lstStyle>
          <a:p>
            <a:r>
              <a:rPr lang="en-US" altLang="zh-CN" dirty="0">
                <a:solidFill>
                  <a:schemeClr val="bg2"/>
                </a:solidFill>
                <a:effectLst/>
                <a:latin typeface="+mn-ea"/>
                <a:ea typeface="+mn-ea"/>
                <a:cs typeface="Alibaba PuHuiTi M" pitchFamily="18" charset="-122"/>
              </a:rPr>
              <a:t>Route Cross Cutting</a:t>
            </a:r>
            <a:endParaRPr lang="zh-CN" altLang="en-US" dirty="0">
              <a:solidFill>
                <a:schemeClr val="bg2"/>
              </a:solidFill>
              <a:effectLst/>
              <a:latin typeface="+mn-ea"/>
              <a:ea typeface="+mn-ea"/>
              <a:cs typeface="Alibaba PuHuiTi M" pitchFamily="18" charset="-122"/>
            </a:endParaRPr>
          </a:p>
        </p:txBody>
      </p:sp>
      <p:sp>
        <p:nvSpPr>
          <p:cNvPr id="104" name="矩形 103">
            <a:extLst>
              <a:ext uri="{FF2B5EF4-FFF2-40B4-BE49-F238E27FC236}">
                <a16:creationId xmlns:a16="http://schemas.microsoft.com/office/drawing/2014/main" id="{43DCE381-D87D-D645-A929-E445FD2F3648}"/>
              </a:ext>
            </a:extLst>
          </p:cNvPr>
          <p:cNvSpPr/>
          <p:nvPr/>
        </p:nvSpPr>
        <p:spPr>
          <a:xfrm flipV="1">
            <a:off x="4464668" y="892824"/>
            <a:ext cx="134025" cy="222894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6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05" name="矩形 104">
            <a:extLst>
              <a:ext uri="{FF2B5EF4-FFF2-40B4-BE49-F238E27FC236}">
                <a16:creationId xmlns:a16="http://schemas.microsoft.com/office/drawing/2014/main" id="{CF976B31-6B36-784A-8308-C578F39A87A9}"/>
              </a:ext>
            </a:extLst>
          </p:cNvPr>
          <p:cNvSpPr/>
          <p:nvPr/>
        </p:nvSpPr>
        <p:spPr>
          <a:xfrm flipV="1">
            <a:off x="4230122" y="892824"/>
            <a:ext cx="134025" cy="222894"/>
          </a:xfrm>
          <a:prstGeom prst="rect">
            <a:avLst/>
          </a:prstGeom>
          <a:solidFill>
            <a:schemeClr val="bg1">
              <a:alpha val="6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6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06" name="矩形 105">
            <a:extLst>
              <a:ext uri="{FF2B5EF4-FFF2-40B4-BE49-F238E27FC236}">
                <a16:creationId xmlns:a16="http://schemas.microsoft.com/office/drawing/2014/main" id="{673FD2C5-7BFE-8940-A522-8EF97F14E7C5}"/>
              </a:ext>
            </a:extLst>
          </p:cNvPr>
          <p:cNvSpPr/>
          <p:nvPr/>
        </p:nvSpPr>
        <p:spPr>
          <a:xfrm flipV="1">
            <a:off x="3995577" y="892824"/>
            <a:ext cx="134025" cy="222894"/>
          </a:xfrm>
          <a:prstGeom prst="rect">
            <a:avLst/>
          </a:prstGeom>
          <a:solidFill>
            <a:schemeClr val="bg1">
              <a:alpha val="4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6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07" name="矩形 106">
            <a:extLst>
              <a:ext uri="{FF2B5EF4-FFF2-40B4-BE49-F238E27FC236}">
                <a16:creationId xmlns:a16="http://schemas.microsoft.com/office/drawing/2014/main" id="{23552B09-B34D-424A-B892-4DF8F9D14593}"/>
              </a:ext>
            </a:extLst>
          </p:cNvPr>
          <p:cNvSpPr/>
          <p:nvPr/>
        </p:nvSpPr>
        <p:spPr>
          <a:xfrm flipV="1">
            <a:off x="3761032" y="892824"/>
            <a:ext cx="134025" cy="222894"/>
          </a:xfrm>
          <a:prstGeom prst="rect">
            <a:avLst/>
          </a:prstGeom>
          <a:solidFill>
            <a:schemeClr val="bg1">
              <a:alpha val="4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6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cxnSp>
        <p:nvCxnSpPr>
          <p:cNvPr id="108" name="直接连接符 107">
            <a:extLst>
              <a:ext uri="{FF2B5EF4-FFF2-40B4-BE49-F238E27FC236}">
                <a16:creationId xmlns:a16="http://schemas.microsoft.com/office/drawing/2014/main" id="{8AB5D655-8E01-0543-9F9E-19EB52D970CB}"/>
              </a:ext>
            </a:extLst>
          </p:cNvPr>
          <p:cNvCxnSpPr>
            <a:cxnSpLocks/>
          </p:cNvCxnSpPr>
          <p:nvPr/>
        </p:nvCxnSpPr>
        <p:spPr>
          <a:xfrm flipH="1">
            <a:off x="1253401" y="1004271"/>
            <a:ext cx="2374865" cy="0"/>
          </a:xfrm>
          <a:prstGeom prst="line">
            <a:avLst/>
          </a:prstGeom>
          <a:ln w="1270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bg1">
                    <a:alpha val="40000"/>
                  </a:schemeClr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矩形 89">
            <a:extLst>
              <a:ext uri="{FF2B5EF4-FFF2-40B4-BE49-F238E27FC236}">
                <a16:creationId xmlns:a16="http://schemas.microsoft.com/office/drawing/2014/main" id="{1AFBBF00-D14A-E144-BA29-9D40051100AA}"/>
              </a:ext>
            </a:extLst>
          </p:cNvPr>
          <p:cNvSpPr/>
          <p:nvPr/>
        </p:nvSpPr>
        <p:spPr>
          <a:xfrm flipH="1" flipV="1">
            <a:off x="7593308" y="892824"/>
            <a:ext cx="134025" cy="222894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6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91" name="矩形 90">
            <a:extLst>
              <a:ext uri="{FF2B5EF4-FFF2-40B4-BE49-F238E27FC236}">
                <a16:creationId xmlns:a16="http://schemas.microsoft.com/office/drawing/2014/main" id="{64189A9B-88CE-B84A-8558-3623C334BDE0}"/>
              </a:ext>
            </a:extLst>
          </p:cNvPr>
          <p:cNvSpPr/>
          <p:nvPr/>
        </p:nvSpPr>
        <p:spPr>
          <a:xfrm flipH="1" flipV="1">
            <a:off x="7827853" y="892824"/>
            <a:ext cx="134025" cy="222894"/>
          </a:xfrm>
          <a:prstGeom prst="rect">
            <a:avLst/>
          </a:prstGeom>
          <a:solidFill>
            <a:schemeClr val="bg1">
              <a:alpha val="6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6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93" name="矩形 92">
            <a:extLst>
              <a:ext uri="{FF2B5EF4-FFF2-40B4-BE49-F238E27FC236}">
                <a16:creationId xmlns:a16="http://schemas.microsoft.com/office/drawing/2014/main" id="{AB519D4A-B722-4445-84A3-9E685DAF2DA4}"/>
              </a:ext>
            </a:extLst>
          </p:cNvPr>
          <p:cNvSpPr/>
          <p:nvPr/>
        </p:nvSpPr>
        <p:spPr>
          <a:xfrm flipH="1" flipV="1">
            <a:off x="8062399" y="892824"/>
            <a:ext cx="134025" cy="222894"/>
          </a:xfrm>
          <a:prstGeom prst="rect">
            <a:avLst/>
          </a:prstGeom>
          <a:solidFill>
            <a:schemeClr val="bg1">
              <a:alpha val="4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6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94" name="矩形 93">
            <a:extLst>
              <a:ext uri="{FF2B5EF4-FFF2-40B4-BE49-F238E27FC236}">
                <a16:creationId xmlns:a16="http://schemas.microsoft.com/office/drawing/2014/main" id="{133FF974-D761-3347-AC2A-E65EA8F3C05D}"/>
              </a:ext>
            </a:extLst>
          </p:cNvPr>
          <p:cNvSpPr/>
          <p:nvPr/>
        </p:nvSpPr>
        <p:spPr>
          <a:xfrm flipH="1" flipV="1">
            <a:off x="8296944" y="892824"/>
            <a:ext cx="134025" cy="222894"/>
          </a:xfrm>
          <a:prstGeom prst="rect">
            <a:avLst/>
          </a:prstGeom>
          <a:solidFill>
            <a:schemeClr val="bg1">
              <a:alpha val="4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6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cxnSp>
        <p:nvCxnSpPr>
          <p:cNvPr id="103" name="直接连接符 102">
            <a:extLst>
              <a:ext uri="{FF2B5EF4-FFF2-40B4-BE49-F238E27FC236}">
                <a16:creationId xmlns:a16="http://schemas.microsoft.com/office/drawing/2014/main" id="{A724991C-DA94-764B-B7C9-E3C8D8DE7D50}"/>
              </a:ext>
            </a:extLst>
          </p:cNvPr>
          <p:cNvCxnSpPr>
            <a:cxnSpLocks/>
          </p:cNvCxnSpPr>
          <p:nvPr/>
        </p:nvCxnSpPr>
        <p:spPr>
          <a:xfrm>
            <a:off x="8563735" y="1004271"/>
            <a:ext cx="2374865" cy="0"/>
          </a:xfrm>
          <a:prstGeom prst="line">
            <a:avLst/>
          </a:prstGeom>
          <a:ln w="1270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bg1">
                    <a:alpha val="40000"/>
                  </a:schemeClr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文本框 91">
            <a:extLst>
              <a:ext uri="{FF2B5EF4-FFF2-40B4-BE49-F238E27FC236}">
                <a16:creationId xmlns:a16="http://schemas.microsoft.com/office/drawing/2014/main" id="{E62E529A-03D0-F34D-82AD-35D1425E13EE}"/>
              </a:ext>
            </a:extLst>
          </p:cNvPr>
          <p:cNvSpPr txBox="1"/>
          <p:nvPr/>
        </p:nvSpPr>
        <p:spPr>
          <a:xfrm>
            <a:off x="1461042" y="4542963"/>
            <a:ext cx="1826141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effectLst>
                  <a:outerShdw blurRad="88900" dist="38100" dir="5400000" algn="t" rotWithShape="0">
                    <a:schemeClr val="tx2">
                      <a:lumMod val="50000"/>
                      <a:alpha val="30000"/>
                    </a:schemeClr>
                  </a:outerShdw>
                </a:effectLst>
                <a:latin typeface="+mn-ea"/>
              </a:rPr>
              <a:t>诚实守信</a:t>
            </a:r>
          </a:p>
        </p:txBody>
      </p:sp>
      <p:sp>
        <p:nvSpPr>
          <p:cNvPr id="97" name="文本框 96">
            <a:extLst>
              <a:ext uri="{FF2B5EF4-FFF2-40B4-BE49-F238E27FC236}">
                <a16:creationId xmlns:a16="http://schemas.microsoft.com/office/drawing/2014/main" id="{B09B5AC6-7E93-AC48-B250-CD76117D3A56}"/>
              </a:ext>
            </a:extLst>
          </p:cNvPr>
          <p:cNvSpPr txBox="1"/>
          <p:nvPr/>
        </p:nvSpPr>
        <p:spPr>
          <a:xfrm>
            <a:off x="3942301" y="4542963"/>
            <a:ext cx="1826141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kumimoji="0" lang="zh-CN" altLang="en-US" sz="3200" b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88900" dist="38100" dir="5400000" algn="t" rotWithShape="0">
                    <a:srgbClr val="44546A">
                      <a:lumMod val="50000"/>
                      <a:alpha val="30000"/>
                    </a:srgbClr>
                  </a:outerShdw>
                </a:effectLst>
                <a:uLnTx/>
                <a:uFillTx/>
                <a:latin typeface="+mn-ea"/>
              </a:rPr>
              <a:t>业绩导向</a:t>
            </a:r>
            <a:endParaRPr lang="zh-CN" altLang="en-US" sz="3200" b="1" dirty="0">
              <a:solidFill>
                <a:schemeClr val="bg1"/>
              </a:solidFill>
              <a:effectLst>
                <a:outerShdw blurRad="88900" dist="38100" dir="5400000" algn="t" rotWithShape="0">
                  <a:schemeClr val="tx2">
                    <a:lumMod val="50000"/>
                    <a:alpha val="30000"/>
                  </a:schemeClr>
                </a:outerShdw>
              </a:effectLst>
              <a:latin typeface="+mn-ea"/>
            </a:endParaRPr>
          </a:p>
        </p:txBody>
      </p:sp>
      <p:sp>
        <p:nvSpPr>
          <p:cNvPr id="139" name="文本框 138">
            <a:extLst>
              <a:ext uri="{FF2B5EF4-FFF2-40B4-BE49-F238E27FC236}">
                <a16:creationId xmlns:a16="http://schemas.microsoft.com/office/drawing/2014/main" id="{1D149568-603E-ED4B-9676-5D962F55D6B8}"/>
              </a:ext>
            </a:extLst>
          </p:cNvPr>
          <p:cNvSpPr txBox="1"/>
          <p:nvPr/>
        </p:nvSpPr>
        <p:spPr>
          <a:xfrm>
            <a:off x="6423562" y="4542963"/>
            <a:ext cx="1826141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effectLst>
                  <a:outerShdw blurRad="88900" dist="38100" dir="5400000" algn="t" rotWithShape="0">
                    <a:srgbClr val="44546A">
                      <a:lumMod val="50000"/>
                      <a:alpha val="30000"/>
                    </a:srgbClr>
                  </a:outerShdw>
                </a:effectLst>
                <a:latin typeface="+mn-ea"/>
              </a:rPr>
              <a:t>以人为本</a:t>
            </a:r>
            <a:endParaRPr lang="zh-CN" altLang="en-US" sz="3200" b="1" dirty="0">
              <a:solidFill>
                <a:schemeClr val="bg1"/>
              </a:solidFill>
              <a:effectLst>
                <a:outerShdw blurRad="88900" dist="38100" dir="5400000" algn="t" rotWithShape="0">
                  <a:schemeClr val="tx2">
                    <a:lumMod val="50000"/>
                    <a:alpha val="30000"/>
                  </a:schemeClr>
                </a:outerShdw>
              </a:effectLst>
              <a:latin typeface="+mn-ea"/>
            </a:endParaRPr>
          </a:p>
        </p:txBody>
      </p:sp>
      <p:sp>
        <p:nvSpPr>
          <p:cNvPr id="152" name="文本框 151">
            <a:extLst>
              <a:ext uri="{FF2B5EF4-FFF2-40B4-BE49-F238E27FC236}">
                <a16:creationId xmlns:a16="http://schemas.microsoft.com/office/drawing/2014/main" id="{CA9E4A18-69A7-FF47-B1BB-D249A66B6662}"/>
              </a:ext>
            </a:extLst>
          </p:cNvPr>
          <p:cNvSpPr txBox="1"/>
          <p:nvPr/>
        </p:nvSpPr>
        <p:spPr>
          <a:xfrm>
            <a:off x="8904823" y="4542963"/>
            <a:ext cx="1826142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kumimoji="0" lang="zh-CN" altLang="en-US" sz="3200" b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88900" dist="38100" dir="5400000" algn="t" rotWithShape="0">
                    <a:srgbClr val="44546A">
                      <a:lumMod val="50000"/>
                      <a:alpha val="30000"/>
                    </a:srgbClr>
                  </a:outerShdw>
                </a:effectLst>
                <a:uLnTx/>
                <a:uFillTx/>
                <a:latin typeface="+mn-ea"/>
              </a:rPr>
              <a:t>创新发展</a:t>
            </a:r>
            <a:endParaRPr lang="zh-CN" altLang="en-US" sz="3200" b="1" dirty="0">
              <a:solidFill>
                <a:schemeClr val="bg1"/>
              </a:solidFill>
              <a:effectLst>
                <a:outerShdw blurRad="88900" dist="38100" dir="5400000" algn="t" rotWithShape="0">
                  <a:schemeClr val="tx2">
                    <a:lumMod val="50000"/>
                    <a:alpha val="30000"/>
                  </a:schemeClr>
                </a:outerShdw>
              </a:effectLst>
              <a:latin typeface="+mn-ea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EE9AD17-B9B8-2671-4E4C-F3E1FEF61A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0071" y="1600710"/>
            <a:ext cx="10625389" cy="5022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5537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矩形 109">
            <a:extLst>
              <a:ext uri="{FF2B5EF4-FFF2-40B4-BE49-F238E27FC236}">
                <a16:creationId xmlns:a16="http://schemas.microsoft.com/office/drawing/2014/main" id="{A53DB4F9-FF23-2B45-8A59-6AEDA3369E16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gradFill>
            <a:gsLst>
              <a:gs pos="100000">
                <a:schemeClr val="accent3"/>
              </a:gs>
              <a:gs pos="4200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>
              <a:solidFill>
                <a:srgbClr val="F2F7FC"/>
              </a:solidFill>
              <a:latin typeface="+mn-ea"/>
            </a:endParaRPr>
          </a:p>
        </p:txBody>
      </p:sp>
      <p:pic>
        <p:nvPicPr>
          <p:cNvPr id="111" name="图片 110">
            <a:extLst>
              <a:ext uri="{FF2B5EF4-FFF2-40B4-BE49-F238E27FC236}">
                <a16:creationId xmlns:a16="http://schemas.microsoft.com/office/drawing/2014/main" id="{FA5D5CC5-9A5F-E946-9DF7-11426EBC1F8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787" b="78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2" name="图片 111">
            <a:extLst>
              <a:ext uri="{FF2B5EF4-FFF2-40B4-BE49-F238E27FC236}">
                <a16:creationId xmlns:a16="http://schemas.microsoft.com/office/drawing/2014/main" id="{1BEE9EAA-D058-C74F-8371-2C1827A0BC7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20000"/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008" t="14058" r="8240"/>
          <a:stretch/>
        </p:blipFill>
        <p:spPr>
          <a:xfrm>
            <a:off x="-26065" y="0"/>
            <a:ext cx="12210300" cy="6858000"/>
          </a:xfrm>
          <a:prstGeom prst="rect">
            <a:avLst/>
          </a:prstGeom>
        </p:spPr>
      </p:pic>
      <p:sp>
        <p:nvSpPr>
          <p:cNvPr id="85" name="弧形 84">
            <a:extLst>
              <a:ext uri="{FF2B5EF4-FFF2-40B4-BE49-F238E27FC236}">
                <a16:creationId xmlns:a16="http://schemas.microsoft.com/office/drawing/2014/main" id="{A305F50A-B1CC-2F4F-B9CC-960A6FEAC41A}"/>
              </a:ext>
            </a:extLst>
          </p:cNvPr>
          <p:cNvSpPr/>
          <p:nvPr/>
        </p:nvSpPr>
        <p:spPr>
          <a:xfrm rot="10800000">
            <a:off x="1447012" y="2531295"/>
            <a:ext cx="1854189" cy="1854186"/>
          </a:xfrm>
          <a:prstGeom prst="arc">
            <a:avLst>
              <a:gd name="adj1" fmla="val 12888505"/>
              <a:gd name="adj2" fmla="val 20439601"/>
            </a:avLst>
          </a:prstGeom>
          <a:noFill/>
          <a:ln w="50800" cap="rnd">
            <a:gradFill flip="none" rotWithShape="1">
              <a:gsLst>
                <a:gs pos="0">
                  <a:srgbClr val="F2F7FC">
                    <a:alpha val="90000"/>
                  </a:srgb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86" name="弧形 85">
            <a:extLst>
              <a:ext uri="{FF2B5EF4-FFF2-40B4-BE49-F238E27FC236}">
                <a16:creationId xmlns:a16="http://schemas.microsoft.com/office/drawing/2014/main" id="{E1A60FF0-555A-0F41-8EF0-1A9D9E7E488D}"/>
              </a:ext>
            </a:extLst>
          </p:cNvPr>
          <p:cNvSpPr/>
          <p:nvPr/>
        </p:nvSpPr>
        <p:spPr>
          <a:xfrm>
            <a:off x="1447013" y="2531295"/>
            <a:ext cx="1854189" cy="1854186"/>
          </a:xfrm>
          <a:prstGeom prst="arc">
            <a:avLst>
              <a:gd name="adj1" fmla="val 12888505"/>
              <a:gd name="adj2" fmla="val 20439601"/>
            </a:avLst>
          </a:prstGeom>
          <a:noFill/>
          <a:ln w="50800" cap="rnd">
            <a:gradFill flip="none" rotWithShape="1">
              <a:gsLst>
                <a:gs pos="0">
                  <a:srgbClr val="F2F7FC">
                    <a:alpha val="90000"/>
                  </a:srgbClr>
                </a:gs>
                <a:gs pos="99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87" name="椭圆 86">
            <a:extLst>
              <a:ext uri="{FF2B5EF4-FFF2-40B4-BE49-F238E27FC236}">
                <a16:creationId xmlns:a16="http://schemas.microsoft.com/office/drawing/2014/main" id="{319E3D01-C5F0-9244-9CB7-FB4CAE2BB28C}"/>
              </a:ext>
            </a:extLst>
          </p:cNvPr>
          <p:cNvSpPr/>
          <p:nvPr/>
        </p:nvSpPr>
        <p:spPr>
          <a:xfrm>
            <a:off x="1791517" y="2875800"/>
            <a:ext cx="1165177" cy="1165175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88" name="弧形 87">
            <a:extLst>
              <a:ext uri="{FF2B5EF4-FFF2-40B4-BE49-F238E27FC236}">
                <a16:creationId xmlns:a16="http://schemas.microsoft.com/office/drawing/2014/main" id="{86DF2BEA-793D-A840-B95E-87E589F11D8D}"/>
              </a:ext>
            </a:extLst>
          </p:cNvPr>
          <p:cNvSpPr/>
          <p:nvPr/>
        </p:nvSpPr>
        <p:spPr>
          <a:xfrm rot="16200000">
            <a:off x="1678559" y="2762840"/>
            <a:ext cx="1391093" cy="1391095"/>
          </a:xfrm>
          <a:prstGeom prst="arc">
            <a:avLst>
              <a:gd name="adj1" fmla="val 16050563"/>
              <a:gd name="adj2" fmla="val 5589177"/>
            </a:avLst>
          </a:prstGeom>
          <a:noFill/>
          <a:ln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4193" tIns="12097" rIns="24193" bIns="12097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89" name="弧形 88">
            <a:extLst>
              <a:ext uri="{FF2B5EF4-FFF2-40B4-BE49-F238E27FC236}">
                <a16:creationId xmlns:a16="http://schemas.microsoft.com/office/drawing/2014/main" id="{781A3DE4-B662-0749-8102-3EF3D70E3DFD}"/>
              </a:ext>
            </a:extLst>
          </p:cNvPr>
          <p:cNvSpPr/>
          <p:nvPr/>
        </p:nvSpPr>
        <p:spPr>
          <a:xfrm>
            <a:off x="1545122" y="2629405"/>
            <a:ext cx="1657968" cy="1657965"/>
          </a:xfrm>
          <a:prstGeom prst="arc">
            <a:avLst>
              <a:gd name="adj1" fmla="val 19700047"/>
              <a:gd name="adj2" fmla="val 15080167"/>
            </a:avLst>
          </a:prstGeom>
          <a:noFill/>
          <a:ln w="635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4193" tIns="12097" rIns="24193" bIns="12097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79" name="任意多边形: 形状 78">
            <a:extLst>
              <a:ext uri="{FF2B5EF4-FFF2-40B4-BE49-F238E27FC236}">
                <a16:creationId xmlns:a16="http://schemas.microsoft.com/office/drawing/2014/main" id="{342E8B9D-34E8-F34F-A4A9-31C46B9C9455}"/>
              </a:ext>
            </a:extLst>
          </p:cNvPr>
          <p:cNvSpPr/>
          <p:nvPr/>
        </p:nvSpPr>
        <p:spPr>
          <a:xfrm>
            <a:off x="2340405" y="3541745"/>
            <a:ext cx="67404" cy="157276"/>
          </a:xfrm>
          <a:custGeom>
            <a:avLst/>
            <a:gdLst>
              <a:gd name="connsiteX0" fmla="*/ 48143 w 96286"/>
              <a:gd name="connsiteY0" fmla="*/ 64191 h 224668"/>
              <a:gd name="connsiteX1" fmla="*/ 64191 w 96286"/>
              <a:gd name="connsiteY1" fmla="*/ 80239 h 224668"/>
              <a:gd name="connsiteX2" fmla="*/ 96287 w 96286"/>
              <a:gd name="connsiteY2" fmla="*/ 80239 h 224668"/>
              <a:gd name="connsiteX3" fmla="*/ 64191 w 96286"/>
              <a:gd name="connsiteY3" fmla="*/ 35048 h 224668"/>
              <a:gd name="connsiteX4" fmla="*/ 64191 w 96286"/>
              <a:gd name="connsiteY4" fmla="*/ 0 h 224668"/>
              <a:gd name="connsiteX5" fmla="*/ 32096 w 96286"/>
              <a:gd name="connsiteY5" fmla="*/ 0 h 224668"/>
              <a:gd name="connsiteX6" fmla="*/ 32096 w 96286"/>
              <a:gd name="connsiteY6" fmla="*/ 32096 h 224668"/>
              <a:gd name="connsiteX7" fmla="*/ 0 w 96286"/>
              <a:gd name="connsiteY7" fmla="*/ 32096 h 224668"/>
              <a:gd name="connsiteX8" fmla="*/ 0 w 96286"/>
              <a:gd name="connsiteY8" fmla="*/ 80239 h 224668"/>
              <a:gd name="connsiteX9" fmla="*/ 48143 w 96286"/>
              <a:gd name="connsiteY9" fmla="*/ 128382 h 224668"/>
              <a:gd name="connsiteX10" fmla="*/ 64191 w 96286"/>
              <a:gd name="connsiteY10" fmla="*/ 144430 h 224668"/>
              <a:gd name="connsiteX11" fmla="*/ 64191 w 96286"/>
              <a:gd name="connsiteY11" fmla="*/ 160478 h 224668"/>
              <a:gd name="connsiteX12" fmla="*/ 48143 w 96286"/>
              <a:gd name="connsiteY12" fmla="*/ 160478 h 224668"/>
              <a:gd name="connsiteX13" fmla="*/ 32096 w 96286"/>
              <a:gd name="connsiteY13" fmla="*/ 144430 h 224668"/>
              <a:gd name="connsiteX14" fmla="*/ 0 w 96286"/>
              <a:gd name="connsiteY14" fmla="*/ 144430 h 224668"/>
              <a:gd name="connsiteX15" fmla="*/ 32096 w 96286"/>
              <a:gd name="connsiteY15" fmla="*/ 189620 h 224668"/>
              <a:gd name="connsiteX16" fmla="*/ 32096 w 96286"/>
              <a:gd name="connsiteY16" fmla="*/ 224669 h 224668"/>
              <a:gd name="connsiteX17" fmla="*/ 64191 w 96286"/>
              <a:gd name="connsiteY17" fmla="*/ 224669 h 224668"/>
              <a:gd name="connsiteX18" fmla="*/ 64191 w 96286"/>
              <a:gd name="connsiteY18" fmla="*/ 192573 h 224668"/>
              <a:gd name="connsiteX19" fmla="*/ 96287 w 96286"/>
              <a:gd name="connsiteY19" fmla="*/ 192573 h 224668"/>
              <a:gd name="connsiteX20" fmla="*/ 96287 w 96286"/>
              <a:gd name="connsiteY20" fmla="*/ 144430 h 224668"/>
              <a:gd name="connsiteX21" fmla="*/ 48143 w 96286"/>
              <a:gd name="connsiteY21" fmla="*/ 96287 h 224668"/>
              <a:gd name="connsiteX22" fmla="*/ 32096 w 96286"/>
              <a:gd name="connsiteY22" fmla="*/ 80239 h 224668"/>
              <a:gd name="connsiteX23" fmla="*/ 32096 w 96286"/>
              <a:gd name="connsiteY23" fmla="*/ 64191 h 224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96286" h="224668">
                <a:moveTo>
                  <a:pt x="48143" y="64191"/>
                </a:moveTo>
                <a:cubicBezTo>
                  <a:pt x="56986" y="64191"/>
                  <a:pt x="64191" y="71397"/>
                  <a:pt x="64191" y="80239"/>
                </a:cubicBezTo>
                <a:lnTo>
                  <a:pt x="96287" y="80239"/>
                </a:lnTo>
                <a:cubicBezTo>
                  <a:pt x="96287" y="59345"/>
                  <a:pt x="82822" y="41692"/>
                  <a:pt x="64191" y="35048"/>
                </a:cubicBezTo>
                <a:lnTo>
                  <a:pt x="64191" y="0"/>
                </a:lnTo>
                <a:lnTo>
                  <a:pt x="32096" y="0"/>
                </a:lnTo>
                <a:lnTo>
                  <a:pt x="32096" y="32096"/>
                </a:lnTo>
                <a:lnTo>
                  <a:pt x="0" y="32096"/>
                </a:lnTo>
                <a:lnTo>
                  <a:pt x="0" y="80239"/>
                </a:lnTo>
                <a:cubicBezTo>
                  <a:pt x="0" y="106782"/>
                  <a:pt x="21600" y="128382"/>
                  <a:pt x="48143" y="128382"/>
                </a:cubicBezTo>
                <a:cubicBezTo>
                  <a:pt x="56986" y="128382"/>
                  <a:pt x="64191" y="135588"/>
                  <a:pt x="64191" y="144430"/>
                </a:cubicBezTo>
                <a:lnTo>
                  <a:pt x="64191" y="160478"/>
                </a:lnTo>
                <a:lnTo>
                  <a:pt x="48143" y="160478"/>
                </a:lnTo>
                <a:cubicBezTo>
                  <a:pt x="39301" y="160478"/>
                  <a:pt x="32096" y="153272"/>
                  <a:pt x="32096" y="144430"/>
                </a:cubicBezTo>
                <a:lnTo>
                  <a:pt x="0" y="144430"/>
                </a:lnTo>
                <a:cubicBezTo>
                  <a:pt x="0" y="165324"/>
                  <a:pt x="13464" y="182977"/>
                  <a:pt x="32096" y="189620"/>
                </a:cubicBezTo>
                <a:lnTo>
                  <a:pt x="32096" y="224669"/>
                </a:lnTo>
                <a:lnTo>
                  <a:pt x="64191" y="224669"/>
                </a:lnTo>
                <a:lnTo>
                  <a:pt x="64191" y="192573"/>
                </a:lnTo>
                <a:lnTo>
                  <a:pt x="96287" y="192573"/>
                </a:lnTo>
                <a:lnTo>
                  <a:pt x="96287" y="144430"/>
                </a:lnTo>
                <a:cubicBezTo>
                  <a:pt x="96287" y="117887"/>
                  <a:pt x="74686" y="96287"/>
                  <a:pt x="48143" y="96287"/>
                </a:cubicBezTo>
                <a:cubicBezTo>
                  <a:pt x="39301" y="96287"/>
                  <a:pt x="32096" y="89081"/>
                  <a:pt x="32096" y="80239"/>
                </a:cubicBezTo>
                <a:lnTo>
                  <a:pt x="32096" y="64191"/>
                </a:lnTo>
                <a:close/>
              </a:path>
            </a:pathLst>
          </a:custGeom>
          <a:gradFill>
            <a:gsLst>
              <a:gs pos="100000">
                <a:schemeClr val="bg1">
                  <a:alpha val="0"/>
                </a:schemeClr>
              </a:gs>
              <a:gs pos="0">
                <a:srgbClr val="F2F7FC"/>
              </a:gs>
            </a:gsLst>
            <a:lin ang="5400000" scaled="0"/>
          </a:gradFill>
          <a:ln w="15925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80" name="任意多边形: 形状 79">
            <a:extLst>
              <a:ext uri="{FF2B5EF4-FFF2-40B4-BE49-F238E27FC236}">
                <a16:creationId xmlns:a16="http://schemas.microsoft.com/office/drawing/2014/main" id="{FA5987CB-FEA9-1646-ABB4-E55885333DCA}"/>
              </a:ext>
            </a:extLst>
          </p:cNvPr>
          <p:cNvSpPr/>
          <p:nvPr/>
        </p:nvSpPr>
        <p:spPr>
          <a:xfrm>
            <a:off x="2295469" y="3609149"/>
            <a:ext cx="22468" cy="22468"/>
          </a:xfrm>
          <a:custGeom>
            <a:avLst/>
            <a:gdLst>
              <a:gd name="connsiteX0" fmla="*/ 32096 w 32095"/>
              <a:gd name="connsiteY0" fmla="*/ 16048 h 32095"/>
              <a:gd name="connsiteX1" fmla="*/ 16048 w 32095"/>
              <a:gd name="connsiteY1" fmla="*/ 32096 h 32095"/>
              <a:gd name="connsiteX2" fmla="*/ 0 w 32095"/>
              <a:gd name="connsiteY2" fmla="*/ 16048 h 32095"/>
              <a:gd name="connsiteX3" fmla="*/ 16048 w 32095"/>
              <a:gd name="connsiteY3" fmla="*/ 0 h 32095"/>
              <a:gd name="connsiteX4" fmla="*/ 32096 w 32095"/>
              <a:gd name="connsiteY4" fmla="*/ 16048 h 32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095" h="32095">
                <a:moveTo>
                  <a:pt x="32096" y="16048"/>
                </a:moveTo>
                <a:cubicBezTo>
                  <a:pt x="32096" y="24911"/>
                  <a:pt x="24911" y="32096"/>
                  <a:pt x="16048" y="32096"/>
                </a:cubicBezTo>
                <a:cubicBezTo>
                  <a:pt x="7185" y="32096"/>
                  <a:pt x="0" y="24911"/>
                  <a:pt x="0" y="16048"/>
                </a:cubicBezTo>
                <a:cubicBezTo>
                  <a:pt x="0" y="7185"/>
                  <a:pt x="7185" y="0"/>
                  <a:pt x="16048" y="0"/>
                </a:cubicBezTo>
                <a:cubicBezTo>
                  <a:pt x="24911" y="0"/>
                  <a:pt x="32096" y="7185"/>
                  <a:pt x="32096" y="16048"/>
                </a:cubicBezTo>
                <a:close/>
              </a:path>
            </a:pathLst>
          </a:custGeom>
          <a:gradFill>
            <a:gsLst>
              <a:gs pos="100000">
                <a:schemeClr val="bg1">
                  <a:alpha val="0"/>
                </a:schemeClr>
              </a:gs>
              <a:gs pos="0">
                <a:srgbClr val="F2F7FC"/>
              </a:gs>
            </a:gsLst>
            <a:lin ang="5400000" scaled="0"/>
          </a:gradFill>
          <a:ln w="15925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81" name="任意多边形: 形状 80">
            <a:extLst>
              <a:ext uri="{FF2B5EF4-FFF2-40B4-BE49-F238E27FC236}">
                <a16:creationId xmlns:a16="http://schemas.microsoft.com/office/drawing/2014/main" id="{252BB36F-AED5-234E-80AD-866731A4A4D2}"/>
              </a:ext>
            </a:extLst>
          </p:cNvPr>
          <p:cNvSpPr/>
          <p:nvPr/>
        </p:nvSpPr>
        <p:spPr>
          <a:xfrm>
            <a:off x="2430278" y="3609149"/>
            <a:ext cx="22468" cy="22468"/>
          </a:xfrm>
          <a:custGeom>
            <a:avLst/>
            <a:gdLst>
              <a:gd name="connsiteX0" fmla="*/ 32096 w 32095"/>
              <a:gd name="connsiteY0" fmla="*/ 16048 h 32095"/>
              <a:gd name="connsiteX1" fmla="*/ 16048 w 32095"/>
              <a:gd name="connsiteY1" fmla="*/ 32096 h 32095"/>
              <a:gd name="connsiteX2" fmla="*/ 0 w 32095"/>
              <a:gd name="connsiteY2" fmla="*/ 16048 h 32095"/>
              <a:gd name="connsiteX3" fmla="*/ 16048 w 32095"/>
              <a:gd name="connsiteY3" fmla="*/ 0 h 32095"/>
              <a:gd name="connsiteX4" fmla="*/ 32096 w 32095"/>
              <a:gd name="connsiteY4" fmla="*/ 16048 h 32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095" h="32095">
                <a:moveTo>
                  <a:pt x="32096" y="16048"/>
                </a:moveTo>
                <a:cubicBezTo>
                  <a:pt x="32096" y="24911"/>
                  <a:pt x="24911" y="32096"/>
                  <a:pt x="16048" y="32096"/>
                </a:cubicBezTo>
                <a:cubicBezTo>
                  <a:pt x="7185" y="32096"/>
                  <a:pt x="0" y="24911"/>
                  <a:pt x="0" y="16048"/>
                </a:cubicBezTo>
                <a:cubicBezTo>
                  <a:pt x="0" y="7185"/>
                  <a:pt x="7185" y="0"/>
                  <a:pt x="16048" y="0"/>
                </a:cubicBezTo>
                <a:cubicBezTo>
                  <a:pt x="24911" y="0"/>
                  <a:pt x="32096" y="7185"/>
                  <a:pt x="32096" y="16048"/>
                </a:cubicBezTo>
                <a:close/>
              </a:path>
            </a:pathLst>
          </a:custGeom>
          <a:gradFill>
            <a:gsLst>
              <a:gs pos="100000">
                <a:schemeClr val="bg1">
                  <a:alpha val="0"/>
                </a:schemeClr>
              </a:gs>
              <a:gs pos="0">
                <a:srgbClr val="F2F7FC"/>
              </a:gs>
            </a:gsLst>
            <a:lin ang="5400000" scaled="0"/>
          </a:gradFill>
          <a:ln w="15925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82" name="任意多边形: 形状 81">
            <a:extLst>
              <a:ext uri="{FF2B5EF4-FFF2-40B4-BE49-F238E27FC236}">
                <a16:creationId xmlns:a16="http://schemas.microsoft.com/office/drawing/2014/main" id="{70A510CB-05AA-7544-AA1A-6F6AD41CA9C0}"/>
              </a:ext>
            </a:extLst>
          </p:cNvPr>
          <p:cNvSpPr/>
          <p:nvPr/>
        </p:nvSpPr>
        <p:spPr>
          <a:xfrm>
            <a:off x="2025852" y="3114851"/>
            <a:ext cx="696512" cy="696512"/>
          </a:xfrm>
          <a:custGeom>
            <a:avLst/>
            <a:gdLst>
              <a:gd name="connsiteX0" fmla="*/ 946817 w 994960"/>
              <a:gd name="connsiteY0" fmla="*/ 577720 h 994961"/>
              <a:gd name="connsiteX1" fmla="*/ 929791 w 994960"/>
              <a:gd name="connsiteY1" fmla="*/ 577720 h 994961"/>
              <a:gd name="connsiteX2" fmla="*/ 962865 w 994960"/>
              <a:gd name="connsiteY2" fmla="*/ 529576 h 994961"/>
              <a:gd name="connsiteX3" fmla="*/ 962865 w 994960"/>
              <a:gd name="connsiteY3" fmla="*/ 80239 h 994961"/>
              <a:gd name="connsiteX4" fmla="*/ 786340 w 994960"/>
              <a:gd name="connsiteY4" fmla="*/ 0 h 994961"/>
              <a:gd name="connsiteX5" fmla="*/ 609815 w 994960"/>
              <a:gd name="connsiteY5" fmla="*/ 80239 h 994961"/>
              <a:gd name="connsiteX6" fmla="*/ 609815 w 994960"/>
              <a:gd name="connsiteY6" fmla="*/ 529576 h 994961"/>
              <a:gd name="connsiteX7" fmla="*/ 642889 w 994960"/>
              <a:gd name="connsiteY7" fmla="*/ 577720 h 994961"/>
              <a:gd name="connsiteX8" fmla="*/ 598661 w 994960"/>
              <a:gd name="connsiteY8" fmla="*/ 577720 h 994961"/>
              <a:gd name="connsiteX9" fmla="*/ 497480 w 994960"/>
              <a:gd name="connsiteY9" fmla="*/ 545624 h 994961"/>
              <a:gd name="connsiteX10" fmla="*/ 396299 w 994960"/>
              <a:gd name="connsiteY10" fmla="*/ 577720 h 994961"/>
              <a:gd name="connsiteX11" fmla="*/ 352072 w 994960"/>
              <a:gd name="connsiteY11" fmla="*/ 577720 h 994961"/>
              <a:gd name="connsiteX12" fmla="*/ 385146 w 994960"/>
              <a:gd name="connsiteY12" fmla="*/ 529576 h 994961"/>
              <a:gd name="connsiteX13" fmla="*/ 385146 w 994960"/>
              <a:gd name="connsiteY13" fmla="*/ 272812 h 994961"/>
              <a:gd name="connsiteX14" fmla="*/ 208621 w 994960"/>
              <a:gd name="connsiteY14" fmla="*/ 192573 h 994961"/>
              <a:gd name="connsiteX15" fmla="*/ 32096 w 994960"/>
              <a:gd name="connsiteY15" fmla="*/ 272812 h 994961"/>
              <a:gd name="connsiteX16" fmla="*/ 32096 w 994960"/>
              <a:gd name="connsiteY16" fmla="*/ 529576 h 994961"/>
              <a:gd name="connsiteX17" fmla="*/ 65170 w 994960"/>
              <a:gd name="connsiteY17" fmla="*/ 577720 h 994961"/>
              <a:gd name="connsiteX18" fmla="*/ 48143 w 994960"/>
              <a:gd name="connsiteY18" fmla="*/ 577720 h 994961"/>
              <a:gd name="connsiteX19" fmla="*/ 0 w 994960"/>
              <a:gd name="connsiteY19" fmla="*/ 625863 h 994961"/>
              <a:gd name="connsiteX20" fmla="*/ 48143 w 994960"/>
              <a:gd name="connsiteY20" fmla="*/ 674006 h 994961"/>
              <a:gd name="connsiteX21" fmla="*/ 327791 w 994960"/>
              <a:gd name="connsiteY21" fmla="*/ 674006 h 994961"/>
              <a:gd name="connsiteX22" fmla="*/ 320955 w 994960"/>
              <a:gd name="connsiteY22" fmla="*/ 722149 h 994961"/>
              <a:gd name="connsiteX23" fmla="*/ 396299 w 994960"/>
              <a:gd name="connsiteY23" fmla="*/ 866579 h 994961"/>
              <a:gd name="connsiteX24" fmla="*/ 353051 w 994960"/>
              <a:gd name="connsiteY24" fmla="*/ 866579 h 994961"/>
              <a:gd name="connsiteX25" fmla="*/ 240716 w 994960"/>
              <a:gd name="connsiteY25" fmla="*/ 978914 h 994961"/>
              <a:gd name="connsiteX26" fmla="*/ 240716 w 994960"/>
              <a:gd name="connsiteY26" fmla="*/ 994962 h 994961"/>
              <a:gd name="connsiteX27" fmla="*/ 754244 w 994960"/>
              <a:gd name="connsiteY27" fmla="*/ 994962 h 994961"/>
              <a:gd name="connsiteX28" fmla="*/ 754244 w 994960"/>
              <a:gd name="connsiteY28" fmla="*/ 978914 h 994961"/>
              <a:gd name="connsiteX29" fmla="*/ 641910 w 994960"/>
              <a:gd name="connsiteY29" fmla="*/ 866579 h 994961"/>
              <a:gd name="connsiteX30" fmla="*/ 598661 w 994960"/>
              <a:gd name="connsiteY30" fmla="*/ 866579 h 994961"/>
              <a:gd name="connsiteX31" fmla="*/ 674006 w 994960"/>
              <a:gd name="connsiteY31" fmla="*/ 722149 h 994961"/>
              <a:gd name="connsiteX32" fmla="*/ 667169 w 994960"/>
              <a:gd name="connsiteY32" fmla="*/ 674006 h 994961"/>
              <a:gd name="connsiteX33" fmla="*/ 946817 w 994960"/>
              <a:gd name="connsiteY33" fmla="*/ 674006 h 994961"/>
              <a:gd name="connsiteX34" fmla="*/ 994961 w 994960"/>
              <a:gd name="connsiteY34" fmla="*/ 625863 h 994961"/>
              <a:gd name="connsiteX35" fmla="*/ 946817 w 994960"/>
              <a:gd name="connsiteY35" fmla="*/ 577720 h 994961"/>
              <a:gd name="connsiteX36" fmla="*/ 770292 w 994960"/>
              <a:gd name="connsiteY36" fmla="*/ 160157 h 994961"/>
              <a:gd name="connsiteX37" fmla="*/ 770292 w 994960"/>
              <a:gd name="connsiteY37" fmla="*/ 192252 h 994961"/>
              <a:gd name="connsiteX38" fmla="*/ 706101 w 994960"/>
              <a:gd name="connsiteY38" fmla="*/ 183522 h 994961"/>
              <a:gd name="connsiteX39" fmla="*/ 706101 w 994960"/>
              <a:gd name="connsiteY39" fmla="*/ 152037 h 994961"/>
              <a:gd name="connsiteX40" fmla="*/ 770292 w 994960"/>
              <a:gd name="connsiteY40" fmla="*/ 160157 h 994961"/>
              <a:gd name="connsiteX41" fmla="*/ 802388 w 994960"/>
              <a:gd name="connsiteY41" fmla="*/ 577399 h 994961"/>
              <a:gd name="connsiteX42" fmla="*/ 802388 w 994960"/>
              <a:gd name="connsiteY42" fmla="*/ 545303 h 994961"/>
              <a:gd name="connsiteX43" fmla="*/ 866579 w 994960"/>
              <a:gd name="connsiteY43" fmla="*/ 537183 h 994961"/>
              <a:gd name="connsiteX44" fmla="*/ 866579 w 994960"/>
              <a:gd name="connsiteY44" fmla="*/ 568669 h 994961"/>
              <a:gd name="connsiteX45" fmla="*/ 802388 w 994960"/>
              <a:gd name="connsiteY45" fmla="*/ 577399 h 994961"/>
              <a:gd name="connsiteX46" fmla="*/ 802388 w 994960"/>
              <a:gd name="connsiteY46" fmla="*/ 513208 h 994961"/>
              <a:gd name="connsiteX47" fmla="*/ 802388 w 994960"/>
              <a:gd name="connsiteY47" fmla="*/ 481112 h 994961"/>
              <a:gd name="connsiteX48" fmla="*/ 866579 w 994960"/>
              <a:gd name="connsiteY48" fmla="*/ 472992 h 994961"/>
              <a:gd name="connsiteX49" fmla="*/ 866579 w 994960"/>
              <a:gd name="connsiteY49" fmla="*/ 504478 h 994961"/>
              <a:gd name="connsiteX50" fmla="*/ 802388 w 994960"/>
              <a:gd name="connsiteY50" fmla="*/ 513208 h 994961"/>
              <a:gd name="connsiteX51" fmla="*/ 802388 w 994960"/>
              <a:gd name="connsiteY51" fmla="*/ 449016 h 994961"/>
              <a:gd name="connsiteX52" fmla="*/ 802388 w 994960"/>
              <a:gd name="connsiteY52" fmla="*/ 416921 h 994961"/>
              <a:gd name="connsiteX53" fmla="*/ 866579 w 994960"/>
              <a:gd name="connsiteY53" fmla="*/ 408801 h 994961"/>
              <a:gd name="connsiteX54" fmla="*/ 866579 w 994960"/>
              <a:gd name="connsiteY54" fmla="*/ 440287 h 994961"/>
              <a:gd name="connsiteX55" fmla="*/ 802388 w 994960"/>
              <a:gd name="connsiteY55" fmla="*/ 449016 h 994961"/>
              <a:gd name="connsiteX56" fmla="*/ 802388 w 994960"/>
              <a:gd name="connsiteY56" fmla="*/ 384825 h 994961"/>
              <a:gd name="connsiteX57" fmla="*/ 802388 w 994960"/>
              <a:gd name="connsiteY57" fmla="*/ 352730 h 994961"/>
              <a:gd name="connsiteX58" fmla="*/ 866579 w 994960"/>
              <a:gd name="connsiteY58" fmla="*/ 344610 h 994961"/>
              <a:gd name="connsiteX59" fmla="*/ 866579 w 994960"/>
              <a:gd name="connsiteY59" fmla="*/ 376095 h 994961"/>
              <a:gd name="connsiteX60" fmla="*/ 802388 w 994960"/>
              <a:gd name="connsiteY60" fmla="*/ 384825 h 994961"/>
              <a:gd name="connsiteX61" fmla="*/ 802388 w 994960"/>
              <a:gd name="connsiteY61" fmla="*/ 320634 h 994961"/>
              <a:gd name="connsiteX62" fmla="*/ 802388 w 994960"/>
              <a:gd name="connsiteY62" fmla="*/ 288539 h 994961"/>
              <a:gd name="connsiteX63" fmla="*/ 866579 w 994960"/>
              <a:gd name="connsiteY63" fmla="*/ 280419 h 994961"/>
              <a:gd name="connsiteX64" fmla="*/ 866579 w 994960"/>
              <a:gd name="connsiteY64" fmla="*/ 311904 h 994961"/>
              <a:gd name="connsiteX65" fmla="*/ 802388 w 994960"/>
              <a:gd name="connsiteY65" fmla="*/ 320634 h 994961"/>
              <a:gd name="connsiteX66" fmla="*/ 802388 w 994960"/>
              <a:gd name="connsiteY66" fmla="*/ 256443 h 994961"/>
              <a:gd name="connsiteX67" fmla="*/ 802388 w 994960"/>
              <a:gd name="connsiteY67" fmla="*/ 224348 h 994961"/>
              <a:gd name="connsiteX68" fmla="*/ 866579 w 994960"/>
              <a:gd name="connsiteY68" fmla="*/ 216228 h 994961"/>
              <a:gd name="connsiteX69" fmla="*/ 866579 w 994960"/>
              <a:gd name="connsiteY69" fmla="*/ 247713 h 994961"/>
              <a:gd name="connsiteX70" fmla="*/ 802388 w 994960"/>
              <a:gd name="connsiteY70" fmla="*/ 256443 h 994961"/>
              <a:gd name="connsiteX71" fmla="*/ 802388 w 994960"/>
              <a:gd name="connsiteY71" fmla="*/ 192252 h 994961"/>
              <a:gd name="connsiteX72" fmla="*/ 802388 w 994960"/>
              <a:gd name="connsiteY72" fmla="*/ 160157 h 994961"/>
              <a:gd name="connsiteX73" fmla="*/ 866579 w 994960"/>
              <a:gd name="connsiteY73" fmla="*/ 152037 h 994961"/>
              <a:gd name="connsiteX74" fmla="*/ 866579 w 994960"/>
              <a:gd name="connsiteY74" fmla="*/ 183522 h 994961"/>
              <a:gd name="connsiteX75" fmla="*/ 802388 w 994960"/>
              <a:gd name="connsiteY75" fmla="*/ 192252 h 994961"/>
              <a:gd name="connsiteX76" fmla="*/ 770292 w 994960"/>
              <a:gd name="connsiteY76" fmla="*/ 224348 h 994961"/>
              <a:gd name="connsiteX77" fmla="*/ 770292 w 994960"/>
              <a:gd name="connsiteY77" fmla="*/ 256443 h 994961"/>
              <a:gd name="connsiteX78" fmla="*/ 706101 w 994960"/>
              <a:gd name="connsiteY78" fmla="*/ 247713 h 994961"/>
              <a:gd name="connsiteX79" fmla="*/ 706101 w 994960"/>
              <a:gd name="connsiteY79" fmla="*/ 216228 h 994961"/>
              <a:gd name="connsiteX80" fmla="*/ 770292 w 994960"/>
              <a:gd name="connsiteY80" fmla="*/ 224348 h 994961"/>
              <a:gd name="connsiteX81" fmla="*/ 770292 w 994960"/>
              <a:gd name="connsiteY81" fmla="*/ 288539 h 994961"/>
              <a:gd name="connsiteX82" fmla="*/ 770292 w 994960"/>
              <a:gd name="connsiteY82" fmla="*/ 320634 h 994961"/>
              <a:gd name="connsiteX83" fmla="*/ 706101 w 994960"/>
              <a:gd name="connsiteY83" fmla="*/ 311904 h 994961"/>
              <a:gd name="connsiteX84" fmla="*/ 706101 w 994960"/>
              <a:gd name="connsiteY84" fmla="*/ 280419 h 994961"/>
              <a:gd name="connsiteX85" fmla="*/ 770292 w 994960"/>
              <a:gd name="connsiteY85" fmla="*/ 288539 h 994961"/>
              <a:gd name="connsiteX86" fmla="*/ 770292 w 994960"/>
              <a:gd name="connsiteY86" fmla="*/ 352730 h 994961"/>
              <a:gd name="connsiteX87" fmla="*/ 770292 w 994960"/>
              <a:gd name="connsiteY87" fmla="*/ 384825 h 994961"/>
              <a:gd name="connsiteX88" fmla="*/ 706101 w 994960"/>
              <a:gd name="connsiteY88" fmla="*/ 376095 h 994961"/>
              <a:gd name="connsiteX89" fmla="*/ 706101 w 994960"/>
              <a:gd name="connsiteY89" fmla="*/ 344610 h 994961"/>
              <a:gd name="connsiteX90" fmla="*/ 770292 w 994960"/>
              <a:gd name="connsiteY90" fmla="*/ 352730 h 994961"/>
              <a:gd name="connsiteX91" fmla="*/ 770292 w 994960"/>
              <a:gd name="connsiteY91" fmla="*/ 416921 h 994961"/>
              <a:gd name="connsiteX92" fmla="*/ 770292 w 994960"/>
              <a:gd name="connsiteY92" fmla="*/ 449016 h 994961"/>
              <a:gd name="connsiteX93" fmla="*/ 706101 w 994960"/>
              <a:gd name="connsiteY93" fmla="*/ 440287 h 994961"/>
              <a:gd name="connsiteX94" fmla="*/ 706101 w 994960"/>
              <a:gd name="connsiteY94" fmla="*/ 408801 h 994961"/>
              <a:gd name="connsiteX95" fmla="*/ 770292 w 994960"/>
              <a:gd name="connsiteY95" fmla="*/ 416921 h 994961"/>
              <a:gd name="connsiteX96" fmla="*/ 770292 w 994960"/>
              <a:gd name="connsiteY96" fmla="*/ 481112 h 994961"/>
              <a:gd name="connsiteX97" fmla="*/ 770292 w 994960"/>
              <a:gd name="connsiteY97" fmla="*/ 513208 h 994961"/>
              <a:gd name="connsiteX98" fmla="*/ 706101 w 994960"/>
              <a:gd name="connsiteY98" fmla="*/ 504478 h 994961"/>
              <a:gd name="connsiteX99" fmla="*/ 706101 w 994960"/>
              <a:gd name="connsiteY99" fmla="*/ 472992 h 994961"/>
              <a:gd name="connsiteX100" fmla="*/ 770292 w 994960"/>
              <a:gd name="connsiteY100" fmla="*/ 481112 h 994961"/>
              <a:gd name="connsiteX101" fmla="*/ 770292 w 994960"/>
              <a:gd name="connsiteY101" fmla="*/ 545303 h 994961"/>
              <a:gd name="connsiteX102" fmla="*/ 770292 w 994960"/>
              <a:gd name="connsiteY102" fmla="*/ 577399 h 994961"/>
              <a:gd name="connsiteX103" fmla="*/ 706101 w 994960"/>
              <a:gd name="connsiteY103" fmla="*/ 568669 h 994961"/>
              <a:gd name="connsiteX104" fmla="*/ 706101 w 994960"/>
              <a:gd name="connsiteY104" fmla="*/ 537183 h 994961"/>
              <a:gd name="connsiteX105" fmla="*/ 770292 w 994960"/>
              <a:gd name="connsiteY105" fmla="*/ 545303 h 994961"/>
              <a:gd name="connsiteX106" fmla="*/ 898674 w 994960"/>
              <a:gd name="connsiteY106" fmla="*/ 558077 h 994961"/>
              <a:gd name="connsiteX107" fmla="*/ 898674 w 994960"/>
              <a:gd name="connsiteY107" fmla="*/ 527988 h 994961"/>
              <a:gd name="connsiteX108" fmla="*/ 930770 w 994960"/>
              <a:gd name="connsiteY108" fmla="*/ 512855 h 994961"/>
              <a:gd name="connsiteX109" fmla="*/ 930770 w 994960"/>
              <a:gd name="connsiteY109" fmla="*/ 529576 h 994961"/>
              <a:gd name="connsiteX110" fmla="*/ 898674 w 994960"/>
              <a:gd name="connsiteY110" fmla="*/ 558077 h 994961"/>
              <a:gd name="connsiteX111" fmla="*/ 898674 w 994960"/>
              <a:gd name="connsiteY111" fmla="*/ 493886 h 994961"/>
              <a:gd name="connsiteX112" fmla="*/ 898674 w 994960"/>
              <a:gd name="connsiteY112" fmla="*/ 463796 h 994961"/>
              <a:gd name="connsiteX113" fmla="*/ 930770 w 994960"/>
              <a:gd name="connsiteY113" fmla="*/ 448663 h 994961"/>
              <a:gd name="connsiteX114" fmla="*/ 930770 w 994960"/>
              <a:gd name="connsiteY114" fmla="*/ 465385 h 994961"/>
              <a:gd name="connsiteX115" fmla="*/ 898674 w 994960"/>
              <a:gd name="connsiteY115" fmla="*/ 493886 h 994961"/>
              <a:gd name="connsiteX116" fmla="*/ 898674 w 994960"/>
              <a:gd name="connsiteY116" fmla="*/ 429695 h 994961"/>
              <a:gd name="connsiteX117" fmla="*/ 898674 w 994960"/>
              <a:gd name="connsiteY117" fmla="*/ 399605 h 994961"/>
              <a:gd name="connsiteX118" fmla="*/ 930770 w 994960"/>
              <a:gd name="connsiteY118" fmla="*/ 384472 h 994961"/>
              <a:gd name="connsiteX119" fmla="*/ 930770 w 994960"/>
              <a:gd name="connsiteY119" fmla="*/ 401194 h 994961"/>
              <a:gd name="connsiteX120" fmla="*/ 898674 w 994960"/>
              <a:gd name="connsiteY120" fmla="*/ 429695 h 994961"/>
              <a:gd name="connsiteX121" fmla="*/ 898674 w 994960"/>
              <a:gd name="connsiteY121" fmla="*/ 365504 h 994961"/>
              <a:gd name="connsiteX122" fmla="*/ 898674 w 994960"/>
              <a:gd name="connsiteY122" fmla="*/ 335414 h 994961"/>
              <a:gd name="connsiteX123" fmla="*/ 930770 w 994960"/>
              <a:gd name="connsiteY123" fmla="*/ 320281 h 994961"/>
              <a:gd name="connsiteX124" fmla="*/ 930770 w 994960"/>
              <a:gd name="connsiteY124" fmla="*/ 337003 h 994961"/>
              <a:gd name="connsiteX125" fmla="*/ 898674 w 994960"/>
              <a:gd name="connsiteY125" fmla="*/ 365504 h 994961"/>
              <a:gd name="connsiteX126" fmla="*/ 898674 w 994960"/>
              <a:gd name="connsiteY126" fmla="*/ 301313 h 994961"/>
              <a:gd name="connsiteX127" fmla="*/ 898674 w 994960"/>
              <a:gd name="connsiteY127" fmla="*/ 271223 h 994961"/>
              <a:gd name="connsiteX128" fmla="*/ 930770 w 994960"/>
              <a:gd name="connsiteY128" fmla="*/ 256090 h 994961"/>
              <a:gd name="connsiteX129" fmla="*/ 930770 w 994960"/>
              <a:gd name="connsiteY129" fmla="*/ 272812 h 994961"/>
              <a:gd name="connsiteX130" fmla="*/ 898674 w 994960"/>
              <a:gd name="connsiteY130" fmla="*/ 301313 h 994961"/>
              <a:gd name="connsiteX131" fmla="*/ 898674 w 994960"/>
              <a:gd name="connsiteY131" fmla="*/ 237122 h 994961"/>
              <a:gd name="connsiteX132" fmla="*/ 898674 w 994960"/>
              <a:gd name="connsiteY132" fmla="*/ 207032 h 994961"/>
              <a:gd name="connsiteX133" fmla="*/ 930770 w 994960"/>
              <a:gd name="connsiteY133" fmla="*/ 191899 h 994961"/>
              <a:gd name="connsiteX134" fmla="*/ 930770 w 994960"/>
              <a:gd name="connsiteY134" fmla="*/ 208621 h 994961"/>
              <a:gd name="connsiteX135" fmla="*/ 898674 w 994960"/>
              <a:gd name="connsiteY135" fmla="*/ 237122 h 994961"/>
              <a:gd name="connsiteX136" fmla="*/ 898674 w 994960"/>
              <a:gd name="connsiteY136" fmla="*/ 172931 h 994961"/>
              <a:gd name="connsiteX137" fmla="*/ 898674 w 994960"/>
              <a:gd name="connsiteY137" fmla="*/ 142841 h 994961"/>
              <a:gd name="connsiteX138" fmla="*/ 930770 w 994960"/>
              <a:gd name="connsiteY138" fmla="*/ 127708 h 994961"/>
              <a:gd name="connsiteX139" fmla="*/ 930770 w 994960"/>
              <a:gd name="connsiteY139" fmla="*/ 144430 h 994961"/>
              <a:gd name="connsiteX140" fmla="*/ 898674 w 994960"/>
              <a:gd name="connsiteY140" fmla="*/ 172931 h 994961"/>
              <a:gd name="connsiteX141" fmla="*/ 786340 w 994960"/>
              <a:gd name="connsiteY141" fmla="*/ 32096 h 994961"/>
              <a:gd name="connsiteX142" fmla="*/ 930770 w 994960"/>
              <a:gd name="connsiteY142" fmla="*/ 80239 h 994961"/>
              <a:gd name="connsiteX143" fmla="*/ 786340 w 994960"/>
              <a:gd name="connsiteY143" fmla="*/ 128382 h 994961"/>
              <a:gd name="connsiteX144" fmla="*/ 641910 w 994960"/>
              <a:gd name="connsiteY144" fmla="*/ 80239 h 994961"/>
              <a:gd name="connsiteX145" fmla="*/ 786340 w 994960"/>
              <a:gd name="connsiteY145" fmla="*/ 32096 h 994961"/>
              <a:gd name="connsiteX146" fmla="*/ 641910 w 994960"/>
              <a:gd name="connsiteY146" fmla="*/ 127708 h 994961"/>
              <a:gd name="connsiteX147" fmla="*/ 674006 w 994960"/>
              <a:gd name="connsiteY147" fmla="*/ 142841 h 994961"/>
              <a:gd name="connsiteX148" fmla="*/ 674006 w 994960"/>
              <a:gd name="connsiteY148" fmla="*/ 172931 h 994961"/>
              <a:gd name="connsiteX149" fmla="*/ 641910 w 994960"/>
              <a:gd name="connsiteY149" fmla="*/ 144430 h 994961"/>
              <a:gd name="connsiteX150" fmla="*/ 641910 w 994960"/>
              <a:gd name="connsiteY150" fmla="*/ 191899 h 994961"/>
              <a:gd name="connsiteX151" fmla="*/ 674006 w 994960"/>
              <a:gd name="connsiteY151" fmla="*/ 207032 h 994961"/>
              <a:gd name="connsiteX152" fmla="*/ 674006 w 994960"/>
              <a:gd name="connsiteY152" fmla="*/ 237122 h 994961"/>
              <a:gd name="connsiteX153" fmla="*/ 641910 w 994960"/>
              <a:gd name="connsiteY153" fmla="*/ 208621 h 994961"/>
              <a:gd name="connsiteX154" fmla="*/ 641910 w 994960"/>
              <a:gd name="connsiteY154" fmla="*/ 256090 h 994961"/>
              <a:gd name="connsiteX155" fmla="*/ 674006 w 994960"/>
              <a:gd name="connsiteY155" fmla="*/ 271223 h 994961"/>
              <a:gd name="connsiteX156" fmla="*/ 674006 w 994960"/>
              <a:gd name="connsiteY156" fmla="*/ 301313 h 994961"/>
              <a:gd name="connsiteX157" fmla="*/ 641910 w 994960"/>
              <a:gd name="connsiteY157" fmla="*/ 272812 h 994961"/>
              <a:gd name="connsiteX158" fmla="*/ 641910 w 994960"/>
              <a:gd name="connsiteY158" fmla="*/ 320281 h 994961"/>
              <a:gd name="connsiteX159" fmla="*/ 674006 w 994960"/>
              <a:gd name="connsiteY159" fmla="*/ 335414 h 994961"/>
              <a:gd name="connsiteX160" fmla="*/ 674006 w 994960"/>
              <a:gd name="connsiteY160" fmla="*/ 365504 h 994961"/>
              <a:gd name="connsiteX161" fmla="*/ 641910 w 994960"/>
              <a:gd name="connsiteY161" fmla="*/ 337003 h 994961"/>
              <a:gd name="connsiteX162" fmla="*/ 641910 w 994960"/>
              <a:gd name="connsiteY162" fmla="*/ 384472 h 994961"/>
              <a:gd name="connsiteX163" fmla="*/ 674006 w 994960"/>
              <a:gd name="connsiteY163" fmla="*/ 399605 h 994961"/>
              <a:gd name="connsiteX164" fmla="*/ 674006 w 994960"/>
              <a:gd name="connsiteY164" fmla="*/ 429695 h 994961"/>
              <a:gd name="connsiteX165" fmla="*/ 641910 w 994960"/>
              <a:gd name="connsiteY165" fmla="*/ 401194 h 994961"/>
              <a:gd name="connsiteX166" fmla="*/ 641910 w 994960"/>
              <a:gd name="connsiteY166" fmla="*/ 448663 h 994961"/>
              <a:gd name="connsiteX167" fmla="*/ 674006 w 994960"/>
              <a:gd name="connsiteY167" fmla="*/ 463796 h 994961"/>
              <a:gd name="connsiteX168" fmla="*/ 674006 w 994960"/>
              <a:gd name="connsiteY168" fmla="*/ 493886 h 994961"/>
              <a:gd name="connsiteX169" fmla="*/ 641910 w 994960"/>
              <a:gd name="connsiteY169" fmla="*/ 465385 h 994961"/>
              <a:gd name="connsiteX170" fmla="*/ 641910 w 994960"/>
              <a:gd name="connsiteY170" fmla="*/ 512855 h 994961"/>
              <a:gd name="connsiteX171" fmla="*/ 674006 w 994960"/>
              <a:gd name="connsiteY171" fmla="*/ 527988 h 994961"/>
              <a:gd name="connsiteX172" fmla="*/ 674006 w 994960"/>
              <a:gd name="connsiteY172" fmla="*/ 558077 h 994961"/>
              <a:gd name="connsiteX173" fmla="*/ 641910 w 994960"/>
              <a:gd name="connsiteY173" fmla="*/ 529576 h 994961"/>
              <a:gd name="connsiteX174" fmla="*/ 192573 w 994960"/>
              <a:gd name="connsiteY174" fmla="*/ 352730 h 994961"/>
              <a:gd name="connsiteX175" fmla="*/ 192573 w 994960"/>
              <a:gd name="connsiteY175" fmla="*/ 384825 h 994961"/>
              <a:gd name="connsiteX176" fmla="*/ 128382 w 994960"/>
              <a:gd name="connsiteY176" fmla="*/ 376095 h 994961"/>
              <a:gd name="connsiteX177" fmla="*/ 128382 w 994960"/>
              <a:gd name="connsiteY177" fmla="*/ 344610 h 994961"/>
              <a:gd name="connsiteX178" fmla="*/ 192573 w 994960"/>
              <a:gd name="connsiteY178" fmla="*/ 352730 h 994961"/>
              <a:gd name="connsiteX179" fmla="*/ 224669 w 994960"/>
              <a:gd name="connsiteY179" fmla="*/ 577399 h 994961"/>
              <a:gd name="connsiteX180" fmla="*/ 224669 w 994960"/>
              <a:gd name="connsiteY180" fmla="*/ 545303 h 994961"/>
              <a:gd name="connsiteX181" fmla="*/ 288860 w 994960"/>
              <a:gd name="connsiteY181" fmla="*/ 537183 h 994961"/>
              <a:gd name="connsiteX182" fmla="*/ 288860 w 994960"/>
              <a:gd name="connsiteY182" fmla="*/ 568669 h 994961"/>
              <a:gd name="connsiteX183" fmla="*/ 224669 w 994960"/>
              <a:gd name="connsiteY183" fmla="*/ 577399 h 994961"/>
              <a:gd name="connsiteX184" fmla="*/ 224669 w 994960"/>
              <a:gd name="connsiteY184" fmla="*/ 513208 h 994961"/>
              <a:gd name="connsiteX185" fmla="*/ 224669 w 994960"/>
              <a:gd name="connsiteY185" fmla="*/ 481112 h 994961"/>
              <a:gd name="connsiteX186" fmla="*/ 288860 w 994960"/>
              <a:gd name="connsiteY186" fmla="*/ 472992 h 994961"/>
              <a:gd name="connsiteX187" fmla="*/ 288860 w 994960"/>
              <a:gd name="connsiteY187" fmla="*/ 504478 h 994961"/>
              <a:gd name="connsiteX188" fmla="*/ 224669 w 994960"/>
              <a:gd name="connsiteY188" fmla="*/ 513208 h 994961"/>
              <a:gd name="connsiteX189" fmla="*/ 224669 w 994960"/>
              <a:gd name="connsiteY189" fmla="*/ 449016 h 994961"/>
              <a:gd name="connsiteX190" fmla="*/ 224669 w 994960"/>
              <a:gd name="connsiteY190" fmla="*/ 416921 h 994961"/>
              <a:gd name="connsiteX191" fmla="*/ 288860 w 994960"/>
              <a:gd name="connsiteY191" fmla="*/ 408801 h 994961"/>
              <a:gd name="connsiteX192" fmla="*/ 288860 w 994960"/>
              <a:gd name="connsiteY192" fmla="*/ 440287 h 994961"/>
              <a:gd name="connsiteX193" fmla="*/ 224669 w 994960"/>
              <a:gd name="connsiteY193" fmla="*/ 449016 h 994961"/>
              <a:gd name="connsiteX194" fmla="*/ 224669 w 994960"/>
              <a:gd name="connsiteY194" fmla="*/ 384825 h 994961"/>
              <a:gd name="connsiteX195" fmla="*/ 224669 w 994960"/>
              <a:gd name="connsiteY195" fmla="*/ 352730 h 994961"/>
              <a:gd name="connsiteX196" fmla="*/ 288860 w 994960"/>
              <a:gd name="connsiteY196" fmla="*/ 344610 h 994961"/>
              <a:gd name="connsiteX197" fmla="*/ 288860 w 994960"/>
              <a:gd name="connsiteY197" fmla="*/ 376095 h 994961"/>
              <a:gd name="connsiteX198" fmla="*/ 224669 w 994960"/>
              <a:gd name="connsiteY198" fmla="*/ 384825 h 994961"/>
              <a:gd name="connsiteX199" fmla="*/ 192573 w 994960"/>
              <a:gd name="connsiteY199" fmla="*/ 416921 h 994961"/>
              <a:gd name="connsiteX200" fmla="*/ 192573 w 994960"/>
              <a:gd name="connsiteY200" fmla="*/ 449016 h 994961"/>
              <a:gd name="connsiteX201" fmla="*/ 128382 w 994960"/>
              <a:gd name="connsiteY201" fmla="*/ 440287 h 994961"/>
              <a:gd name="connsiteX202" fmla="*/ 128382 w 994960"/>
              <a:gd name="connsiteY202" fmla="*/ 408801 h 994961"/>
              <a:gd name="connsiteX203" fmla="*/ 192573 w 994960"/>
              <a:gd name="connsiteY203" fmla="*/ 416921 h 994961"/>
              <a:gd name="connsiteX204" fmla="*/ 192573 w 994960"/>
              <a:gd name="connsiteY204" fmla="*/ 481112 h 994961"/>
              <a:gd name="connsiteX205" fmla="*/ 192573 w 994960"/>
              <a:gd name="connsiteY205" fmla="*/ 513208 h 994961"/>
              <a:gd name="connsiteX206" fmla="*/ 128382 w 994960"/>
              <a:gd name="connsiteY206" fmla="*/ 504478 h 994961"/>
              <a:gd name="connsiteX207" fmla="*/ 128382 w 994960"/>
              <a:gd name="connsiteY207" fmla="*/ 472992 h 994961"/>
              <a:gd name="connsiteX208" fmla="*/ 192573 w 994960"/>
              <a:gd name="connsiteY208" fmla="*/ 481112 h 994961"/>
              <a:gd name="connsiteX209" fmla="*/ 192573 w 994960"/>
              <a:gd name="connsiteY209" fmla="*/ 545303 h 994961"/>
              <a:gd name="connsiteX210" fmla="*/ 192573 w 994960"/>
              <a:gd name="connsiteY210" fmla="*/ 577399 h 994961"/>
              <a:gd name="connsiteX211" fmla="*/ 128382 w 994960"/>
              <a:gd name="connsiteY211" fmla="*/ 568669 h 994961"/>
              <a:gd name="connsiteX212" fmla="*/ 128382 w 994960"/>
              <a:gd name="connsiteY212" fmla="*/ 537183 h 994961"/>
              <a:gd name="connsiteX213" fmla="*/ 192573 w 994960"/>
              <a:gd name="connsiteY213" fmla="*/ 545303 h 994961"/>
              <a:gd name="connsiteX214" fmla="*/ 320955 w 994960"/>
              <a:gd name="connsiteY214" fmla="*/ 558077 h 994961"/>
              <a:gd name="connsiteX215" fmla="*/ 320955 w 994960"/>
              <a:gd name="connsiteY215" fmla="*/ 527988 h 994961"/>
              <a:gd name="connsiteX216" fmla="*/ 353051 w 994960"/>
              <a:gd name="connsiteY216" fmla="*/ 512855 h 994961"/>
              <a:gd name="connsiteX217" fmla="*/ 353051 w 994960"/>
              <a:gd name="connsiteY217" fmla="*/ 529576 h 994961"/>
              <a:gd name="connsiteX218" fmla="*/ 320955 w 994960"/>
              <a:gd name="connsiteY218" fmla="*/ 558077 h 994961"/>
              <a:gd name="connsiteX219" fmla="*/ 320955 w 994960"/>
              <a:gd name="connsiteY219" fmla="*/ 493886 h 994961"/>
              <a:gd name="connsiteX220" fmla="*/ 320955 w 994960"/>
              <a:gd name="connsiteY220" fmla="*/ 463796 h 994961"/>
              <a:gd name="connsiteX221" fmla="*/ 353051 w 994960"/>
              <a:gd name="connsiteY221" fmla="*/ 448663 h 994961"/>
              <a:gd name="connsiteX222" fmla="*/ 353051 w 994960"/>
              <a:gd name="connsiteY222" fmla="*/ 465385 h 994961"/>
              <a:gd name="connsiteX223" fmla="*/ 320955 w 994960"/>
              <a:gd name="connsiteY223" fmla="*/ 493886 h 994961"/>
              <a:gd name="connsiteX224" fmla="*/ 320955 w 994960"/>
              <a:gd name="connsiteY224" fmla="*/ 429695 h 994961"/>
              <a:gd name="connsiteX225" fmla="*/ 320955 w 994960"/>
              <a:gd name="connsiteY225" fmla="*/ 399605 h 994961"/>
              <a:gd name="connsiteX226" fmla="*/ 353051 w 994960"/>
              <a:gd name="connsiteY226" fmla="*/ 384472 h 994961"/>
              <a:gd name="connsiteX227" fmla="*/ 353051 w 994960"/>
              <a:gd name="connsiteY227" fmla="*/ 401194 h 994961"/>
              <a:gd name="connsiteX228" fmla="*/ 320955 w 994960"/>
              <a:gd name="connsiteY228" fmla="*/ 429695 h 994961"/>
              <a:gd name="connsiteX229" fmla="*/ 320955 w 994960"/>
              <a:gd name="connsiteY229" fmla="*/ 365504 h 994961"/>
              <a:gd name="connsiteX230" fmla="*/ 320955 w 994960"/>
              <a:gd name="connsiteY230" fmla="*/ 335414 h 994961"/>
              <a:gd name="connsiteX231" fmla="*/ 353051 w 994960"/>
              <a:gd name="connsiteY231" fmla="*/ 320281 h 994961"/>
              <a:gd name="connsiteX232" fmla="*/ 353051 w 994960"/>
              <a:gd name="connsiteY232" fmla="*/ 337003 h 994961"/>
              <a:gd name="connsiteX233" fmla="*/ 320955 w 994960"/>
              <a:gd name="connsiteY233" fmla="*/ 365504 h 994961"/>
              <a:gd name="connsiteX234" fmla="*/ 208621 w 994960"/>
              <a:gd name="connsiteY234" fmla="*/ 224669 h 994961"/>
              <a:gd name="connsiteX235" fmla="*/ 353051 w 994960"/>
              <a:gd name="connsiteY235" fmla="*/ 272812 h 994961"/>
              <a:gd name="connsiteX236" fmla="*/ 208621 w 994960"/>
              <a:gd name="connsiteY236" fmla="*/ 320955 h 994961"/>
              <a:gd name="connsiteX237" fmla="*/ 64191 w 994960"/>
              <a:gd name="connsiteY237" fmla="*/ 272812 h 994961"/>
              <a:gd name="connsiteX238" fmla="*/ 208621 w 994960"/>
              <a:gd name="connsiteY238" fmla="*/ 224669 h 994961"/>
              <a:gd name="connsiteX239" fmla="*/ 64191 w 994960"/>
              <a:gd name="connsiteY239" fmla="*/ 320281 h 994961"/>
              <a:gd name="connsiteX240" fmla="*/ 96287 w 994960"/>
              <a:gd name="connsiteY240" fmla="*/ 335414 h 994961"/>
              <a:gd name="connsiteX241" fmla="*/ 96287 w 994960"/>
              <a:gd name="connsiteY241" fmla="*/ 365504 h 994961"/>
              <a:gd name="connsiteX242" fmla="*/ 64191 w 994960"/>
              <a:gd name="connsiteY242" fmla="*/ 337003 h 994961"/>
              <a:gd name="connsiteX243" fmla="*/ 64191 w 994960"/>
              <a:gd name="connsiteY243" fmla="*/ 384472 h 994961"/>
              <a:gd name="connsiteX244" fmla="*/ 96287 w 994960"/>
              <a:gd name="connsiteY244" fmla="*/ 399605 h 994961"/>
              <a:gd name="connsiteX245" fmla="*/ 96287 w 994960"/>
              <a:gd name="connsiteY245" fmla="*/ 429695 h 994961"/>
              <a:gd name="connsiteX246" fmla="*/ 64191 w 994960"/>
              <a:gd name="connsiteY246" fmla="*/ 401194 h 994961"/>
              <a:gd name="connsiteX247" fmla="*/ 64191 w 994960"/>
              <a:gd name="connsiteY247" fmla="*/ 448663 h 994961"/>
              <a:gd name="connsiteX248" fmla="*/ 96287 w 994960"/>
              <a:gd name="connsiteY248" fmla="*/ 463796 h 994961"/>
              <a:gd name="connsiteX249" fmla="*/ 96287 w 994960"/>
              <a:gd name="connsiteY249" fmla="*/ 493886 h 994961"/>
              <a:gd name="connsiteX250" fmla="*/ 64191 w 994960"/>
              <a:gd name="connsiteY250" fmla="*/ 465385 h 994961"/>
              <a:gd name="connsiteX251" fmla="*/ 64191 w 994960"/>
              <a:gd name="connsiteY251" fmla="*/ 512855 h 994961"/>
              <a:gd name="connsiteX252" fmla="*/ 96287 w 994960"/>
              <a:gd name="connsiteY252" fmla="*/ 527988 h 994961"/>
              <a:gd name="connsiteX253" fmla="*/ 96287 w 994960"/>
              <a:gd name="connsiteY253" fmla="*/ 558077 h 994961"/>
              <a:gd name="connsiteX254" fmla="*/ 64191 w 994960"/>
              <a:gd name="connsiteY254" fmla="*/ 529576 h 994961"/>
              <a:gd name="connsiteX255" fmla="*/ 48143 w 994960"/>
              <a:gd name="connsiteY255" fmla="*/ 641911 h 994961"/>
              <a:gd name="connsiteX256" fmla="*/ 32096 w 994960"/>
              <a:gd name="connsiteY256" fmla="*/ 625863 h 994961"/>
              <a:gd name="connsiteX257" fmla="*/ 48143 w 994960"/>
              <a:gd name="connsiteY257" fmla="*/ 609815 h 994961"/>
              <a:gd name="connsiteX258" fmla="*/ 361411 w 994960"/>
              <a:gd name="connsiteY258" fmla="*/ 609815 h 994961"/>
              <a:gd name="connsiteX259" fmla="*/ 340437 w 994960"/>
              <a:gd name="connsiteY259" fmla="*/ 641911 h 994961"/>
              <a:gd name="connsiteX260" fmla="*/ 641910 w 994960"/>
              <a:gd name="connsiteY260" fmla="*/ 898675 h 994961"/>
              <a:gd name="connsiteX261" fmla="*/ 720528 w 994960"/>
              <a:gd name="connsiteY261" fmla="*/ 962866 h 994961"/>
              <a:gd name="connsiteX262" fmla="*/ 274433 w 994960"/>
              <a:gd name="connsiteY262" fmla="*/ 962866 h 994961"/>
              <a:gd name="connsiteX263" fmla="*/ 353051 w 994960"/>
              <a:gd name="connsiteY263" fmla="*/ 898675 h 994961"/>
              <a:gd name="connsiteX264" fmla="*/ 497480 w 994960"/>
              <a:gd name="connsiteY264" fmla="*/ 866579 h 994961"/>
              <a:gd name="connsiteX265" fmla="*/ 353051 w 994960"/>
              <a:gd name="connsiteY265" fmla="*/ 722149 h 994961"/>
              <a:gd name="connsiteX266" fmla="*/ 497480 w 994960"/>
              <a:gd name="connsiteY266" fmla="*/ 577720 h 994961"/>
              <a:gd name="connsiteX267" fmla="*/ 641910 w 994960"/>
              <a:gd name="connsiteY267" fmla="*/ 722149 h 994961"/>
              <a:gd name="connsiteX268" fmla="*/ 497480 w 994960"/>
              <a:gd name="connsiteY268" fmla="*/ 866579 h 994961"/>
              <a:gd name="connsiteX269" fmla="*/ 946817 w 994960"/>
              <a:gd name="connsiteY269" fmla="*/ 641911 h 994961"/>
              <a:gd name="connsiteX270" fmla="*/ 654524 w 994960"/>
              <a:gd name="connsiteY270" fmla="*/ 641911 h 994961"/>
              <a:gd name="connsiteX271" fmla="*/ 633549 w 994960"/>
              <a:gd name="connsiteY271" fmla="*/ 609815 h 994961"/>
              <a:gd name="connsiteX272" fmla="*/ 946817 w 994960"/>
              <a:gd name="connsiteY272" fmla="*/ 609815 h 994961"/>
              <a:gd name="connsiteX273" fmla="*/ 962865 w 994960"/>
              <a:gd name="connsiteY273" fmla="*/ 625863 h 994961"/>
              <a:gd name="connsiteX274" fmla="*/ 946817 w 994960"/>
              <a:gd name="connsiteY274" fmla="*/ 641911 h 994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</a:cxnLst>
            <a:rect l="l" t="t" r="r" b="b"/>
            <a:pathLst>
              <a:path w="994960" h="994961">
                <a:moveTo>
                  <a:pt x="946817" y="577720"/>
                </a:moveTo>
                <a:lnTo>
                  <a:pt x="929791" y="577720"/>
                </a:lnTo>
                <a:cubicBezTo>
                  <a:pt x="950155" y="565170"/>
                  <a:pt x="962865" y="549042"/>
                  <a:pt x="962865" y="529576"/>
                </a:cubicBezTo>
                <a:lnTo>
                  <a:pt x="962865" y="80239"/>
                </a:lnTo>
                <a:cubicBezTo>
                  <a:pt x="962865" y="28116"/>
                  <a:pt x="871922" y="0"/>
                  <a:pt x="786340" y="0"/>
                </a:cubicBezTo>
                <a:cubicBezTo>
                  <a:pt x="700757" y="0"/>
                  <a:pt x="609815" y="28116"/>
                  <a:pt x="609815" y="80239"/>
                </a:cubicBezTo>
                <a:lnTo>
                  <a:pt x="609815" y="529576"/>
                </a:lnTo>
                <a:cubicBezTo>
                  <a:pt x="609815" y="549042"/>
                  <a:pt x="622524" y="565170"/>
                  <a:pt x="642889" y="577720"/>
                </a:cubicBezTo>
                <a:lnTo>
                  <a:pt x="598661" y="577720"/>
                </a:lnTo>
                <a:cubicBezTo>
                  <a:pt x="569984" y="557564"/>
                  <a:pt x="535128" y="545624"/>
                  <a:pt x="497480" y="545624"/>
                </a:cubicBezTo>
                <a:cubicBezTo>
                  <a:pt x="459832" y="545624"/>
                  <a:pt x="424993" y="557564"/>
                  <a:pt x="396299" y="577720"/>
                </a:cubicBezTo>
                <a:lnTo>
                  <a:pt x="352072" y="577720"/>
                </a:lnTo>
                <a:cubicBezTo>
                  <a:pt x="372436" y="565170"/>
                  <a:pt x="385146" y="549042"/>
                  <a:pt x="385146" y="529576"/>
                </a:cubicBezTo>
                <a:lnTo>
                  <a:pt x="385146" y="272812"/>
                </a:lnTo>
                <a:cubicBezTo>
                  <a:pt x="385146" y="220689"/>
                  <a:pt x="294203" y="192573"/>
                  <a:pt x="208621" y="192573"/>
                </a:cubicBezTo>
                <a:cubicBezTo>
                  <a:pt x="123038" y="192573"/>
                  <a:pt x="32096" y="220689"/>
                  <a:pt x="32096" y="272812"/>
                </a:cubicBezTo>
                <a:lnTo>
                  <a:pt x="32096" y="529576"/>
                </a:lnTo>
                <a:cubicBezTo>
                  <a:pt x="32096" y="549042"/>
                  <a:pt x="44805" y="565170"/>
                  <a:pt x="65170" y="577720"/>
                </a:cubicBezTo>
                <a:lnTo>
                  <a:pt x="48143" y="577720"/>
                </a:lnTo>
                <a:cubicBezTo>
                  <a:pt x="21600" y="577720"/>
                  <a:pt x="0" y="599320"/>
                  <a:pt x="0" y="625863"/>
                </a:cubicBezTo>
                <a:cubicBezTo>
                  <a:pt x="0" y="652406"/>
                  <a:pt x="21600" y="674006"/>
                  <a:pt x="48143" y="674006"/>
                </a:cubicBezTo>
                <a:lnTo>
                  <a:pt x="327791" y="674006"/>
                </a:lnTo>
                <a:cubicBezTo>
                  <a:pt x="323442" y="689332"/>
                  <a:pt x="320955" y="705444"/>
                  <a:pt x="320955" y="722149"/>
                </a:cubicBezTo>
                <a:cubicBezTo>
                  <a:pt x="320955" y="781847"/>
                  <a:pt x="350820" y="834612"/>
                  <a:pt x="396299" y="866579"/>
                </a:cubicBezTo>
                <a:lnTo>
                  <a:pt x="353051" y="866579"/>
                </a:lnTo>
                <a:cubicBezTo>
                  <a:pt x="291106" y="866579"/>
                  <a:pt x="240716" y="916969"/>
                  <a:pt x="240716" y="978914"/>
                </a:cubicBezTo>
                <a:lnTo>
                  <a:pt x="240716" y="994962"/>
                </a:lnTo>
                <a:lnTo>
                  <a:pt x="754244" y="994962"/>
                </a:lnTo>
                <a:lnTo>
                  <a:pt x="754244" y="978914"/>
                </a:lnTo>
                <a:cubicBezTo>
                  <a:pt x="754244" y="916969"/>
                  <a:pt x="703854" y="866579"/>
                  <a:pt x="641910" y="866579"/>
                </a:cubicBezTo>
                <a:lnTo>
                  <a:pt x="598661" y="866579"/>
                </a:lnTo>
                <a:cubicBezTo>
                  <a:pt x="644141" y="834612"/>
                  <a:pt x="674006" y="781847"/>
                  <a:pt x="674006" y="722149"/>
                </a:cubicBezTo>
                <a:cubicBezTo>
                  <a:pt x="674006" y="705444"/>
                  <a:pt x="671518" y="689332"/>
                  <a:pt x="667169" y="674006"/>
                </a:cubicBezTo>
                <a:lnTo>
                  <a:pt x="946817" y="674006"/>
                </a:lnTo>
                <a:cubicBezTo>
                  <a:pt x="973360" y="674006"/>
                  <a:pt x="994961" y="652406"/>
                  <a:pt x="994961" y="625863"/>
                </a:cubicBezTo>
                <a:cubicBezTo>
                  <a:pt x="994961" y="599320"/>
                  <a:pt x="973360" y="577720"/>
                  <a:pt x="946817" y="577720"/>
                </a:cubicBezTo>
                <a:close/>
                <a:moveTo>
                  <a:pt x="770292" y="160157"/>
                </a:moveTo>
                <a:lnTo>
                  <a:pt x="770292" y="192252"/>
                </a:lnTo>
                <a:cubicBezTo>
                  <a:pt x="745835" y="191257"/>
                  <a:pt x="724315" y="188016"/>
                  <a:pt x="706101" y="183522"/>
                </a:cubicBezTo>
                <a:lnTo>
                  <a:pt x="706101" y="152037"/>
                </a:lnTo>
                <a:cubicBezTo>
                  <a:pt x="726385" y="156514"/>
                  <a:pt x="748307" y="159258"/>
                  <a:pt x="770292" y="160157"/>
                </a:cubicBezTo>
                <a:close/>
                <a:moveTo>
                  <a:pt x="802388" y="577399"/>
                </a:moveTo>
                <a:lnTo>
                  <a:pt x="802388" y="545303"/>
                </a:lnTo>
                <a:cubicBezTo>
                  <a:pt x="824373" y="544404"/>
                  <a:pt x="846294" y="541660"/>
                  <a:pt x="866579" y="537183"/>
                </a:cubicBezTo>
                <a:lnTo>
                  <a:pt x="866579" y="568669"/>
                </a:lnTo>
                <a:cubicBezTo>
                  <a:pt x="848364" y="573162"/>
                  <a:pt x="826844" y="576404"/>
                  <a:pt x="802388" y="577399"/>
                </a:cubicBezTo>
                <a:close/>
                <a:moveTo>
                  <a:pt x="802388" y="513208"/>
                </a:moveTo>
                <a:lnTo>
                  <a:pt x="802388" y="481112"/>
                </a:lnTo>
                <a:cubicBezTo>
                  <a:pt x="824373" y="480213"/>
                  <a:pt x="846294" y="477469"/>
                  <a:pt x="866579" y="472992"/>
                </a:cubicBezTo>
                <a:lnTo>
                  <a:pt x="866579" y="504478"/>
                </a:lnTo>
                <a:cubicBezTo>
                  <a:pt x="848364" y="508971"/>
                  <a:pt x="826844" y="512213"/>
                  <a:pt x="802388" y="513208"/>
                </a:cubicBezTo>
                <a:close/>
                <a:moveTo>
                  <a:pt x="802388" y="449016"/>
                </a:moveTo>
                <a:lnTo>
                  <a:pt x="802388" y="416921"/>
                </a:lnTo>
                <a:cubicBezTo>
                  <a:pt x="824373" y="416022"/>
                  <a:pt x="846294" y="413278"/>
                  <a:pt x="866579" y="408801"/>
                </a:cubicBezTo>
                <a:lnTo>
                  <a:pt x="866579" y="440287"/>
                </a:lnTo>
                <a:cubicBezTo>
                  <a:pt x="848364" y="444780"/>
                  <a:pt x="826844" y="448022"/>
                  <a:pt x="802388" y="449016"/>
                </a:cubicBezTo>
                <a:close/>
                <a:moveTo>
                  <a:pt x="802388" y="384825"/>
                </a:moveTo>
                <a:lnTo>
                  <a:pt x="802388" y="352730"/>
                </a:lnTo>
                <a:cubicBezTo>
                  <a:pt x="824373" y="351831"/>
                  <a:pt x="846294" y="349087"/>
                  <a:pt x="866579" y="344610"/>
                </a:cubicBezTo>
                <a:lnTo>
                  <a:pt x="866579" y="376095"/>
                </a:lnTo>
                <a:cubicBezTo>
                  <a:pt x="848364" y="380589"/>
                  <a:pt x="826844" y="383830"/>
                  <a:pt x="802388" y="384825"/>
                </a:cubicBezTo>
                <a:close/>
                <a:moveTo>
                  <a:pt x="802388" y="320634"/>
                </a:moveTo>
                <a:lnTo>
                  <a:pt x="802388" y="288539"/>
                </a:lnTo>
                <a:cubicBezTo>
                  <a:pt x="824373" y="287640"/>
                  <a:pt x="846294" y="284896"/>
                  <a:pt x="866579" y="280419"/>
                </a:cubicBezTo>
                <a:lnTo>
                  <a:pt x="866579" y="311904"/>
                </a:lnTo>
                <a:cubicBezTo>
                  <a:pt x="848364" y="316398"/>
                  <a:pt x="826844" y="319639"/>
                  <a:pt x="802388" y="320634"/>
                </a:cubicBezTo>
                <a:close/>
                <a:moveTo>
                  <a:pt x="802388" y="256443"/>
                </a:moveTo>
                <a:lnTo>
                  <a:pt x="802388" y="224348"/>
                </a:lnTo>
                <a:cubicBezTo>
                  <a:pt x="824373" y="223449"/>
                  <a:pt x="846294" y="220705"/>
                  <a:pt x="866579" y="216228"/>
                </a:cubicBezTo>
                <a:lnTo>
                  <a:pt x="866579" y="247713"/>
                </a:lnTo>
                <a:cubicBezTo>
                  <a:pt x="848364" y="252207"/>
                  <a:pt x="826844" y="255448"/>
                  <a:pt x="802388" y="256443"/>
                </a:cubicBezTo>
                <a:close/>
                <a:moveTo>
                  <a:pt x="802388" y="192252"/>
                </a:moveTo>
                <a:lnTo>
                  <a:pt x="802388" y="160157"/>
                </a:lnTo>
                <a:cubicBezTo>
                  <a:pt x="824373" y="159258"/>
                  <a:pt x="846294" y="156514"/>
                  <a:pt x="866579" y="152037"/>
                </a:cubicBezTo>
                <a:lnTo>
                  <a:pt x="866579" y="183522"/>
                </a:lnTo>
                <a:cubicBezTo>
                  <a:pt x="848364" y="188016"/>
                  <a:pt x="826844" y="191257"/>
                  <a:pt x="802388" y="192252"/>
                </a:cubicBezTo>
                <a:close/>
                <a:moveTo>
                  <a:pt x="770292" y="224348"/>
                </a:moveTo>
                <a:lnTo>
                  <a:pt x="770292" y="256443"/>
                </a:lnTo>
                <a:cubicBezTo>
                  <a:pt x="745835" y="255448"/>
                  <a:pt x="724315" y="252207"/>
                  <a:pt x="706101" y="247713"/>
                </a:cubicBezTo>
                <a:lnTo>
                  <a:pt x="706101" y="216228"/>
                </a:lnTo>
                <a:cubicBezTo>
                  <a:pt x="726385" y="220705"/>
                  <a:pt x="748307" y="223449"/>
                  <a:pt x="770292" y="224348"/>
                </a:cubicBezTo>
                <a:close/>
                <a:moveTo>
                  <a:pt x="770292" y="288539"/>
                </a:moveTo>
                <a:lnTo>
                  <a:pt x="770292" y="320634"/>
                </a:lnTo>
                <a:cubicBezTo>
                  <a:pt x="745835" y="319639"/>
                  <a:pt x="724315" y="316398"/>
                  <a:pt x="706101" y="311904"/>
                </a:cubicBezTo>
                <a:lnTo>
                  <a:pt x="706101" y="280419"/>
                </a:lnTo>
                <a:cubicBezTo>
                  <a:pt x="726385" y="284896"/>
                  <a:pt x="748307" y="287640"/>
                  <a:pt x="770292" y="288539"/>
                </a:cubicBezTo>
                <a:close/>
                <a:moveTo>
                  <a:pt x="770292" y="352730"/>
                </a:moveTo>
                <a:lnTo>
                  <a:pt x="770292" y="384825"/>
                </a:lnTo>
                <a:cubicBezTo>
                  <a:pt x="745835" y="383830"/>
                  <a:pt x="724315" y="380589"/>
                  <a:pt x="706101" y="376095"/>
                </a:cubicBezTo>
                <a:lnTo>
                  <a:pt x="706101" y="344610"/>
                </a:lnTo>
                <a:cubicBezTo>
                  <a:pt x="726385" y="349087"/>
                  <a:pt x="748307" y="351831"/>
                  <a:pt x="770292" y="352730"/>
                </a:cubicBezTo>
                <a:close/>
                <a:moveTo>
                  <a:pt x="770292" y="416921"/>
                </a:moveTo>
                <a:lnTo>
                  <a:pt x="770292" y="449016"/>
                </a:lnTo>
                <a:cubicBezTo>
                  <a:pt x="745835" y="448022"/>
                  <a:pt x="724315" y="444780"/>
                  <a:pt x="706101" y="440287"/>
                </a:cubicBezTo>
                <a:lnTo>
                  <a:pt x="706101" y="408801"/>
                </a:lnTo>
                <a:cubicBezTo>
                  <a:pt x="726385" y="413278"/>
                  <a:pt x="748307" y="416022"/>
                  <a:pt x="770292" y="416921"/>
                </a:cubicBezTo>
                <a:close/>
                <a:moveTo>
                  <a:pt x="770292" y="481112"/>
                </a:moveTo>
                <a:lnTo>
                  <a:pt x="770292" y="513208"/>
                </a:lnTo>
                <a:cubicBezTo>
                  <a:pt x="745835" y="512213"/>
                  <a:pt x="724315" y="508971"/>
                  <a:pt x="706101" y="504478"/>
                </a:cubicBezTo>
                <a:lnTo>
                  <a:pt x="706101" y="472992"/>
                </a:lnTo>
                <a:cubicBezTo>
                  <a:pt x="726385" y="477469"/>
                  <a:pt x="748307" y="480213"/>
                  <a:pt x="770292" y="481112"/>
                </a:cubicBezTo>
                <a:close/>
                <a:moveTo>
                  <a:pt x="770292" y="545303"/>
                </a:moveTo>
                <a:lnTo>
                  <a:pt x="770292" y="577399"/>
                </a:lnTo>
                <a:cubicBezTo>
                  <a:pt x="745835" y="576404"/>
                  <a:pt x="724315" y="573162"/>
                  <a:pt x="706101" y="568669"/>
                </a:cubicBezTo>
                <a:lnTo>
                  <a:pt x="706101" y="537183"/>
                </a:lnTo>
                <a:cubicBezTo>
                  <a:pt x="726385" y="541660"/>
                  <a:pt x="748307" y="544404"/>
                  <a:pt x="770292" y="545303"/>
                </a:cubicBezTo>
                <a:close/>
                <a:moveTo>
                  <a:pt x="898674" y="558077"/>
                </a:moveTo>
                <a:lnTo>
                  <a:pt x="898674" y="527988"/>
                </a:lnTo>
                <a:cubicBezTo>
                  <a:pt x="910662" y="523687"/>
                  <a:pt x="921558" y="518664"/>
                  <a:pt x="930770" y="512855"/>
                </a:cubicBezTo>
                <a:lnTo>
                  <a:pt x="930770" y="529576"/>
                </a:lnTo>
                <a:cubicBezTo>
                  <a:pt x="930770" y="538419"/>
                  <a:pt x="919279" y="549042"/>
                  <a:pt x="898674" y="558077"/>
                </a:cubicBezTo>
                <a:close/>
                <a:moveTo>
                  <a:pt x="898674" y="493886"/>
                </a:moveTo>
                <a:lnTo>
                  <a:pt x="898674" y="463796"/>
                </a:lnTo>
                <a:cubicBezTo>
                  <a:pt x="910662" y="459496"/>
                  <a:pt x="921558" y="454473"/>
                  <a:pt x="930770" y="448663"/>
                </a:cubicBezTo>
                <a:lnTo>
                  <a:pt x="930770" y="465385"/>
                </a:lnTo>
                <a:cubicBezTo>
                  <a:pt x="930770" y="474228"/>
                  <a:pt x="919279" y="484851"/>
                  <a:pt x="898674" y="493886"/>
                </a:cubicBezTo>
                <a:close/>
                <a:moveTo>
                  <a:pt x="898674" y="429695"/>
                </a:moveTo>
                <a:lnTo>
                  <a:pt x="898674" y="399605"/>
                </a:lnTo>
                <a:cubicBezTo>
                  <a:pt x="910662" y="395305"/>
                  <a:pt x="921558" y="390282"/>
                  <a:pt x="930770" y="384472"/>
                </a:cubicBezTo>
                <a:lnTo>
                  <a:pt x="930770" y="401194"/>
                </a:lnTo>
                <a:cubicBezTo>
                  <a:pt x="930770" y="410036"/>
                  <a:pt x="919279" y="420660"/>
                  <a:pt x="898674" y="429695"/>
                </a:cubicBezTo>
                <a:close/>
                <a:moveTo>
                  <a:pt x="898674" y="365504"/>
                </a:moveTo>
                <a:lnTo>
                  <a:pt x="898674" y="335414"/>
                </a:lnTo>
                <a:cubicBezTo>
                  <a:pt x="910662" y="331114"/>
                  <a:pt x="921558" y="326091"/>
                  <a:pt x="930770" y="320281"/>
                </a:cubicBezTo>
                <a:lnTo>
                  <a:pt x="930770" y="337003"/>
                </a:lnTo>
                <a:cubicBezTo>
                  <a:pt x="930770" y="345845"/>
                  <a:pt x="919279" y="356469"/>
                  <a:pt x="898674" y="365504"/>
                </a:cubicBezTo>
                <a:close/>
                <a:moveTo>
                  <a:pt x="898674" y="301313"/>
                </a:moveTo>
                <a:lnTo>
                  <a:pt x="898674" y="271223"/>
                </a:lnTo>
                <a:cubicBezTo>
                  <a:pt x="910662" y="266922"/>
                  <a:pt x="921558" y="261900"/>
                  <a:pt x="930770" y="256090"/>
                </a:cubicBezTo>
                <a:lnTo>
                  <a:pt x="930770" y="272812"/>
                </a:lnTo>
                <a:cubicBezTo>
                  <a:pt x="930770" y="281654"/>
                  <a:pt x="919279" y="292278"/>
                  <a:pt x="898674" y="301313"/>
                </a:cubicBezTo>
                <a:close/>
                <a:moveTo>
                  <a:pt x="898674" y="237122"/>
                </a:moveTo>
                <a:lnTo>
                  <a:pt x="898674" y="207032"/>
                </a:lnTo>
                <a:cubicBezTo>
                  <a:pt x="910662" y="202731"/>
                  <a:pt x="921558" y="197708"/>
                  <a:pt x="930770" y="191899"/>
                </a:cubicBezTo>
                <a:lnTo>
                  <a:pt x="930770" y="208621"/>
                </a:lnTo>
                <a:cubicBezTo>
                  <a:pt x="930770" y="217463"/>
                  <a:pt x="919279" y="228087"/>
                  <a:pt x="898674" y="237122"/>
                </a:cubicBezTo>
                <a:close/>
                <a:moveTo>
                  <a:pt x="898674" y="172931"/>
                </a:moveTo>
                <a:lnTo>
                  <a:pt x="898674" y="142841"/>
                </a:lnTo>
                <a:cubicBezTo>
                  <a:pt x="910662" y="138540"/>
                  <a:pt x="921558" y="133517"/>
                  <a:pt x="930770" y="127708"/>
                </a:cubicBezTo>
                <a:lnTo>
                  <a:pt x="930770" y="144430"/>
                </a:lnTo>
                <a:cubicBezTo>
                  <a:pt x="930770" y="153272"/>
                  <a:pt x="919279" y="163896"/>
                  <a:pt x="898674" y="172931"/>
                </a:cubicBezTo>
                <a:close/>
                <a:moveTo>
                  <a:pt x="786340" y="32096"/>
                </a:moveTo>
                <a:cubicBezTo>
                  <a:pt x="874506" y="32096"/>
                  <a:pt x="930770" y="60612"/>
                  <a:pt x="930770" y="80239"/>
                </a:cubicBezTo>
                <a:cubicBezTo>
                  <a:pt x="930770" y="99865"/>
                  <a:pt x="874506" y="128382"/>
                  <a:pt x="786340" y="128382"/>
                </a:cubicBezTo>
                <a:cubicBezTo>
                  <a:pt x="698173" y="128382"/>
                  <a:pt x="641910" y="99865"/>
                  <a:pt x="641910" y="80239"/>
                </a:cubicBezTo>
                <a:cubicBezTo>
                  <a:pt x="641910" y="60612"/>
                  <a:pt x="698173" y="32096"/>
                  <a:pt x="786340" y="32096"/>
                </a:cubicBezTo>
                <a:close/>
                <a:moveTo>
                  <a:pt x="641910" y="127708"/>
                </a:moveTo>
                <a:cubicBezTo>
                  <a:pt x="651121" y="133517"/>
                  <a:pt x="662018" y="138540"/>
                  <a:pt x="674006" y="142841"/>
                </a:cubicBezTo>
                <a:lnTo>
                  <a:pt x="674006" y="172931"/>
                </a:lnTo>
                <a:cubicBezTo>
                  <a:pt x="653400" y="163896"/>
                  <a:pt x="641910" y="153272"/>
                  <a:pt x="641910" y="144430"/>
                </a:cubicBezTo>
                <a:close/>
                <a:moveTo>
                  <a:pt x="641910" y="191899"/>
                </a:moveTo>
                <a:cubicBezTo>
                  <a:pt x="651121" y="197708"/>
                  <a:pt x="662018" y="202731"/>
                  <a:pt x="674006" y="207032"/>
                </a:cubicBezTo>
                <a:lnTo>
                  <a:pt x="674006" y="237122"/>
                </a:lnTo>
                <a:cubicBezTo>
                  <a:pt x="653400" y="228087"/>
                  <a:pt x="641910" y="217463"/>
                  <a:pt x="641910" y="208621"/>
                </a:cubicBezTo>
                <a:close/>
                <a:moveTo>
                  <a:pt x="641910" y="256090"/>
                </a:moveTo>
                <a:cubicBezTo>
                  <a:pt x="651121" y="261900"/>
                  <a:pt x="662018" y="266922"/>
                  <a:pt x="674006" y="271223"/>
                </a:cubicBezTo>
                <a:lnTo>
                  <a:pt x="674006" y="301313"/>
                </a:lnTo>
                <a:cubicBezTo>
                  <a:pt x="653400" y="292278"/>
                  <a:pt x="641910" y="281654"/>
                  <a:pt x="641910" y="272812"/>
                </a:cubicBezTo>
                <a:close/>
                <a:moveTo>
                  <a:pt x="641910" y="320281"/>
                </a:moveTo>
                <a:cubicBezTo>
                  <a:pt x="651121" y="326091"/>
                  <a:pt x="662018" y="331114"/>
                  <a:pt x="674006" y="335414"/>
                </a:cubicBezTo>
                <a:lnTo>
                  <a:pt x="674006" y="365504"/>
                </a:lnTo>
                <a:cubicBezTo>
                  <a:pt x="653400" y="356469"/>
                  <a:pt x="641910" y="345845"/>
                  <a:pt x="641910" y="337003"/>
                </a:cubicBezTo>
                <a:close/>
                <a:moveTo>
                  <a:pt x="641910" y="384472"/>
                </a:moveTo>
                <a:cubicBezTo>
                  <a:pt x="651121" y="390282"/>
                  <a:pt x="662018" y="395305"/>
                  <a:pt x="674006" y="399605"/>
                </a:cubicBezTo>
                <a:lnTo>
                  <a:pt x="674006" y="429695"/>
                </a:lnTo>
                <a:cubicBezTo>
                  <a:pt x="653400" y="420660"/>
                  <a:pt x="641910" y="410036"/>
                  <a:pt x="641910" y="401194"/>
                </a:cubicBezTo>
                <a:close/>
                <a:moveTo>
                  <a:pt x="641910" y="448663"/>
                </a:moveTo>
                <a:cubicBezTo>
                  <a:pt x="651121" y="454473"/>
                  <a:pt x="662018" y="459496"/>
                  <a:pt x="674006" y="463796"/>
                </a:cubicBezTo>
                <a:lnTo>
                  <a:pt x="674006" y="493886"/>
                </a:lnTo>
                <a:cubicBezTo>
                  <a:pt x="653400" y="484851"/>
                  <a:pt x="641910" y="474228"/>
                  <a:pt x="641910" y="465385"/>
                </a:cubicBezTo>
                <a:close/>
                <a:moveTo>
                  <a:pt x="641910" y="512855"/>
                </a:moveTo>
                <a:cubicBezTo>
                  <a:pt x="651121" y="518664"/>
                  <a:pt x="662018" y="523687"/>
                  <a:pt x="674006" y="527988"/>
                </a:cubicBezTo>
                <a:lnTo>
                  <a:pt x="674006" y="558077"/>
                </a:lnTo>
                <a:cubicBezTo>
                  <a:pt x="653400" y="549042"/>
                  <a:pt x="641910" y="538419"/>
                  <a:pt x="641910" y="529576"/>
                </a:cubicBezTo>
                <a:close/>
                <a:moveTo>
                  <a:pt x="192573" y="352730"/>
                </a:moveTo>
                <a:lnTo>
                  <a:pt x="192573" y="384825"/>
                </a:lnTo>
                <a:cubicBezTo>
                  <a:pt x="168116" y="383830"/>
                  <a:pt x="146596" y="380589"/>
                  <a:pt x="128382" y="376095"/>
                </a:cubicBezTo>
                <a:lnTo>
                  <a:pt x="128382" y="344610"/>
                </a:lnTo>
                <a:cubicBezTo>
                  <a:pt x="148666" y="349087"/>
                  <a:pt x="170588" y="351831"/>
                  <a:pt x="192573" y="352730"/>
                </a:cubicBezTo>
                <a:close/>
                <a:moveTo>
                  <a:pt x="224669" y="577399"/>
                </a:moveTo>
                <a:lnTo>
                  <a:pt x="224669" y="545303"/>
                </a:lnTo>
                <a:cubicBezTo>
                  <a:pt x="246654" y="544404"/>
                  <a:pt x="268575" y="541660"/>
                  <a:pt x="288860" y="537183"/>
                </a:cubicBezTo>
                <a:lnTo>
                  <a:pt x="288860" y="568669"/>
                </a:lnTo>
                <a:cubicBezTo>
                  <a:pt x="270645" y="573162"/>
                  <a:pt x="249125" y="576404"/>
                  <a:pt x="224669" y="577399"/>
                </a:cubicBezTo>
                <a:close/>
                <a:moveTo>
                  <a:pt x="224669" y="513208"/>
                </a:moveTo>
                <a:lnTo>
                  <a:pt x="224669" y="481112"/>
                </a:lnTo>
                <a:cubicBezTo>
                  <a:pt x="246654" y="480213"/>
                  <a:pt x="268575" y="477469"/>
                  <a:pt x="288860" y="472992"/>
                </a:cubicBezTo>
                <a:lnTo>
                  <a:pt x="288860" y="504478"/>
                </a:lnTo>
                <a:cubicBezTo>
                  <a:pt x="270645" y="508971"/>
                  <a:pt x="249125" y="512213"/>
                  <a:pt x="224669" y="513208"/>
                </a:cubicBezTo>
                <a:close/>
                <a:moveTo>
                  <a:pt x="224669" y="449016"/>
                </a:moveTo>
                <a:lnTo>
                  <a:pt x="224669" y="416921"/>
                </a:lnTo>
                <a:cubicBezTo>
                  <a:pt x="246654" y="416022"/>
                  <a:pt x="268575" y="413278"/>
                  <a:pt x="288860" y="408801"/>
                </a:cubicBezTo>
                <a:lnTo>
                  <a:pt x="288860" y="440287"/>
                </a:lnTo>
                <a:cubicBezTo>
                  <a:pt x="270645" y="444780"/>
                  <a:pt x="249125" y="448022"/>
                  <a:pt x="224669" y="449016"/>
                </a:cubicBezTo>
                <a:close/>
                <a:moveTo>
                  <a:pt x="224669" y="384825"/>
                </a:moveTo>
                <a:lnTo>
                  <a:pt x="224669" y="352730"/>
                </a:lnTo>
                <a:cubicBezTo>
                  <a:pt x="246654" y="351831"/>
                  <a:pt x="268575" y="349087"/>
                  <a:pt x="288860" y="344610"/>
                </a:cubicBezTo>
                <a:lnTo>
                  <a:pt x="288860" y="376095"/>
                </a:lnTo>
                <a:cubicBezTo>
                  <a:pt x="270645" y="380589"/>
                  <a:pt x="249125" y="383830"/>
                  <a:pt x="224669" y="384825"/>
                </a:cubicBezTo>
                <a:close/>
                <a:moveTo>
                  <a:pt x="192573" y="416921"/>
                </a:moveTo>
                <a:lnTo>
                  <a:pt x="192573" y="449016"/>
                </a:lnTo>
                <a:cubicBezTo>
                  <a:pt x="168116" y="448022"/>
                  <a:pt x="146596" y="444780"/>
                  <a:pt x="128382" y="440287"/>
                </a:cubicBezTo>
                <a:lnTo>
                  <a:pt x="128382" y="408801"/>
                </a:lnTo>
                <a:cubicBezTo>
                  <a:pt x="148666" y="413278"/>
                  <a:pt x="170588" y="416022"/>
                  <a:pt x="192573" y="416921"/>
                </a:cubicBezTo>
                <a:close/>
                <a:moveTo>
                  <a:pt x="192573" y="481112"/>
                </a:moveTo>
                <a:lnTo>
                  <a:pt x="192573" y="513208"/>
                </a:lnTo>
                <a:cubicBezTo>
                  <a:pt x="168116" y="512213"/>
                  <a:pt x="146596" y="508971"/>
                  <a:pt x="128382" y="504478"/>
                </a:cubicBezTo>
                <a:lnTo>
                  <a:pt x="128382" y="472992"/>
                </a:lnTo>
                <a:cubicBezTo>
                  <a:pt x="148666" y="477469"/>
                  <a:pt x="170588" y="480213"/>
                  <a:pt x="192573" y="481112"/>
                </a:cubicBezTo>
                <a:close/>
                <a:moveTo>
                  <a:pt x="192573" y="545303"/>
                </a:moveTo>
                <a:lnTo>
                  <a:pt x="192573" y="577399"/>
                </a:lnTo>
                <a:cubicBezTo>
                  <a:pt x="168116" y="576404"/>
                  <a:pt x="146596" y="573162"/>
                  <a:pt x="128382" y="568669"/>
                </a:cubicBezTo>
                <a:lnTo>
                  <a:pt x="128382" y="537183"/>
                </a:lnTo>
                <a:cubicBezTo>
                  <a:pt x="148666" y="541660"/>
                  <a:pt x="170588" y="544404"/>
                  <a:pt x="192573" y="545303"/>
                </a:cubicBezTo>
                <a:close/>
                <a:moveTo>
                  <a:pt x="320955" y="558077"/>
                </a:moveTo>
                <a:lnTo>
                  <a:pt x="320955" y="527988"/>
                </a:lnTo>
                <a:cubicBezTo>
                  <a:pt x="332943" y="523687"/>
                  <a:pt x="343839" y="518664"/>
                  <a:pt x="353051" y="512855"/>
                </a:cubicBezTo>
                <a:lnTo>
                  <a:pt x="353051" y="529576"/>
                </a:lnTo>
                <a:cubicBezTo>
                  <a:pt x="353051" y="538419"/>
                  <a:pt x="341560" y="549042"/>
                  <a:pt x="320955" y="558077"/>
                </a:cubicBezTo>
                <a:close/>
                <a:moveTo>
                  <a:pt x="320955" y="493886"/>
                </a:moveTo>
                <a:lnTo>
                  <a:pt x="320955" y="463796"/>
                </a:lnTo>
                <a:cubicBezTo>
                  <a:pt x="332943" y="459496"/>
                  <a:pt x="343839" y="454473"/>
                  <a:pt x="353051" y="448663"/>
                </a:cubicBezTo>
                <a:lnTo>
                  <a:pt x="353051" y="465385"/>
                </a:lnTo>
                <a:cubicBezTo>
                  <a:pt x="353051" y="474228"/>
                  <a:pt x="341560" y="484851"/>
                  <a:pt x="320955" y="493886"/>
                </a:cubicBezTo>
                <a:close/>
                <a:moveTo>
                  <a:pt x="320955" y="429695"/>
                </a:moveTo>
                <a:lnTo>
                  <a:pt x="320955" y="399605"/>
                </a:lnTo>
                <a:cubicBezTo>
                  <a:pt x="332943" y="395305"/>
                  <a:pt x="343839" y="390282"/>
                  <a:pt x="353051" y="384472"/>
                </a:cubicBezTo>
                <a:lnTo>
                  <a:pt x="353051" y="401194"/>
                </a:lnTo>
                <a:cubicBezTo>
                  <a:pt x="353051" y="410036"/>
                  <a:pt x="341560" y="420660"/>
                  <a:pt x="320955" y="429695"/>
                </a:cubicBezTo>
                <a:close/>
                <a:moveTo>
                  <a:pt x="320955" y="365504"/>
                </a:moveTo>
                <a:lnTo>
                  <a:pt x="320955" y="335414"/>
                </a:lnTo>
                <a:cubicBezTo>
                  <a:pt x="332943" y="331114"/>
                  <a:pt x="343839" y="326091"/>
                  <a:pt x="353051" y="320281"/>
                </a:cubicBezTo>
                <a:lnTo>
                  <a:pt x="353051" y="337003"/>
                </a:lnTo>
                <a:cubicBezTo>
                  <a:pt x="353051" y="345845"/>
                  <a:pt x="341560" y="356469"/>
                  <a:pt x="320955" y="365504"/>
                </a:cubicBezTo>
                <a:close/>
                <a:moveTo>
                  <a:pt x="208621" y="224669"/>
                </a:moveTo>
                <a:cubicBezTo>
                  <a:pt x="296787" y="224669"/>
                  <a:pt x="353051" y="253186"/>
                  <a:pt x="353051" y="272812"/>
                </a:cubicBezTo>
                <a:cubicBezTo>
                  <a:pt x="353051" y="292438"/>
                  <a:pt x="296787" y="320955"/>
                  <a:pt x="208621" y="320955"/>
                </a:cubicBezTo>
                <a:cubicBezTo>
                  <a:pt x="120454" y="320955"/>
                  <a:pt x="64191" y="292438"/>
                  <a:pt x="64191" y="272812"/>
                </a:cubicBezTo>
                <a:cubicBezTo>
                  <a:pt x="64191" y="253186"/>
                  <a:pt x="120454" y="224669"/>
                  <a:pt x="208621" y="224669"/>
                </a:cubicBezTo>
                <a:close/>
                <a:moveTo>
                  <a:pt x="64191" y="320281"/>
                </a:moveTo>
                <a:cubicBezTo>
                  <a:pt x="73402" y="326091"/>
                  <a:pt x="84299" y="331114"/>
                  <a:pt x="96287" y="335414"/>
                </a:cubicBezTo>
                <a:lnTo>
                  <a:pt x="96287" y="365504"/>
                </a:lnTo>
                <a:cubicBezTo>
                  <a:pt x="75681" y="356469"/>
                  <a:pt x="64191" y="345845"/>
                  <a:pt x="64191" y="337003"/>
                </a:cubicBezTo>
                <a:close/>
                <a:moveTo>
                  <a:pt x="64191" y="384472"/>
                </a:moveTo>
                <a:cubicBezTo>
                  <a:pt x="73402" y="390282"/>
                  <a:pt x="84299" y="395305"/>
                  <a:pt x="96287" y="399605"/>
                </a:cubicBezTo>
                <a:lnTo>
                  <a:pt x="96287" y="429695"/>
                </a:lnTo>
                <a:cubicBezTo>
                  <a:pt x="75681" y="420660"/>
                  <a:pt x="64191" y="410036"/>
                  <a:pt x="64191" y="401194"/>
                </a:cubicBezTo>
                <a:close/>
                <a:moveTo>
                  <a:pt x="64191" y="448663"/>
                </a:moveTo>
                <a:cubicBezTo>
                  <a:pt x="73402" y="454473"/>
                  <a:pt x="84299" y="459496"/>
                  <a:pt x="96287" y="463796"/>
                </a:cubicBezTo>
                <a:lnTo>
                  <a:pt x="96287" y="493886"/>
                </a:lnTo>
                <a:cubicBezTo>
                  <a:pt x="75681" y="484851"/>
                  <a:pt x="64191" y="474228"/>
                  <a:pt x="64191" y="465385"/>
                </a:cubicBezTo>
                <a:close/>
                <a:moveTo>
                  <a:pt x="64191" y="512855"/>
                </a:moveTo>
                <a:cubicBezTo>
                  <a:pt x="73402" y="518664"/>
                  <a:pt x="84299" y="523687"/>
                  <a:pt x="96287" y="527988"/>
                </a:cubicBezTo>
                <a:lnTo>
                  <a:pt x="96287" y="558077"/>
                </a:lnTo>
                <a:cubicBezTo>
                  <a:pt x="75681" y="549042"/>
                  <a:pt x="64191" y="538419"/>
                  <a:pt x="64191" y="529576"/>
                </a:cubicBezTo>
                <a:close/>
                <a:moveTo>
                  <a:pt x="48143" y="641911"/>
                </a:moveTo>
                <a:cubicBezTo>
                  <a:pt x="39301" y="641911"/>
                  <a:pt x="32096" y="634705"/>
                  <a:pt x="32096" y="625863"/>
                </a:cubicBezTo>
                <a:cubicBezTo>
                  <a:pt x="32096" y="617021"/>
                  <a:pt x="39301" y="609815"/>
                  <a:pt x="48143" y="609815"/>
                </a:cubicBezTo>
                <a:lnTo>
                  <a:pt x="361411" y="609815"/>
                </a:lnTo>
                <a:cubicBezTo>
                  <a:pt x="353275" y="619652"/>
                  <a:pt x="346310" y="630453"/>
                  <a:pt x="340437" y="641911"/>
                </a:cubicBezTo>
                <a:close/>
                <a:moveTo>
                  <a:pt x="641910" y="898675"/>
                </a:moveTo>
                <a:cubicBezTo>
                  <a:pt x="680665" y="898675"/>
                  <a:pt x="713082" y="926293"/>
                  <a:pt x="720528" y="962866"/>
                </a:cubicBezTo>
                <a:lnTo>
                  <a:pt x="274433" y="962866"/>
                </a:lnTo>
                <a:cubicBezTo>
                  <a:pt x="281879" y="926293"/>
                  <a:pt x="314311" y="898675"/>
                  <a:pt x="353051" y="898675"/>
                </a:cubicBezTo>
                <a:close/>
                <a:moveTo>
                  <a:pt x="497480" y="866579"/>
                </a:moveTo>
                <a:cubicBezTo>
                  <a:pt x="417851" y="866579"/>
                  <a:pt x="353051" y="801779"/>
                  <a:pt x="353051" y="722149"/>
                </a:cubicBezTo>
                <a:cubicBezTo>
                  <a:pt x="353051" y="642520"/>
                  <a:pt x="417851" y="577720"/>
                  <a:pt x="497480" y="577720"/>
                </a:cubicBezTo>
                <a:cubicBezTo>
                  <a:pt x="577109" y="577720"/>
                  <a:pt x="641910" y="642520"/>
                  <a:pt x="641910" y="722149"/>
                </a:cubicBezTo>
                <a:cubicBezTo>
                  <a:pt x="641910" y="801779"/>
                  <a:pt x="577109" y="866579"/>
                  <a:pt x="497480" y="866579"/>
                </a:cubicBezTo>
                <a:close/>
                <a:moveTo>
                  <a:pt x="946817" y="641911"/>
                </a:moveTo>
                <a:lnTo>
                  <a:pt x="654524" y="641911"/>
                </a:lnTo>
                <a:cubicBezTo>
                  <a:pt x="648650" y="630453"/>
                  <a:pt x="641685" y="619652"/>
                  <a:pt x="633549" y="609815"/>
                </a:cubicBezTo>
                <a:lnTo>
                  <a:pt x="946817" y="609815"/>
                </a:lnTo>
                <a:cubicBezTo>
                  <a:pt x="955660" y="609815"/>
                  <a:pt x="962865" y="617021"/>
                  <a:pt x="962865" y="625863"/>
                </a:cubicBezTo>
                <a:cubicBezTo>
                  <a:pt x="962865" y="634705"/>
                  <a:pt x="955660" y="641911"/>
                  <a:pt x="946817" y="641911"/>
                </a:cubicBezTo>
                <a:close/>
              </a:path>
            </a:pathLst>
          </a:custGeom>
          <a:gradFill>
            <a:gsLst>
              <a:gs pos="100000">
                <a:schemeClr val="bg1">
                  <a:alpha val="0"/>
                </a:schemeClr>
              </a:gs>
              <a:gs pos="0">
                <a:srgbClr val="F2F7FC"/>
              </a:gs>
            </a:gsLst>
            <a:lin ang="5400000" scaled="0"/>
          </a:gradFill>
          <a:ln w="15925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98" name="弧形 97">
            <a:extLst>
              <a:ext uri="{FF2B5EF4-FFF2-40B4-BE49-F238E27FC236}">
                <a16:creationId xmlns:a16="http://schemas.microsoft.com/office/drawing/2014/main" id="{F3D58BDA-87E5-8A42-9F4A-E6CFF0820007}"/>
              </a:ext>
            </a:extLst>
          </p:cNvPr>
          <p:cNvSpPr/>
          <p:nvPr/>
        </p:nvSpPr>
        <p:spPr>
          <a:xfrm rot="10800000">
            <a:off x="3928274" y="2531295"/>
            <a:ext cx="1854189" cy="1854186"/>
          </a:xfrm>
          <a:prstGeom prst="arc">
            <a:avLst>
              <a:gd name="adj1" fmla="val 12888505"/>
              <a:gd name="adj2" fmla="val 20439601"/>
            </a:avLst>
          </a:prstGeom>
          <a:noFill/>
          <a:ln w="50800" cap="rnd">
            <a:gradFill flip="none" rotWithShape="1">
              <a:gsLst>
                <a:gs pos="0">
                  <a:srgbClr val="F2F7FC">
                    <a:alpha val="90000"/>
                  </a:srgb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99" name="弧形 98">
            <a:extLst>
              <a:ext uri="{FF2B5EF4-FFF2-40B4-BE49-F238E27FC236}">
                <a16:creationId xmlns:a16="http://schemas.microsoft.com/office/drawing/2014/main" id="{D71A4995-CACB-DA40-B067-65F019FF84E9}"/>
              </a:ext>
            </a:extLst>
          </p:cNvPr>
          <p:cNvSpPr/>
          <p:nvPr/>
        </p:nvSpPr>
        <p:spPr>
          <a:xfrm>
            <a:off x="3928275" y="2531295"/>
            <a:ext cx="1854189" cy="1854186"/>
          </a:xfrm>
          <a:prstGeom prst="arc">
            <a:avLst>
              <a:gd name="adj1" fmla="val 12888505"/>
              <a:gd name="adj2" fmla="val 20439601"/>
            </a:avLst>
          </a:prstGeom>
          <a:noFill/>
          <a:ln w="50800" cap="rnd">
            <a:gradFill flip="none" rotWithShape="1">
              <a:gsLst>
                <a:gs pos="0">
                  <a:srgbClr val="F2F7FC">
                    <a:alpha val="90000"/>
                  </a:srgbClr>
                </a:gs>
                <a:gs pos="99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00" name="椭圆 99">
            <a:extLst>
              <a:ext uri="{FF2B5EF4-FFF2-40B4-BE49-F238E27FC236}">
                <a16:creationId xmlns:a16="http://schemas.microsoft.com/office/drawing/2014/main" id="{7A2EB571-2A09-5245-A082-3303A73B6EC2}"/>
              </a:ext>
            </a:extLst>
          </p:cNvPr>
          <p:cNvSpPr/>
          <p:nvPr/>
        </p:nvSpPr>
        <p:spPr>
          <a:xfrm>
            <a:off x="4272779" y="2875800"/>
            <a:ext cx="1165177" cy="1165175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01" name="弧形 100">
            <a:extLst>
              <a:ext uri="{FF2B5EF4-FFF2-40B4-BE49-F238E27FC236}">
                <a16:creationId xmlns:a16="http://schemas.microsoft.com/office/drawing/2014/main" id="{56C1B304-354E-234D-97D1-63BE9DDAB169}"/>
              </a:ext>
            </a:extLst>
          </p:cNvPr>
          <p:cNvSpPr/>
          <p:nvPr/>
        </p:nvSpPr>
        <p:spPr>
          <a:xfrm rot="16200000">
            <a:off x="4159821" y="2762840"/>
            <a:ext cx="1391093" cy="1391095"/>
          </a:xfrm>
          <a:prstGeom prst="arc">
            <a:avLst>
              <a:gd name="adj1" fmla="val 16050563"/>
              <a:gd name="adj2" fmla="val 5589177"/>
            </a:avLst>
          </a:prstGeom>
          <a:noFill/>
          <a:ln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4193" tIns="12097" rIns="24193" bIns="12097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02" name="弧形 101">
            <a:extLst>
              <a:ext uri="{FF2B5EF4-FFF2-40B4-BE49-F238E27FC236}">
                <a16:creationId xmlns:a16="http://schemas.microsoft.com/office/drawing/2014/main" id="{D499C7A4-F109-4241-B110-026AD96DA8CE}"/>
              </a:ext>
            </a:extLst>
          </p:cNvPr>
          <p:cNvSpPr/>
          <p:nvPr/>
        </p:nvSpPr>
        <p:spPr>
          <a:xfrm>
            <a:off x="4026384" y="2629405"/>
            <a:ext cx="1657968" cy="1657965"/>
          </a:xfrm>
          <a:prstGeom prst="arc">
            <a:avLst>
              <a:gd name="adj1" fmla="val 19700047"/>
              <a:gd name="adj2" fmla="val 15080167"/>
            </a:avLst>
          </a:prstGeom>
          <a:noFill/>
          <a:ln w="635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4193" tIns="12097" rIns="24193" bIns="12097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33" name="任意多边形: 形状 132">
            <a:extLst>
              <a:ext uri="{FF2B5EF4-FFF2-40B4-BE49-F238E27FC236}">
                <a16:creationId xmlns:a16="http://schemas.microsoft.com/office/drawing/2014/main" id="{3044B22F-11F3-C143-8A90-09DA9B53A90B}"/>
              </a:ext>
            </a:extLst>
          </p:cNvPr>
          <p:cNvSpPr/>
          <p:nvPr/>
        </p:nvSpPr>
        <p:spPr>
          <a:xfrm>
            <a:off x="4821667" y="3541745"/>
            <a:ext cx="67404" cy="157276"/>
          </a:xfrm>
          <a:custGeom>
            <a:avLst/>
            <a:gdLst>
              <a:gd name="connsiteX0" fmla="*/ 48143 w 96286"/>
              <a:gd name="connsiteY0" fmla="*/ 64191 h 224668"/>
              <a:gd name="connsiteX1" fmla="*/ 64191 w 96286"/>
              <a:gd name="connsiteY1" fmla="*/ 80239 h 224668"/>
              <a:gd name="connsiteX2" fmla="*/ 96287 w 96286"/>
              <a:gd name="connsiteY2" fmla="*/ 80239 h 224668"/>
              <a:gd name="connsiteX3" fmla="*/ 64191 w 96286"/>
              <a:gd name="connsiteY3" fmla="*/ 35048 h 224668"/>
              <a:gd name="connsiteX4" fmla="*/ 64191 w 96286"/>
              <a:gd name="connsiteY4" fmla="*/ 0 h 224668"/>
              <a:gd name="connsiteX5" fmla="*/ 32096 w 96286"/>
              <a:gd name="connsiteY5" fmla="*/ 0 h 224668"/>
              <a:gd name="connsiteX6" fmla="*/ 32096 w 96286"/>
              <a:gd name="connsiteY6" fmla="*/ 32096 h 224668"/>
              <a:gd name="connsiteX7" fmla="*/ 0 w 96286"/>
              <a:gd name="connsiteY7" fmla="*/ 32096 h 224668"/>
              <a:gd name="connsiteX8" fmla="*/ 0 w 96286"/>
              <a:gd name="connsiteY8" fmla="*/ 80239 h 224668"/>
              <a:gd name="connsiteX9" fmla="*/ 48143 w 96286"/>
              <a:gd name="connsiteY9" fmla="*/ 128382 h 224668"/>
              <a:gd name="connsiteX10" fmla="*/ 64191 w 96286"/>
              <a:gd name="connsiteY10" fmla="*/ 144430 h 224668"/>
              <a:gd name="connsiteX11" fmla="*/ 64191 w 96286"/>
              <a:gd name="connsiteY11" fmla="*/ 160478 h 224668"/>
              <a:gd name="connsiteX12" fmla="*/ 48143 w 96286"/>
              <a:gd name="connsiteY12" fmla="*/ 160478 h 224668"/>
              <a:gd name="connsiteX13" fmla="*/ 32096 w 96286"/>
              <a:gd name="connsiteY13" fmla="*/ 144430 h 224668"/>
              <a:gd name="connsiteX14" fmla="*/ 0 w 96286"/>
              <a:gd name="connsiteY14" fmla="*/ 144430 h 224668"/>
              <a:gd name="connsiteX15" fmla="*/ 32096 w 96286"/>
              <a:gd name="connsiteY15" fmla="*/ 189620 h 224668"/>
              <a:gd name="connsiteX16" fmla="*/ 32096 w 96286"/>
              <a:gd name="connsiteY16" fmla="*/ 224669 h 224668"/>
              <a:gd name="connsiteX17" fmla="*/ 64191 w 96286"/>
              <a:gd name="connsiteY17" fmla="*/ 224669 h 224668"/>
              <a:gd name="connsiteX18" fmla="*/ 64191 w 96286"/>
              <a:gd name="connsiteY18" fmla="*/ 192573 h 224668"/>
              <a:gd name="connsiteX19" fmla="*/ 96287 w 96286"/>
              <a:gd name="connsiteY19" fmla="*/ 192573 h 224668"/>
              <a:gd name="connsiteX20" fmla="*/ 96287 w 96286"/>
              <a:gd name="connsiteY20" fmla="*/ 144430 h 224668"/>
              <a:gd name="connsiteX21" fmla="*/ 48143 w 96286"/>
              <a:gd name="connsiteY21" fmla="*/ 96287 h 224668"/>
              <a:gd name="connsiteX22" fmla="*/ 32096 w 96286"/>
              <a:gd name="connsiteY22" fmla="*/ 80239 h 224668"/>
              <a:gd name="connsiteX23" fmla="*/ 32096 w 96286"/>
              <a:gd name="connsiteY23" fmla="*/ 64191 h 224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96286" h="224668">
                <a:moveTo>
                  <a:pt x="48143" y="64191"/>
                </a:moveTo>
                <a:cubicBezTo>
                  <a:pt x="56986" y="64191"/>
                  <a:pt x="64191" y="71397"/>
                  <a:pt x="64191" y="80239"/>
                </a:cubicBezTo>
                <a:lnTo>
                  <a:pt x="96287" y="80239"/>
                </a:lnTo>
                <a:cubicBezTo>
                  <a:pt x="96287" y="59345"/>
                  <a:pt x="82822" y="41692"/>
                  <a:pt x="64191" y="35048"/>
                </a:cubicBezTo>
                <a:lnTo>
                  <a:pt x="64191" y="0"/>
                </a:lnTo>
                <a:lnTo>
                  <a:pt x="32096" y="0"/>
                </a:lnTo>
                <a:lnTo>
                  <a:pt x="32096" y="32096"/>
                </a:lnTo>
                <a:lnTo>
                  <a:pt x="0" y="32096"/>
                </a:lnTo>
                <a:lnTo>
                  <a:pt x="0" y="80239"/>
                </a:lnTo>
                <a:cubicBezTo>
                  <a:pt x="0" y="106782"/>
                  <a:pt x="21600" y="128382"/>
                  <a:pt x="48143" y="128382"/>
                </a:cubicBezTo>
                <a:cubicBezTo>
                  <a:pt x="56986" y="128382"/>
                  <a:pt x="64191" y="135588"/>
                  <a:pt x="64191" y="144430"/>
                </a:cubicBezTo>
                <a:lnTo>
                  <a:pt x="64191" y="160478"/>
                </a:lnTo>
                <a:lnTo>
                  <a:pt x="48143" y="160478"/>
                </a:lnTo>
                <a:cubicBezTo>
                  <a:pt x="39301" y="160478"/>
                  <a:pt x="32096" y="153272"/>
                  <a:pt x="32096" y="144430"/>
                </a:cubicBezTo>
                <a:lnTo>
                  <a:pt x="0" y="144430"/>
                </a:lnTo>
                <a:cubicBezTo>
                  <a:pt x="0" y="165324"/>
                  <a:pt x="13464" y="182977"/>
                  <a:pt x="32096" y="189620"/>
                </a:cubicBezTo>
                <a:lnTo>
                  <a:pt x="32096" y="224669"/>
                </a:lnTo>
                <a:lnTo>
                  <a:pt x="64191" y="224669"/>
                </a:lnTo>
                <a:lnTo>
                  <a:pt x="64191" y="192573"/>
                </a:lnTo>
                <a:lnTo>
                  <a:pt x="96287" y="192573"/>
                </a:lnTo>
                <a:lnTo>
                  <a:pt x="96287" y="144430"/>
                </a:lnTo>
                <a:cubicBezTo>
                  <a:pt x="96287" y="117887"/>
                  <a:pt x="74686" y="96287"/>
                  <a:pt x="48143" y="96287"/>
                </a:cubicBezTo>
                <a:cubicBezTo>
                  <a:pt x="39301" y="96287"/>
                  <a:pt x="32096" y="89081"/>
                  <a:pt x="32096" y="80239"/>
                </a:cubicBezTo>
                <a:lnTo>
                  <a:pt x="32096" y="64191"/>
                </a:lnTo>
                <a:close/>
              </a:path>
            </a:pathLst>
          </a:custGeom>
          <a:gradFill>
            <a:gsLst>
              <a:gs pos="100000">
                <a:schemeClr val="bg1">
                  <a:alpha val="0"/>
                </a:schemeClr>
              </a:gs>
              <a:gs pos="0">
                <a:srgbClr val="F2F7FC"/>
              </a:gs>
            </a:gsLst>
            <a:lin ang="5400000" scaled="0"/>
          </a:gradFill>
          <a:ln w="15925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34" name="任意多边形: 形状 133">
            <a:extLst>
              <a:ext uri="{FF2B5EF4-FFF2-40B4-BE49-F238E27FC236}">
                <a16:creationId xmlns:a16="http://schemas.microsoft.com/office/drawing/2014/main" id="{A3943C18-D8ED-F848-A47E-4F3D9C5EE9E1}"/>
              </a:ext>
            </a:extLst>
          </p:cNvPr>
          <p:cNvSpPr/>
          <p:nvPr/>
        </p:nvSpPr>
        <p:spPr>
          <a:xfrm>
            <a:off x="4776731" y="3609149"/>
            <a:ext cx="22468" cy="22468"/>
          </a:xfrm>
          <a:custGeom>
            <a:avLst/>
            <a:gdLst>
              <a:gd name="connsiteX0" fmla="*/ 32096 w 32095"/>
              <a:gd name="connsiteY0" fmla="*/ 16048 h 32095"/>
              <a:gd name="connsiteX1" fmla="*/ 16048 w 32095"/>
              <a:gd name="connsiteY1" fmla="*/ 32096 h 32095"/>
              <a:gd name="connsiteX2" fmla="*/ 0 w 32095"/>
              <a:gd name="connsiteY2" fmla="*/ 16048 h 32095"/>
              <a:gd name="connsiteX3" fmla="*/ 16048 w 32095"/>
              <a:gd name="connsiteY3" fmla="*/ 0 h 32095"/>
              <a:gd name="connsiteX4" fmla="*/ 32096 w 32095"/>
              <a:gd name="connsiteY4" fmla="*/ 16048 h 32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095" h="32095">
                <a:moveTo>
                  <a:pt x="32096" y="16048"/>
                </a:moveTo>
                <a:cubicBezTo>
                  <a:pt x="32096" y="24911"/>
                  <a:pt x="24911" y="32096"/>
                  <a:pt x="16048" y="32096"/>
                </a:cubicBezTo>
                <a:cubicBezTo>
                  <a:pt x="7185" y="32096"/>
                  <a:pt x="0" y="24911"/>
                  <a:pt x="0" y="16048"/>
                </a:cubicBezTo>
                <a:cubicBezTo>
                  <a:pt x="0" y="7185"/>
                  <a:pt x="7185" y="0"/>
                  <a:pt x="16048" y="0"/>
                </a:cubicBezTo>
                <a:cubicBezTo>
                  <a:pt x="24911" y="0"/>
                  <a:pt x="32096" y="7185"/>
                  <a:pt x="32096" y="16048"/>
                </a:cubicBezTo>
                <a:close/>
              </a:path>
            </a:pathLst>
          </a:custGeom>
          <a:gradFill>
            <a:gsLst>
              <a:gs pos="100000">
                <a:schemeClr val="bg1">
                  <a:alpha val="0"/>
                </a:schemeClr>
              </a:gs>
              <a:gs pos="0">
                <a:srgbClr val="F2F7FC"/>
              </a:gs>
            </a:gsLst>
            <a:lin ang="5400000" scaled="0"/>
          </a:gradFill>
          <a:ln w="15925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35" name="任意多边形: 形状 134">
            <a:extLst>
              <a:ext uri="{FF2B5EF4-FFF2-40B4-BE49-F238E27FC236}">
                <a16:creationId xmlns:a16="http://schemas.microsoft.com/office/drawing/2014/main" id="{1DB5E39B-17F3-074C-8119-FBA4E9A14D76}"/>
              </a:ext>
            </a:extLst>
          </p:cNvPr>
          <p:cNvSpPr/>
          <p:nvPr/>
        </p:nvSpPr>
        <p:spPr>
          <a:xfrm>
            <a:off x="4911540" y="3609149"/>
            <a:ext cx="22468" cy="22468"/>
          </a:xfrm>
          <a:custGeom>
            <a:avLst/>
            <a:gdLst>
              <a:gd name="connsiteX0" fmla="*/ 32096 w 32095"/>
              <a:gd name="connsiteY0" fmla="*/ 16048 h 32095"/>
              <a:gd name="connsiteX1" fmla="*/ 16048 w 32095"/>
              <a:gd name="connsiteY1" fmla="*/ 32096 h 32095"/>
              <a:gd name="connsiteX2" fmla="*/ 0 w 32095"/>
              <a:gd name="connsiteY2" fmla="*/ 16048 h 32095"/>
              <a:gd name="connsiteX3" fmla="*/ 16048 w 32095"/>
              <a:gd name="connsiteY3" fmla="*/ 0 h 32095"/>
              <a:gd name="connsiteX4" fmla="*/ 32096 w 32095"/>
              <a:gd name="connsiteY4" fmla="*/ 16048 h 32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095" h="32095">
                <a:moveTo>
                  <a:pt x="32096" y="16048"/>
                </a:moveTo>
                <a:cubicBezTo>
                  <a:pt x="32096" y="24911"/>
                  <a:pt x="24911" y="32096"/>
                  <a:pt x="16048" y="32096"/>
                </a:cubicBezTo>
                <a:cubicBezTo>
                  <a:pt x="7185" y="32096"/>
                  <a:pt x="0" y="24911"/>
                  <a:pt x="0" y="16048"/>
                </a:cubicBezTo>
                <a:cubicBezTo>
                  <a:pt x="0" y="7185"/>
                  <a:pt x="7185" y="0"/>
                  <a:pt x="16048" y="0"/>
                </a:cubicBezTo>
                <a:cubicBezTo>
                  <a:pt x="24911" y="0"/>
                  <a:pt x="32096" y="7185"/>
                  <a:pt x="32096" y="16048"/>
                </a:cubicBezTo>
                <a:close/>
              </a:path>
            </a:pathLst>
          </a:custGeom>
          <a:gradFill>
            <a:gsLst>
              <a:gs pos="100000">
                <a:schemeClr val="bg1">
                  <a:alpha val="0"/>
                </a:schemeClr>
              </a:gs>
              <a:gs pos="0">
                <a:srgbClr val="F2F7FC"/>
              </a:gs>
            </a:gsLst>
            <a:lin ang="5400000" scaled="0"/>
          </a:gradFill>
          <a:ln w="15925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36" name="任意多边形: 形状 135">
            <a:extLst>
              <a:ext uri="{FF2B5EF4-FFF2-40B4-BE49-F238E27FC236}">
                <a16:creationId xmlns:a16="http://schemas.microsoft.com/office/drawing/2014/main" id="{48B87F07-5962-3546-AA65-A59FC0888FAD}"/>
              </a:ext>
            </a:extLst>
          </p:cNvPr>
          <p:cNvSpPr/>
          <p:nvPr/>
        </p:nvSpPr>
        <p:spPr>
          <a:xfrm>
            <a:off x="4507114" y="3114851"/>
            <a:ext cx="696512" cy="696512"/>
          </a:xfrm>
          <a:custGeom>
            <a:avLst/>
            <a:gdLst>
              <a:gd name="connsiteX0" fmla="*/ 946817 w 994960"/>
              <a:gd name="connsiteY0" fmla="*/ 577720 h 994961"/>
              <a:gd name="connsiteX1" fmla="*/ 929791 w 994960"/>
              <a:gd name="connsiteY1" fmla="*/ 577720 h 994961"/>
              <a:gd name="connsiteX2" fmla="*/ 962865 w 994960"/>
              <a:gd name="connsiteY2" fmla="*/ 529576 h 994961"/>
              <a:gd name="connsiteX3" fmla="*/ 962865 w 994960"/>
              <a:gd name="connsiteY3" fmla="*/ 80239 h 994961"/>
              <a:gd name="connsiteX4" fmla="*/ 786340 w 994960"/>
              <a:gd name="connsiteY4" fmla="*/ 0 h 994961"/>
              <a:gd name="connsiteX5" fmla="*/ 609815 w 994960"/>
              <a:gd name="connsiteY5" fmla="*/ 80239 h 994961"/>
              <a:gd name="connsiteX6" fmla="*/ 609815 w 994960"/>
              <a:gd name="connsiteY6" fmla="*/ 529576 h 994961"/>
              <a:gd name="connsiteX7" fmla="*/ 642889 w 994960"/>
              <a:gd name="connsiteY7" fmla="*/ 577720 h 994961"/>
              <a:gd name="connsiteX8" fmla="*/ 598661 w 994960"/>
              <a:gd name="connsiteY8" fmla="*/ 577720 h 994961"/>
              <a:gd name="connsiteX9" fmla="*/ 497480 w 994960"/>
              <a:gd name="connsiteY9" fmla="*/ 545624 h 994961"/>
              <a:gd name="connsiteX10" fmla="*/ 396299 w 994960"/>
              <a:gd name="connsiteY10" fmla="*/ 577720 h 994961"/>
              <a:gd name="connsiteX11" fmla="*/ 352072 w 994960"/>
              <a:gd name="connsiteY11" fmla="*/ 577720 h 994961"/>
              <a:gd name="connsiteX12" fmla="*/ 385146 w 994960"/>
              <a:gd name="connsiteY12" fmla="*/ 529576 h 994961"/>
              <a:gd name="connsiteX13" fmla="*/ 385146 w 994960"/>
              <a:gd name="connsiteY13" fmla="*/ 272812 h 994961"/>
              <a:gd name="connsiteX14" fmla="*/ 208621 w 994960"/>
              <a:gd name="connsiteY14" fmla="*/ 192573 h 994961"/>
              <a:gd name="connsiteX15" fmla="*/ 32096 w 994960"/>
              <a:gd name="connsiteY15" fmla="*/ 272812 h 994961"/>
              <a:gd name="connsiteX16" fmla="*/ 32096 w 994960"/>
              <a:gd name="connsiteY16" fmla="*/ 529576 h 994961"/>
              <a:gd name="connsiteX17" fmla="*/ 65170 w 994960"/>
              <a:gd name="connsiteY17" fmla="*/ 577720 h 994961"/>
              <a:gd name="connsiteX18" fmla="*/ 48143 w 994960"/>
              <a:gd name="connsiteY18" fmla="*/ 577720 h 994961"/>
              <a:gd name="connsiteX19" fmla="*/ 0 w 994960"/>
              <a:gd name="connsiteY19" fmla="*/ 625863 h 994961"/>
              <a:gd name="connsiteX20" fmla="*/ 48143 w 994960"/>
              <a:gd name="connsiteY20" fmla="*/ 674006 h 994961"/>
              <a:gd name="connsiteX21" fmla="*/ 327791 w 994960"/>
              <a:gd name="connsiteY21" fmla="*/ 674006 h 994961"/>
              <a:gd name="connsiteX22" fmla="*/ 320955 w 994960"/>
              <a:gd name="connsiteY22" fmla="*/ 722149 h 994961"/>
              <a:gd name="connsiteX23" fmla="*/ 396299 w 994960"/>
              <a:gd name="connsiteY23" fmla="*/ 866579 h 994961"/>
              <a:gd name="connsiteX24" fmla="*/ 353051 w 994960"/>
              <a:gd name="connsiteY24" fmla="*/ 866579 h 994961"/>
              <a:gd name="connsiteX25" fmla="*/ 240716 w 994960"/>
              <a:gd name="connsiteY25" fmla="*/ 978914 h 994961"/>
              <a:gd name="connsiteX26" fmla="*/ 240716 w 994960"/>
              <a:gd name="connsiteY26" fmla="*/ 994962 h 994961"/>
              <a:gd name="connsiteX27" fmla="*/ 754244 w 994960"/>
              <a:gd name="connsiteY27" fmla="*/ 994962 h 994961"/>
              <a:gd name="connsiteX28" fmla="*/ 754244 w 994960"/>
              <a:gd name="connsiteY28" fmla="*/ 978914 h 994961"/>
              <a:gd name="connsiteX29" fmla="*/ 641910 w 994960"/>
              <a:gd name="connsiteY29" fmla="*/ 866579 h 994961"/>
              <a:gd name="connsiteX30" fmla="*/ 598661 w 994960"/>
              <a:gd name="connsiteY30" fmla="*/ 866579 h 994961"/>
              <a:gd name="connsiteX31" fmla="*/ 674006 w 994960"/>
              <a:gd name="connsiteY31" fmla="*/ 722149 h 994961"/>
              <a:gd name="connsiteX32" fmla="*/ 667169 w 994960"/>
              <a:gd name="connsiteY32" fmla="*/ 674006 h 994961"/>
              <a:gd name="connsiteX33" fmla="*/ 946817 w 994960"/>
              <a:gd name="connsiteY33" fmla="*/ 674006 h 994961"/>
              <a:gd name="connsiteX34" fmla="*/ 994961 w 994960"/>
              <a:gd name="connsiteY34" fmla="*/ 625863 h 994961"/>
              <a:gd name="connsiteX35" fmla="*/ 946817 w 994960"/>
              <a:gd name="connsiteY35" fmla="*/ 577720 h 994961"/>
              <a:gd name="connsiteX36" fmla="*/ 770292 w 994960"/>
              <a:gd name="connsiteY36" fmla="*/ 160157 h 994961"/>
              <a:gd name="connsiteX37" fmla="*/ 770292 w 994960"/>
              <a:gd name="connsiteY37" fmla="*/ 192252 h 994961"/>
              <a:gd name="connsiteX38" fmla="*/ 706101 w 994960"/>
              <a:gd name="connsiteY38" fmla="*/ 183522 h 994961"/>
              <a:gd name="connsiteX39" fmla="*/ 706101 w 994960"/>
              <a:gd name="connsiteY39" fmla="*/ 152037 h 994961"/>
              <a:gd name="connsiteX40" fmla="*/ 770292 w 994960"/>
              <a:gd name="connsiteY40" fmla="*/ 160157 h 994961"/>
              <a:gd name="connsiteX41" fmla="*/ 802388 w 994960"/>
              <a:gd name="connsiteY41" fmla="*/ 577399 h 994961"/>
              <a:gd name="connsiteX42" fmla="*/ 802388 w 994960"/>
              <a:gd name="connsiteY42" fmla="*/ 545303 h 994961"/>
              <a:gd name="connsiteX43" fmla="*/ 866579 w 994960"/>
              <a:gd name="connsiteY43" fmla="*/ 537183 h 994961"/>
              <a:gd name="connsiteX44" fmla="*/ 866579 w 994960"/>
              <a:gd name="connsiteY44" fmla="*/ 568669 h 994961"/>
              <a:gd name="connsiteX45" fmla="*/ 802388 w 994960"/>
              <a:gd name="connsiteY45" fmla="*/ 577399 h 994961"/>
              <a:gd name="connsiteX46" fmla="*/ 802388 w 994960"/>
              <a:gd name="connsiteY46" fmla="*/ 513208 h 994961"/>
              <a:gd name="connsiteX47" fmla="*/ 802388 w 994960"/>
              <a:gd name="connsiteY47" fmla="*/ 481112 h 994961"/>
              <a:gd name="connsiteX48" fmla="*/ 866579 w 994960"/>
              <a:gd name="connsiteY48" fmla="*/ 472992 h 994961"/>
              <a:gd name="connsiteX49" fmla="*/ 866579 w 994960"/>
              <a:gd name="connsiteY49" fmla="*/ 504478 h 994961"/>
              <a:gd name="connsiteX50" fmla="*/ 802388 w 994960"/>
              <a:gd name="connsiteY50" fmla="*/ 513208 h 994961"/>
              <a:gd name="connsiteX51" fmla="*/ 802388 w 994960"/>
              <a:gd name="connsiteY51" fmla="*/ 449016 h 994961"/>
              <a:gd name="connsiteX52" fmla="*/ 802388 w 994960"/>
              <a:gd name="connsiteY52" fmla="*/ 416921 h 994961"/>
              <a:gd name="connsiteX53" fmla="*/ 866579 w 994960"/>
              <a:gd name="connsiteY53" fmla="*/ 408801 h 994961"/>
              <a:gd name="connsiteX54" fmla="*/ 866579 w 994960"/>
              <a:gd name="connsiteY54" fmla="*/ 440287 h 994961"/>
              <a:gd name="connsiteX55" fmla="*/ 802388 w 994960"/>
              <a:gd name="connsiteY55" fmla="*/ 449016 h 994961"/>
              <a:gd name="connsiteX56" fmla="*/ 802388 w 994960"/>
              <a:gd name="connsiteY56" fmla="*/ 384825 h 994961"/>
              <a:gd name="connsiteX57" fmla="*/ 802388 w 994960"/>
              <a:gd name="connsiteY57" fmla="*/ 352730 h 994961"/>
              <a:gd name="connsiteX58" fmla="*/ 866579 w 994960"/>
              <a:gd name="connsiteY58" fmla="*/ 344610 h 994961"/>
              <a:gd name="connsiteX59" fmla="*/ 866579 w 994960"/>
              <a:gd name="connsiteY59" fmla="*/ 376095 h 994961"/>
              <a:gd name="connsiteX60" fmla="*/ 802388 w 994960"/>
              <a:gd name="connsiteY60" fmla="*/ 384825 h 994961"/>
              <a:gd name="connsiteX61" fmla="*/ 802388 w 994960"/>
              <a:gd name="connsiteY61" fmla="*/ 320634 h 994961"/>
              <a:gd name="connsiteX62" fmla="*/ 802388 w 994960"/>
              <a:gd name="connsiteY62" fmla="*/ 288539 h 994961"/>
              <a:gd name="connsiteX63" fmla="*/ 866579 w 994960"/>
              <a:gd name="connsiteY63" fmla="*/ 280419 h 994961"/>
              <a:gd name="connsiteX64" fmla="*/ 866579 w 994960"/>
              <a:gd name="connsiteY64" fmla="*/ 311904 h 994961"/>
              <a:gd name="connsiteX65" fmla="*/ 802388 w 994960"/>
              <a:gd name="connsiteY65" fmla="*/ 320634 h 994961"/>
              <a:gd name="connsiteX66" fmla="*/ 802388 w 994960"/>
              <a:gd name="connsiteY66" fmla="*/ 256443 h 994961"/>
              <a:gd name="connsiteX67" fmla="*/ 802388 w 994960"/>
              <a:gd name="connsiteY67" fmla="*/ 224348 h 994961"/>
              <a:gd name="connsiteX68" fmla="*/ 866579 w 994960"/>
              <a:gd name="connsiteY68" fmla="*/ 216228 h 994961"/>
              <a:gd name="connsiteX69" fmla="*/ 866579 w 994960"/>
              <a:gd name="connsiteY69" fmla="*/ 247713 h 994961"/>
              <a:gd name="connsiteX70" fmla="*/ 802388 w 994960"/>
              <a:gd name="connsiteY70" fmla="*/ 256443 h 994961"/>
              <a:gd name="connsiteX71" fmla="*/ 802388 w 994960"/>
              <a:gd name="connsiteY71" fmla="*/ 192252 h 994961"/>
              <a:gd name="connsiteX72" fmla="*/ 802388 w 994960"/>
              <a:gd name="connsiteY72" fmla="*/ 160157 h 994961"/>
              <a:gd name="connsiteX73" fmla="*/ 866579 w 994960"/>
              <a:gd name="connsiteY73" fmla="*/ 152037 h 994961"/>
              <a:gd name="connsiteX74" fmla="*/ 866579 w 994960"/>
              <a:gd name="connsiteY74" fmla="*/ 183522 h 994961"/>
              <a:gd name="connsiteX75" fmla="*/ 802388 w 994960"/>
              <a:gd name="connsiteY75" fmla="*/ 192252 h 994961"/>
              <a:gd name="connsiteX76" fmla="*/ 770292 w 994960"/>
              <a:gd name="connsiteY76" fmla="*/ 224348 h 994961"/>
              <a:gd name="connsiteX77" fmla="*/ 770292 w 994960"/>
              <a:gd name="connsiteY77" fmla="*/ 256443 h 994961"/>
              <a:gd name="connsiteX78" fmla="*/ 706101 w 994960"/>
              <a:gd name="connsiteY78" fmla="*/ 247713 h 994961"/>
              <a:gd name="connsiteX79" fmla="*/ 706101 w 994960"/>
              <a:gd name="connsiteY79" fmla="*/ 216228 h 994961"/>
              <a:gd name="connsiteX80" fmla="*/ 770292 w 994960"/>
              <a:gd name="connsiteY80" fmla="*/ 224348 h 994961"/>
              <a:gd name="connsiteX81" fmla="*/ 770292 w 994960"/>
              <a:gd name="connsiteY81" fmla="*/ 288539 h 994961"/>
              <a:gd name="connsiteX82" fmla="*/ 770292 w 994960"/>
              <a:gd name="connsiteY82" fmla="*/ 320634 h 994961"/>
              <a:gd name="connsiteX83" fmla="*/ 706101 w 994960"/>
              <a:gd name="connsiteY83" fmla="*/ 311904 h 994961"/>
              <a:gd name="connsiteX84" fmla="*/ 706101 w 994960"/>
              <a:gd name="connsiteY84" fmla="*/ 280419 h 994961"/>
              <a:gd name="connsiteX85" fmla="*/ 770292 w 994960"/>
              <a:gd name="connsiteY85" fmla="*/ 288539 h 994961"/>
              <a:gd name="connsiteX86" fmla="*/ 770292 w 994960"/>
              <a:gd name="connsiteY86" fmla="*/ 352730 h 994961"/>
              <a:gd name="connsiteX87" fmla="*/ 770292 w 994960"/>
              <a:gd name="connsiteY87" fmla="*/ 384825 h 994961"/>
              <a:gd name="connsiteX88" fmla="*/ 706101 w 994960"/>
              <a:gd name="connsiteY88" fmla="*/ 376095 h 994961"/>
              <a:gd name="connsiteX89" fmla="*/ 706101 w 994960"/>
              <a:gd name="connsiteY89" fmla="*/ 344610 h 994961"/>
              <a:gd name="connsiteX90" fmla="*/ 770292 w 994960"/>
              <a:gd name="connsiteY90" fmla="*/ 352730 h 994961"/>
              <a:gd name="connsiteX91" fmla="*/ 770292 w 994960"/>
              <a:gd name="connsiteY91" fmla="*/ 416921 h 994961"/>
              <a:gd name="connsiteX92" fmla="*/ 770292 w 994960"/>
              <a:gd name="connsiteY92" fmla="*/ 449016 h 994961"/>
              <a:gd name="connsiteX93" fmla="*/ 706101 w 994960"/>
              <a:gd name="connsiteY93" fmla="*/ 440287 h 994961"/>
              <a:gd name="connsiteX94" fmla="*/ 706101 w 994960"/>
              <a:gd name="connsiteY94" fmla="*/ 408801 h 994961"/>
              <a:gd name="connsiteX95" fmla="*/ 770292 w 994960"/>
              <a:gd name="connsiteY95" fmla="*/ 416921 h 994961"/>
              <a:gd name="connsiteX96" fmla="*/ 770292 w 994960"/>
              <a:gd name="connsiteY96" fmla="*/ 481112 h 994961"/>
              <a:gd name="connsiteX97" fmla="*/ 770292 w 994960"/>
              <a:gd name="connsiteY97" fmla="*/ 513208 h 994961"/>
              <a:gd name="connsiteX98" fmla="*/ 706101 w 994960"/>
              <a:gd name="connsiteY98" fmla="*/ 504478 h 994961"/>
              <a:gd name="connsiteX99" fmla="*/ 706101 w 994960"/>
              <a:gd name="connsiteY99" fmla="*/ 472992 h 994961"/>
              <a:gd name="connsiteX100" fmla="*/ 770292 w 994960"/>
              <a:gd name="connsiteY100" fmla="*/ 481112 h 994961"/>
              <a:gd name="connsiteX101" fmla="*/ 770292 w 994960"/>
              <a:gd name="connsiteY101" fmla="*/ 545303 h 994961"/>
              <a:gd name="connsiteX102" fmla="*/ 770292 w 994960"/>
              <a:gd name="connsiteY102" fmla="*/ 577399 h 994961"/>
              <a:gd name="connsiteX103" fmla="*/ 706101 w 994960"/>
              <a:gd name="connsiteY103" fmla="*/ 568669 h 994961"/>
              <a:gd name="connsiteX104" fmla="*/ 706101 w 994960"/>
              <a:gd name="connsiteY104" fmla="*/ 537183 h 994961"/>
              <a:gd name="connsiteX105" fmla="*/ 770292 w 994960"/>
              <a:gd name="connsiteY105" fmla="*/ 545303 h 994961"/>
              <a:gd name="connsiteX106" fmla="*/ 898674 w 994960"/>
              <a:gd name="connsiteY106" fmla="*/ 558077 h 994961"/>
              <a:gd name="connsiteX107" fmla="*/ 898674 w 994960"/>
              <a:gd name="connsiteY107" fmla="*/ 527988 h 994961"/>
              <a:gd name="connsiteX108" fmla="*/ 930770 w 994960"/>
              <a:gd name="connsiteY108" fmla="*/ 512855 h 994961"/>
              <a:gd name="connsiteX109" fmla="*/ 930770 w 994960"/>
              <a:gd name="connsiteY109" fmla="*/ 529576 h 994961"/>
              <a:gd name="connsiteX110" fmla="*/ 898674 w 994960"/>
              <a:gd name="connsiteY110" fmla="*/ 558077 h 994961"/>
              <a:gd name="connsiteX111" fmla="*/ 898674 w 994960"/>
              <a:gd name="connsiteY111" fmla="*/ 493886 h 994961"/>
              <a:gd name="connsiteX112" fmla="*/ 898674 w 994960"/>
              <a:gd name="connsiteY112" fmla="*/ 463796 h 994961"/>
              <a:gd name="connsiteX113" fmla="*/ 930770 w 994960"/>
              <a:gd name="connsiteY113" fmla="*/ 448663 h 994961"/>
              <a:gd name="connsiteX114" fmla="*/ 930770 w 994960"/>
              <a:gd name="connsiteY114" fmla="*/ 465385 h 994961"/>
              <a:gd name="connsiteX115" fmla="*/ 898674 w 994960"/>
              <a:gd name="connsiteY115" fmla="*/ 493886 h 994961"/>
              <a:gd name="connsiteX116" fmla="*/ 898674 w 994960"/>
              <a:gd name="connsiteY116" fmla="*/ 429695 h 994961"/>
              <a:gd name="connsiteX117" fmla="*/ 898674 w 994960"/>
              <a:gd name="connsiteY117" fmla="*/ 399605 h 994961"/>
              <a:gd name="connsiteX118" fmla="*/ 930770 w 994960"/>
              <a:gd name="connsiteY118" fmla="*/ 384472 h 994961"/>
              <a:gd name="connsiteX119" fmla="*/ 930770 w 994960"/>
              <a:gd name="connsiteY119" fmla="*/ 401194 h 994961"/>
              <a:gd name="connsiteX120" fmla="*/ 898674 w 994960"/>
              <a:gd name="connsiteY120" fmla="*/ 429695 h 994961"/>
              <a:gd name="connsiteX121" fmla="*/ 898674 w 994960"/>
              <a:gd name="connsiteY121" fmla="*/ 365504 h 994961"/>
              <a:gd name="connsiteX122" fmla="*/ 898674 w 994960"/>
              <a:gd name="connsiteY122" fmla="*/ 335414 h 994961"/>
              <a:gd name="connsiteX123" fmla="*/ 930770 w 994960"/>
              <a:gd name="connsiteY123" fmla="*/ 320281 h 994961"/>
              <a:gd name="connsiteX124" fmla="*/ 930770 w 994960"/>
              <a:gd name="connsiteY124" fmla="*/ 337003 h 994961"/>
              <a:gd name="connsiteX125" fmla="*/ 898674 w 994960"/>
              <a:gd name="connsiteY125" fmla="*/ 365504 h 994961"/>
              <a:gd name="connsiteX126" fmla="*/ 898674 w 994960"/>
              <a:gd name="connsiteY126" fmla="*/ 301313 h 994961"/>
              <a:gd name="connsiteX127" fmla="*/ 898674 w 994960"/>
              <a:gd name="connsiteY127" fmla="*/ 271223 h 994961"/>
              <a:gd name="connsiteX128" fmla="*/ 930770 w 994960"/>
              <a:gd name="connsiteY128" fmla="*/ 256090 h 994961"/>
              <a:gd name="connsiteX129" fmla="*/ 930770 w 994960"/>
              <a:gd name="connsiteY129" fmla="*/ 272812 h 994961"/>
              <a:gd name="connsiteX130" fmla="*/ 898674 w 994960"/>
              <a:gd name="connsiteY130" fmla="*/ 301313 h 994961"/>
              <a:gd name="connsiteX131" fmla="*/ 898674 w 994960"/>
              <a:gd name="connsiteY131" fmla="*/ 237122 h 994961"/>
              <a:gd name="connsiteX132" fmla="*/ 898674 w 994960"/>
              <a:gd name="connsiteY132" fmla="*/ 207032 h 994961"/>
              <a:gd name="connsiteX133" fmla="*/ 930770 w 994960"/>
              <a:gd name="connsiteY133" fmla="*/ 191899 h 994961"/>
              <a:gd name="connsiteX134" fmla="*/ 930770 w 994960"/>
              <a:gd name="connsiteY134" fmla="*/ 208621 h 994961"/>
              <a:gd name="connsiteX135" fmla="*/ 898674 w 994960"/>
              <a:gd name="connsiteY135" fmla="*/ 237122 h 994961"/>
              <a:gd name="connsiteX136" fmla="*/ 898674 w 994960"/>
              <a:gd name="connsiteY136" fmla="*/ 172931 h 994961"/>
              <a:gd name="connsiteX137" fmla="*/ 898674 w 994960"/>
              <a:gd name="connsiteY137" fmla="*/ 142841 h 994961"/>
              <a:gd name="connsiteX138" fmla="*/ 930770 w 994960"/>
              <a:gd name="connsiteY138" fmla="*/ 127708 h 994961"/>
              <a:gd name="connsiteX139" fmla="*/ 930770 w 994960"/>
              <a:gd name="connsiteY139" fmla="*/ 144430 h 994961"/>
              <a:gd name="connsiteX140" fmla="*/ 898674 w 994960"/>
              <a:gd name="connsiteY140" fmla="*/ 172931 h 994961"/>
              <a:gd name="connsiteX141" fmla="*/ 786340 w 994960"/>
              <a:gd name="connsiteY141" fmla="*/ 32096 h 994961"/>
              <a:gd name="connsiteX142" fmla="*/ 930770 w 994960"/>
              <a:gd name="connsiteY142" fmla="*/ 80239 h 994961"/>
              <a:gd name="connsiteX143" fmla="*/ 786340 w 994960"/>
              <a:gd name="connsiteY143" fmla="*/ 128382 h 994961"/>
              <a:gd name="connsiteX144" fmla="*/ 641910 w 994960"/>
              <a:gd name="connsiteY144" fmla="*/ 80239 h 994961"/>
              <a:gd name="connsiteX145" fmla="*/ 786340 w 994960"/>
              <a:gd name="connsiteY145" fmla="*/ 32096 h 994961"/>
              <a:gd name="connsiteX146" fmla="*/ 641910 w 994960"/>
              <a:gd name="connsiteY146" fmla="*/ 127708 h 994961"/>
              <a:gd name="connsiteX147" fmla="*/ 674006 w 994960"/>
              <a:gd name="connsiteY147" fmla="*/ 142841 h 994961"/>
              <a:gd name="connsiteX148" fmla="*/ 674006 w 994960"/>
              <a:gd name="connsiteY148" fmla="*/ 172931 h 994961"/>
              <a:gd name="connsiteX149" fmla="*/ 641910 w 994960"/>
              <a:gd name="connsiteY149" fmla="*/ 144430 h 994961"/>
              <a:gd name="connsiteX150" fmla="*/ 641910 w 994960"/>
              <a:gd name="connsiteY150" fmla="*/ 191899 h 994961"/>
              <a:gd name="connsiteX151" fmla="*/ 674006 w 994960"/>
              <a:gd name="connsiteY151" fmla="*/ 207032 h 994961"/>
              <a:gd name="connsiteX152" fmla="*/ 674006 w 994960"/>
              <a:gd name="connsiteY152" fmla="*/ 237122 h 994961"/>
              <a:gd name="connsiteX153" fmla="*/ 641910 w 994960"/>
              <a:gd name="connsiteY153" fmla="*/ 208621 h 994961"/>
              <a:gd name="connsiteX154" fmla="*/ 641910 w 994960"/>
              <a:gd name="connsiteY154" fmla="*/ 256090 h 994961"/>
              <a:gd name="connsiteX155" fmla="*/ 674006 w 994960"/>
              <a:gd name="connsiteY155" fmla="*/ 271223 h 994961"/>
              <a:gd name="connsiteX156" fmla="*/ 674006 w 994960"/>
              <a:gd name="connsiteY156" fmla="*/ 301313 h 994961"/>
              <a:gd name="connsiteX157" fmla="*/ 641910 w 994960"/>
              <a:gd name="connsiteY157" fmla="*/ 272812 h 994961"/>
              <a:gd name="connsiteX158" fmla="*/ 641910 w 994960"/>
              <a:gd name="connsiteY158" fmla="*/ 320281 h 994961"/>
              <a:gd name="connsiteX159" fmla="*/ 674006 w 994960"/>
              <a:gd name="connsiteY159" fmla="*/ 335414 h 994961"/>
              <a:gd name="connsiteX160" fmla="*/ 674006 w 994960"/>
              <a:gd name="connsiteY160" fmla="*/ 365504 h 994961"/>
              <a:gd name="connsiteX161" fmla="*/ 641910 w 994960"/>
              <a:gd name="connsiteY161" fmla="*/ 337003 h 994961"/>
              <a:gd name="connsiteX162" fmla="*/ 641910 w 994960"/>
              <a:gd name="connsiteY162" fmla="*/ 384472 h 994961"/>
              <a:gd name="connsiteX163" fmla="*/ 674006 w 994960"/>
              <a:gd name="connsiteY163" fmla="*/ 399605 h 994961"/>
              <a:gd name="connsiteX164" fmla="*/ 674006 w 994960"/>
              <a:gd name="connsiteY164" fmla="*/ 429695 h 994961"/>
              <a:gd name="connsiteX165" fmla="*/ 641910 w 994960"/>
              <a:gd name="connsiteY165" fmla="*/ 401194 h 994961"/>
              <a:gd name="connsiteX166" fmla="*/ 641910 w 994960"/>
              <a:gd name="connsiteY166" fmla="*/ 448663 h 994961"/>
              <a:gd name="connsiteX167" fmla="*/ 674006 w 994960"/>
              <a:gd name="connsiteY167" fmla="*/ 463796 h 994961"/>
              <a:gd name="connsiteX168" fmla="*/ 674006 w 994960"/>
              <a:gd name="connsiteY168" fmla="*/ 493886 h 994961"/>
              <a:gd name="connsiteX169" fmla="*/ 641910 w 994960"/>
              <a:gd name="connsiteY169" fmla="*/ 465385 h 994961"/>
              <a:gd name="connsiteX170" fmla="*/ 641910 w 994960"/>
              <a:gd name="connsiteY170" fmla="*/ 512855 h 994961"/>
              <a:gd name="connsiteX171" fmla="*/ 674006 w 994960"/>
              <a:gd name="connsiteY171" fmla="*/ 527988 h 994961"/>
              <a:gd name="connsiteX172" fmla="*/ 674006 w 994960"/>
              <a:gd name="connsiteY172" fmla="*/ 558077 h 994961"/>
              <a:gd name="connsiteX173" fmla="*/ 641910 w 994960"/>
              <a:gd name="connsiteY173" fmla="*/ 529576 h 994961"/>
              <a:gd name="connsiteX174" fmla="*/ 192573 w 994960"/>
              <a:gd name="connsiteY174" fmla="*/ 352730 h 994961"/>
              <a:gd name="connsiteX175" fmla="*/ 192573 w 994960"/>
              <a:gd name="connsiteY175" fmla="*/ 384825 h 994961"/>
              <a:gd name="connsiteX176" fmla="*/ 128382 w 994960"/>
              <a:gd name="connsiteY176" fmla="*/ 376095 h 994961"/>
              <a:gd name="connsiteX177" fmla="*/ 128382 w 994960"/>
              <a:gd name="connsiteY177" fmla="*/ 344610 h 994961"/>
              <a:gd name="connsiteX178" fmla="*/ 192573 w 994960"/>
              <a:gd name="connsiteY178" fmla="*/ 352730 h 994961"/>
              <a:gd name="connsiteX179" fmla="*/ 224669 w 994960"/>
              <a:gd name="connsiteY179" fmla="*/ 577399 h 994961"/>
              <a:gd name="connsiteX180" fmla="*/ 224669 w 994960"/>
              <a:gd name="connsiteY180" fmla="*/ 545303 h 994961"/>
              <a:gd name="connsiteX181" fmla="*/ 288860 w 994960"/>
              <a:gd name="connsiteY181" fmla="*/ 537183 h 994961"/>
              <a:gd name="connsiteX182" fmla="*/ 288860 w 994960"/>
              <a:gd name="connsiteY182" fmla="*/ 568669 h 994961"/>
              <a:gd name="connsiteX183" fmla="*/ 224669 w 994960"/>
              <a:gd name="connsiteY183" fmla="*/ 577399 h 994961"/>
              <a:gd name="connsiteX184" fmla="*/ 224669 w 994960"/>
              <a:gd name="connsiteY184" fmla="*/ 513208 h 994961"/>
              <a:gd name="connsiteX185" fmla="*/ 224669 w 994960"/>
              <a:gd name="connsiteY185" fmla="*/ 481112 h 994961"/>
              <a:gd name="connsiteX186" fmla="*/ 288860 w 994960"/>
              <a:gd name="connsiteY186" fmla="*/ 472992 h 994961"/>
              <a:gd name="connsiteX187" fmla="*/ 288860 w 994960"/>
              <a:gd name="connsiteY187" fmla="*/ 504478 h 994961"/>
              <a:gd name="connsiteX188" fmla="*/ 224669 w 994960"/>
              <a:gd name="connsiteY188" fmla="*/ 513208 h 994961"/>
              <a:gd name="connsiteX189" fmla="*/ 224669 w 994960"/>
              <a:gd name="connsiteY189" fmla="*/ 449016 h 994961"/>
              <a:gd name="connsiteX190" fmla="*/ 224669 w 994960"/>
              <a:gd name="connsiteY190" fmla="*/ 416921 h 994961"/>
              <a:gd name="connsiteX191" fmla="*/ 288860 w 994960"/>
              <a:gd name="connsiteY191" fmla="*/ 408801 h 994961"/>
              <a:gd name="connsiteX192" fmla="*/ 288860 w 994960"/>
              <a:gd name="connsiteY192" fmla="*/ 440287 h 994961"/>
              <a:gd name="connsiteX193" fmla="*/ 224669 w 994960"/>
              <a:gd name="connsiteY193" fmla="*/ 449016 h 994961"/>
              <a:gd name="connsiteX194" fmla="*/ 224669 w 994960"/>
              <a:gd name="connsiteY194" fmla="*/ 384825 h 994961"/>
              <a:gd name="connsiteX195" fmla="*/ 224669 w 994960"/>
              <a:gd name="connsiteY195" fmla="*/ 352730 h 994961"/>
              <a:gd name="connsiteX196" fmla="*/ 288860 w 994960"/>
              <a:gd name="connsiteY196" fmla="*/ 344610 h 994961"/>
              <a:gd name="connsiteX197" fmla="*/ 288860 w 994960"/>
              <a:gd name="connsiteY197" fmla="*/ 376095 h 994961"/>
              <a:gd name="connsiteX198" fmla="*/ 224669 w 994960"/>
              <a:gd name="connsiteY198" fmla="*/ 384825 h 994961"/>
              <a:gd name="connsiteX199" fmla="*/ 192573 w 994960"/>
              <a:gd name="connsiteY199" fmla="*/ 416921 h 994961"/>
              <a:gd name="connsiteX200" fmla="*/ 192573 w 994960"/>
              <a:gd name="connsiteY200" fmla="*/ 449016 h 994961"/>
              <a:gd name="connsiteX201" fmla="*/ 128382 w 994960"/>
              <a:gd name="connsiteY201" fmla="*/ 440287 h 994961"/>
              <a:gd name="connsiteX202" fmla="*/ 128382 w 994960"/>
              <a:gd name="connsiteY202" fmla="*/ 408801 h 994961"/>
              <a:gd name="connsiteX203" fmla="*/ 192573 w 994960"/>
              <a:gd name="connsiteY203" fmla="*/ 416921 h 994961"/>
              <a:gd name="connsiteX204" fmla="*/ 192573 w 994960"/>
              <a:gd name="connsiteY204" fmla="*/ 481112 h 994961"/>
              <a:gd name="connsiteX205" fmla="*/ 192573 w 994960"/>
              <a:gd name="connsiteY205" fmla="*/ 513208 h 994961"/>
              <a:gd name="connsiteX206" fmla="*/ 128382 w 994960"/>
              <a:gd name="connsiteY206" fmla="*/ 504478 h 994961"/>
              <a:gd name="connsiteX207" fmla="*/ 128382 w 994960"/>
              <a:gd name="connsiteY207" fmla="*/ 472992 h 994961"/>
              <a:gd name="connsiteX208" fmla="*/ 192573 w 994960"/>
              <a:gd name="connsiteY208" fmla="*/ 481112 h 994961"/>
              <a:gd name="connsiteX209" fmla="*/ 192573 w 994960"/>
              <a:gd name="connsiteY209" fmla="*/ 545303 h 994961"/>
              <a:gd name="connsiteX210" fmla="*/ 192573 w 994960"/>
              <a:gd name="connsiteY210" fmla="*/ 577399 h 994961"/>
              <a:gd name="connsiteX211" fmla="*/ 128382 w 994960"/>
              <a:gd name="connsiteY211" fmla="*/ 568669 h 994961"/>
              <a:gd name="connsiteX212" fmla="*/ 128382 w 994960"/>
              <a:gd name="connsiteY212" fmla="*/ 537183 h 994961"/>
              <a:gd name="connsiteX213" fmla="*/ 192573 w 994960"/>
              <a:gd name="connsiteY213" fmla="*/ 545303 h 994961"/>
              <a:gd name="connsiteX214" fmla="*/ 320955 w 994960"/>
              <a:gd name="connsiteY214" fmla="*/ 558077 h 994961"/>
              <a:gd name="connsiteX215" fmla="*/ 320955 w 994960"/>
              <a:gd name="connsiteY215" fmla="*/ 527988 h 994961"/>
              <a:gd name="connsiteX216" fmla="*/ 353051 w 994960"/>
              <a:gd name="connsiteY216" fmla="*/ 512855 h 994961"/>
              <a:gd name="connsiteX217" fmla="*/ 353051 w 994960"/>
              <a:gd name="connsiteY217" fmla="*/ 529576 h 994961"/>
              <a:gd name="connsiteX218" fmla="*/ 320955 w 994960"/>
              <a:gd name="connsiteY218" fmla="*/ 558077 h 994961"/>
              <a:gd name="connsiteX219" fmla="*/ 320955 w 994960"/>
              <a:gd name="connsiteY219" fmla="*/ 493886 h 994961"/>
              <a:gd name="connsiteX220" fmla="*/ 320955 w 994960"/>
              <a:gd name="connsiteY220" fmla="*/ 463796 h 994961"/>
              <a:gd name="connsiteX221" fmla="*/ 353051 w 994960"/>
              <a:gd name="connsiteY221" fmla="*/ 448663 h 994961"/>
              <a:gd name="connsiteX222" fmla="*/ 353051 w 994960"/>
              <a:gd name="connsiteY222" fmla="*/ 465385 h 994961"/>
              <a:gd name="connsiteX223" fmla="*/ 320955 w 994960"/>
              <a:gd name="connsiteY223" fmla="*/ 493886 h 994961"/>
              <a:gd name="connsiteX224" fmla="*/ 320955 w 994960"/>
              <a:gd name="connsiteY224" fmla="*/ 429695 h 994961"/>
              <a:gd name="connsiteX225" fmla="*/ 320955 w 994960"/>
              <a:gd name="connsiteY225" fmla="*/ 399605 h 994961"/>
              <a:gd name="connsiteX226" fmla="*/ 353051 w 994960"/>
              <a:gd name="connsiteY226" fmla="*/ 384472 h 994961"/>
              <a:gd name="connsiteX227" fmla="*/ 353051 w 994960"/>
              <a:gd name="connsiteY227" fmla="*/ 401194 h 994961"/>
              <a:gd name="connsiteX228" fmla="*/ 320955 w 994960"/>
              <a:gd name="connsiteY228" fmla="*/ 429695 h 994961"/>
              <a:gd name="connsiteX229" fmla="*/ 320955 w 994960"/>
              <a:gd name="connsiteY229" fmla="*/ 365504 h 994961"/>
              <a:gd name="connsiteX230" fmla="*/ 320955 w 994960"/>
              <a:gd name="connsiteY230" fmla="*/ 335414 h 994961"/>
              <a:gd name="connsiteX231" fmla="*/ 353051 w 994960"/>
              <a:gd name="connsiteY231" fmla="*/ 320281 h 994961"/>
              <a:gd name="connsiteX232" fmla="*/ 353051 w 994960"/>
              <a:gd name="connsiteY232" fmla="*/ 337003 h 994961"/>
              <a:gd name="connsiteX233" fmla="*/ 320955 w 994960"/>
              <a:gd name="connsiteY233" fmla="*/ 365504 h 994961"/>
              <a:gd name="connsiteX234" fmla="*/ 208621 w 994960"/>
              <a:gd name="connsiteY234" fmla="*/ 224669 h 994961"/>
              <a:gd name="connsiteX235" fmla="*/ 353051 w 994960"/>
              <a:gd name="connsiteY235" fmla="*/ 272812 h 994961"/>
              <a:gd name="connsiteX236" fmla="*/ 208621 w 994960"/>
              <a:gd name="connsiteY236" fmla="*/ 320955 h 994961"/>
              <a:gd name="connsiteX237" fmla="*/ 64191 w 994960"/>
              <a:gd name="connsiteY237" fmla="*/ 272812 h 994961"/>
              <a:gd name="connsiteX238" fmla="*/ 208621 w 994960"/>
              <a:gd name="connsiteY238" fmla="*/ 224669 h 994961"/>
              <a:gd name="connsiteX239" fmla="*/ 64191 w 994960"/>
              <a:gd name="connsiteY239" fmla="*/ 320281 h 994961"/>
              <a:gd name="connsiteX240" fmla="*/ 96287 w 994960"/>
              <a:gd name="connsiteY240" fmla="*/ 335414 h 994961"/>
              <a:gd name="connsiteX241" fmla="*/ 96287 w 994960"/>
              <a:gd name="connsiteY241" fmla="*/ 365504 h 994961"/>
              <a:gd name="connsiteX242" fmla="*/ 64191 w 994960"/>
              <a:gd name="connsiteY242" fmla="*/ 337003 h 994961"/>
              <a:gd name="connsiteX243" fmla="*/ 64191 w 994960"/>
              <a:gd name="connsiteY243" fmla="*/ 384472 h 994961"/>
              <a:gd name="connsiteX244" fmla="*/ 96287 w 994960"/>
              <a:gd name="connsiteY244" fmla="*/ 399605 h 994961"/>
              <a:gd name="connsiteX245" fmla="*/ 96287 w 994960"/>
              <a:gd name="connsiteY245" fmla="*/ 429695 h 994961"/>
              <a:gd name="connsiteX246" fmla="*/ 64191 w 994960"/>
              <a:gd name="connsiteY246" fmla="*/ 401194 h 994961"/>
              <a:gd name="connsiteX247" fmla="*/ 64191 w 994960"/>
              <a:gd name="connsiteY247" fmla="*/ 448663 h 994961"/>
              <a:gd name="connsiteX248" fmla="*/ 96287 w 994960"/>
              <a:gd name="connsiteY248" fmla="*/ 463796 h 994961"/>
              <a:gd name="connsiteX249" fmla="*/ 96287 w 994960"/>
              <a:gd name="connsiteY249" fmla="*/ 493886 h 994961"/>
              <a:gd name="connsiteX250" fmla="*/ 64191 w 994960"/>
              <a:gd name="connsiteY250" fmla="*/ 465385 h 994961"/>
              <a:gd name="connsiteX251" fmla="*/ 64191 w 994960"/>
              <a:gd name="connsiteY251" fmla="*/ 512855 h 994961"/>
              <a:gd name="connsiteX252" fmla="*/ 96287 w 994960"/>
              <a:gd name="connsiteY252" fmla="*/ 527988 h 994961"/>
              <a:gd name="connsiteX253" fmla="*/ 96287 w 994960"/>
              <a:gd name="connsiteY253" fmla="*/ 558077 h 994961"/>
              <a:gd name="connsiteX254" fmla="*/ 64191 w 994960"/>
              <a:gd name="connsiteY254" fmla="*/ 529576 h 994961"/>
              <a:gd name="connsiteX255" fmla="*/ 48143 w 994960"/>
              <a:gd name="connsiteY255" fmla="*/ 641911 h 994961"/>
              <a:gd name="connsiteX256" fmla="*/ 32096 w 994960"/>
              <a:gd name="connsiteY256" fmla="*/ 625863 h 994961"/>
              <a:gd name="connsiteX257" fmla="*/ 48143 w 994960"/>
              <a:gd name="connsiteY257" fmla="*/ 609815 h 994961"/>
              <a:gd name="connsiteX258" fmla="*/ 361411 w 994960"/>
              <a:gd name="connsiteY258" fmla="*/ 609815 h 994961"/>
              <a:gd name="connsiteX259" fmla="*/ 340437 w 994960"/>
              <a:gd name="connsiteY259" fmla="*/ 641911 h 994961"/>
              <a:gd name="connsiteX260" fmla="*/ 641910 w 994960"/>
              <a:gd name="connsiteY260" fmla="*/ 898675 h 994961"/>
              <a:gd name="connsiteX261" fmla="*/ 720528 w 994960"/>
              <a:gd name="connsiteY261" fmla="*/ 962866 h 994961"/>
              <a:gd name="connsiteX262" fmla="*/ 274433 w 994960"/>
              <a:gd name="connsiteY262" fmla="*/ 962866 h 994961"/>
              <a:gd name="connsiteX263" fmla="*/ 353051 w 994960"/>
              <a:gd name="connsiteY263" fmla="*/ 898675 h 994961"/>
              <a:gd name="connsiteX264" fmla="*/ 497480 w 994960"/>
              <a:gd name="connsiteY264" fmla="*/ 866579 h 994961"/>
              <a:gd name="connsiteX265" fmla="*/ 353051 w 994960"/>
              <a:gd name="connsiteY265" fmla="*/ 722149 h 994961"/>
              <a:gd name="connsiteX266" fmla="*/ 497480 w 994960"/>
              <a:gd name="connsiteY266" fmla="*/ 577720 h 994961"/>
              <a:gd name="connsiteX267" fmla="*/ 641910 w 994960"/>
              <a:gd name="connsiteY267" fmla="*/ 722149 h 994961"/>
              <a:gd name="connsiteX268" fmla="*/ 497480 w 994960"/>
              <a:gd name="connsiteY268" fmla="*/ 866579 h 994961"/>
              <a:gd name="connsiteX269" fmla="*/ 946817 w 994960"/>
              <a:gd name="connsiteY269" fmla="*/ 641911 h 994961"/>
              <a:gd name="connsiteX270" fmla="*/ 654524 w 994960"/>
              <a:gd name="connsiteY270" fmla="*/ 641911 h 994961"/>
              <a:gd name="connsiteX271" fmla="*/ 633549 w 994960"/>
              <a:gd name="connsiteY271" fmla="*/ 609815 h 994961"/>
              <a:gd name="connsiteX272" fmla="*/ 946817 w 994960"/>
              <a:gd name="connsiteY272" fmla="*/ 609815 h 994961"/>
              <a:gd name="connsiteX273" fmla="*/ 962865 w 994960"/>
              <a:gd name="connsiteY273" fmla="*/ 625863 h 994961"/>
              <a:gd name="connsiteX274" fmla="*/ 946817 w 994960"/>
              <a:gd name="connsiteY274" fmla="*/ 641911 h 994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</a:cxnLst>
            <a:rect l="l" t="t" r="r" b="b"/>
            <a:pathLst>
              <a:path w="994960" h="994961">
                <a:moveTo>
                  <a:pt x="946817" y="577720"/>
                </a:moveTo>
                <a:lnTo>
                  <a:pt x="929791" y="577720"/>
                </a:lnTo>
                <a:cubicBezTo>
                  <a:pt x="950155" y="565170"/>
                  <a:pt x="962865" y="549042"/>
                  <a:pt x="962865" y="529576"/>
                </a:cubicBezTo>
                <a:lnTo>
                  <a:pt x="962865" y="80239"/>
                </a:lnTo>
                <a:cubicBezTo>
                  <a:pt x="962865" y="28116"/>
                  <a:pt x="871922" y="0"/>
                  <a:pt x="786340" y="0"/>
                </a:cubicBezTo>
                <a:cubicBezTo>
                  <a:pt x="700757" y="0"/>
                  <a:pt x="609815" y="28116"/>
                  <a:pt x="609815" y="80239"/>
                </a:cubicBezTo>
                <a:lnTo>
                  <a:pt x="609815" y="529576"/>
                </a:lnTo>
                <a:cubicBezTo>
                  <a:pt x="609815" y="549042"/>
                  <a:pt x="622524" y="565170"/>
                  <a:pt x="642889" y="577720"/>
                </a:cubicBezTo>
                <a:lnTo>
                  <a:pt x="598661" y="577720"/>
                </a:lnTo>
                <a:cubicBezTo>
                  <a:pt x="569984" y="557564"/>
                  <a:pt x="535128" y="545624"/>
                  <a:pt x="497480" y="545624"/>
                </a:cubicBezTo>
                <a:cubicBezTo>
                  <a:pt x="459832" y="545624"/>
                  <a:pt x="424993" y="557564"/>
                  <a:pt x="396299" y="577720"/>
                </a:cubicBezTo>
                <a:lnTo>
                  <a:pt x="352072" y="577720"/>
                </a:lnTo>
                <a:cubicBezTo>
                  <a:pt x="372436" y="565170"/>
                  <a:pt x="385146" y="549042"/>
                  <a:pt x="385146" y="529576"/>
                </a:cubicBezTo>
                <a:lnTo>
                  <a:pt x="385146" y="272812"/>
                </a:lnTo>
                <a:cubicBezTo>
                  <a:pt x="385146" y="220689"/>
                  <a:pt x="294203" y="192573"/>
                  <a:pt x="208621" y="192573"/>
                </a:cubicBezTo>
                <a:cubicBezTo>
                  <a:pt x="123038" y="192573"/>
                  <a:pt x="32096" y="220689"/>
                  <a:pt x="32096" y="272812"/>
                </a:cubicBezTo>
                <a:lnTo>
                  <a:pt x="32096" y="529576"/>
                </a:lnTo>
                <a:cubicBezTo>
                  <a:pt x="32096" y="549042"/>
                  <a:pt x="44805" y="565170"/>
                  <a:pt x="65170" y="577720"/>
                </a:cubicBezTo>
                <a:lnTo>
                  <a:pt x="48143" y="577720"/>
                </a:lnTo>
                <a:cubicBezTo>
                  <a:pt x="21600" y="577720"/>
                  <a:pt x="0" y="599320"/>
                  <a:pt x="0" y="625863"/>
                </a:cubicBezTo>
                <a:cubicBezTo>
                  <a:pt x="0" y="652406"/>
                  <a:pt x="21600" y="674006"/>
                  <a:pt x="48143" y="674006"/>
                </a:cubicBezTo>
                <a:lnTo>
                  <a:pt x="327791" y="674006"/>
                </a:lnTo>
                <a:cubicBezTo>
                  <a:pt x="323442" y="689332"/>
                  <a:pt x="320955" y="705444"/>
                  <a:pt x="320955" y="722149"/>
                </a:cubicBezTo>
                <a:cubicBezTo>
                  <a:pt x="320955" y="781847"/>
                  <a:pt x="350820" y="834612"/>
                  <a:pt x="396299" y="866579"/>
                </a:cubicBezTo>
                <a:lnTo>
                  <a:pt x="353051" y="866579"/>
                </a:lnTo>
                <a:cubicBezTo>
                  <a:pt x="291106" y="866579"/>
                  <a:pt x="240716" y="916969"/>
                  <a:pt x="240716" y="978914"/>
                </a:cubicBezTo>
                <a:lnTo>
                  <a:pt x="240716" y="994962"/>
                </a:lnTo>
                <a:lnTo>
                  <a:pt x="754244" y="994962"/>
                </a:lnTo>
                <a:lnTo>
                  <a:pt x="754244" y="978914"/>
                </a:lnTo>
                <a:cubicBezTo>
                  <a:pt x="754244" y="916969"/>
                  <a:pt x="703854" y="866579"/>
                  <a:pt x="641910" y="866579"/>
                </a:cubicBezTo>
                <a:lnTo>
                  <a:pt x="598661" y="866579"/>
                </a:lnTo>
                <a:cubicBezTo>
                  <a:pt x="644141" y="834612"/>
                  <a:pt x="674006" y="781847"/>
                  <a:pt x="674006" y="722149"/>
                </a:cubicBezTo>
                <a:cubicBezTo>
                  <a:pt x="674006" y="705444"/>
                  <a:pt x="671518" y="689332"/>
                  <a:pt x="667169" y="674006"/>
                </a:cubicBezTo>
                <a:lnTo>
                  <a:pt x="946817" y="674006"/>
                </a:lnTo>
                <a:cubicBezTo>
                  <a:pt x="973360" y="674006"/>
                  <a:pt x="994961" y="652406"/>
                  <a:pt x="994961" y="625863"/>
                </a:cubicBezTo>
                <a:cubicBezTo>
                  <a:pt x="994961" y="599320"/>
                  <a:pt x="973360" y="577720"/>
                  <a:pt x="946817" y="577720"/>
                </a:cubicBezTo>
                <a:close/>
                <a:moveTo>
                  <a:pt x="770292" y="160157"/>
                </a:moveTo>
                <a:lnTo>
                  <a:pt x="770292" y="192252"/>
                </a:lnTo>
                <a:cubicBezTo>
                  <a:pt x="745835" y="191257"/>
                  <a:pt x="724315" y="188016"/>
                  <a:pt x="706101" y="183522"/>
                </a:cubicBezTo>
                <a:lnTo>
                  <a:pt x="706101" y="152037"/>
                </a:lnTo>
                <a:cubicBezTo>
                  <a:pt x="726385" y="156514"/>
                  <a:pt x="748307" y="159258"/>
                  <a:pt x="770292" y="160157"/>
                </a:cubicBezTo>
                <a:close/>
                <a:moveTo>
                  <a:pt x="802388" y="577399"/>
                </a:moveTo>
                <a:lnTo>
                  <a:pt x="802388" y="545303"/>
                </a:lnTo>
                <a:cubicBezTo>
                  <a:pt x="824373" y="544404"/>
                  <a:pt x="846294" y="541660"/>
                  <a:pt x="866579" y="537183"/>
                </a:cubicBezTo>
                <a:lnTo>
                  <a:pt x="866579" y="568669"/>
                </a:lnTo>
                <a:cubicBezTo>
                  <a:pt x="848364" y="573162"/>
                  <a:pt x="826844" y="576404"/>
                  <a:pt x="802388" y="577399"/>
                </a:cubicBezTo>
                <a:close/>
                <a:moveTo>
                  <a:pt x="802388" y="513208"/>
                </a:moveTo>
                <a:lnTo>
                  <a:pt x="802388" y="481112"/>
                </a:lnTo>
                <a:cubicBezTo>
                  <a:pt x="824373" y="480213"/>
                  <a:pt x="846294" y="477469"/>
                  <a:pt x="866579" y="472992"/>
                </a:cubicBezTo>
                <a:lnTo>
                  <a:pt x="866579" y="504478"/>
                </a:lnTo>
                <a:cubicBezTo>
                  <a:pt x="848364" y="508971"/>
                  <a:pt x="826844" y="512213"/>
                  <a:pt x="802388" y="513208"/>
                </a:cubicBezTo>
                <a:close/>
                <a:moveTo>
                  <a:pt x="802388" y="449016"/>
                </a:moveTo>
                <a:lnTo>
                  <a:pt x="802388" y="416921"/>
                </a:lnTo>
                <a:cubicBezTo>
                  <a:pt x="824373" y="416022"/>
                  <a:pt x="846294" y="413278"/>
                  <a:pt x="866579" y="408801"/>
                </a:cubicBezTo>
                <a:lnTo>
                  <a:pt x="866579" y="440287"/>
                </a:lnTo>
                <a:cubicBezTo>
                  <a:pt x="848364" y="444780"/>
                  <a:pt x="826844" y="448022"/>
                  <a:pt x="802388" y="449016"/>
                </a:cubicBezTo>
                <a:close/>
                <a:moveTo>
                  <a:pt x="802388" y="384825"/>
                </a:moveTo>
                <a:lnTo>
                  <a:pt x="802388" y="352730"/>
                </a:lnTo>
                <a:cubicBezTo>
                  <a:pt x="824373" y="351831"/>
                  <a:pt x="846294" y="349087"/>
                  <a:pt x="866579" y="344610"/>
                </a:cubicBezTo>
                <a:lnTo>
                  <a:pt x="866579" y="376095"/>
                </a:lnTo>
                <a:cubicBezTo>
                  <a:pt x="848364" y="380589"/>
                  <a:pt x="826844" y="383830"/>
                  <a:pt x="802388" y="384825"/>
                </a:cubicBezTo>
                <a:close/>
                <a:moveTo>
                  <a:pt x="802388" y="320634"/>
                </a:moveTo>
                <a:lnTo>
                  <a:pt x="802388" y="288539"/>
                </a:lnTo>
                <a:cubicBezTo>
                  <a:pt x="824373" y="287640"/>
                  <a:pt x="846294" y="284896"/>
                  <a:pt x="866579" y="280419"/>
                </a:cubicBezTo>
                <a:lnTo>
                  <a:pt x="866579" y="311904"/>
                </a:lnTo>
                <a:cubicBezTo>
                  <a:pt x="848364" y="316398"/>
                  <a:pt x="826844" y="319639"/>
                  <a:pt x="802388" y="320634"/>
                </a:cubicBezTo>
                <a:close/>
                <a:moveTo>
                  <a:pt x="802388" y="256443"/>
                </a:moveTo>
                <a:lnTo>
                  <a:pt x="802388" y="224348"/>
                </a:lnTo>
                <a:cubicBezTo>
                  <a:pt x="824373" y="223449"/>
                  <a:pt x="846294" y="220705"/>
                  <a:pt x="866579" y="216228"/>
                </a:cubicBezTo>
                <a:lnTo>
                  <a:pt x="866579" y="247713"/>
                </a:lnTo>
                <a:cubicBezTo>
                  <a:pt x="848364" y="252207"/>
                  <a:pt x="826844" y="255448"/>
                  <a:pt x="802388" y="256443"/>
                </a:cubicBezTo>
                <a:close/>
                <a:moveTo>
                  <a:pt x="802388" y="192252"/>
                </a:moveTo>
                <a:lnTo>
                  <a:pt x="802388" y="160157"/>
                </a:lnTo>
                <a:cubicBezTo>
                  <a:pt x="824373" y="159258"/>
                  <a:pt x="846294" y="156514"/>
                  <a:pt x="866579" y="152037"/>
                </a:cubicBezTo>
                <a:lnTo>
                  <a:pt x="866579" y="183522"/>
                </a:lnTo>
                <a:cubicBezTo>
                  <a:pt x="848364" y="188016"/>
                  <a:pt x="826844" y="191257"/>
                  <a:pt x="802388" y="192252"/>
                </a:cubicBezTo>
                <a:close/>
                <a:moveTo>
                  <a:pt x="770292" y="224348"/>
                </a:moveTo>
                <a:lnTo>
                  <a:pt x="770292" y="256443"/>
                </a:lnTo>
                <a:cubicBezTo>
                  <a:pt x="745835" y="255448"/>
                  <a:pt x="724315" y="252207"/>
                  <a:pt x="706101" y="247713"/>
                </a:cubicBezTo>
                <a:lnTo>
                  <a:pt x="706101" y="216228"/>
                </a:lnTo>
                <a:cubicBezTo>
                  <a:pt x="726385" y="220705"/>
                  <a:pt x="748307" y="223449"/>
                  <a:pt x="770292" y="224348"/>
                </a:cubicBezTo>
                <a:close/>
                <a:moveTo>
                  <a:pt x="770292" y="288539"/>
                </a:moveTo>
                <a:lnTo>
                  <a:pt x="770292" y="320634"/>
                </a:lnTo>
                <a:cubicBezTo>
                  <a:pt x="745835" y="319639"/>
                  <a:pt x="724315" y="316398"/>
                  <a:pt x="706101" y="311904"/>
                </a:cubicBezTo>
                <a:lnTo>
                  <a:pt x="706101" y="280419"/>
                </a:lnTo>
                <a:cubicBezTo>
                  <a:pt x="726385" y="284896"/>
                  <a:pt x="748307" y="287640"/>
                  <a:pt x="770292" y="288539"/>
                </a:cubicBezTo>
                <a:close/>
                <a:moveTo>
                  <a:pt x="770292" y="352730"/>
                </a:moveTo>
                <a:lnTo>
                  <a:pt x="770292" y="384825"/>
                </a:lnTo>
                <a:cubicBezTo>
                  <a:pt x="745835" y="383830"/>
                  <a:pt x="724315" y="380589"/>
                  <a:pt x="706101" y="376095"/>
                </a:cubicBezTo>
                <a:lnTo>
                  <a:pt x="706101" y="344610"/>
                </a:lnTo>
                <a:cubicBezTo>
                  <a:pt x="726385" y="349087"/>
                  <a:pt x="748307" y="351831"/>
                  <a:pt x="770292" y="352730"/>
                </a:cubicBezTo>
                <a:close/>
                <a:moveTo>
                  <a:pt x="770292" y="416921"/>
                </a:moveTo>
                <a:lnTo>
                  <a:pt x="770292" y="449016"/>
                </a:lnTo>
                <a:cubicBezTo>
                  <a:pt x="745835" y="448022"/>
                  <a:pt x="724315" y="444780"/>
                  <a:pt x="706101" y="440287"/>
                </a:cubicBezTo>
                <a:lnTo>
                  <a:pt x="706101" y="408801"/>
                </a:lnTo>
                <a:cubicBezTo>
                  <a:pt x="726385" y="413278"/>
                  <a:pt x="748307" y="416022"/>
                  <a:pt x="770292" y="416921"/>
                </a:cubicBezTo>
                <a:close/>
                <a:moveTo>
                  <a:pt x="770292" y="481112"/>
                </a:moveTo>
                <a:lnTo>
                  <a:pt x="770292" y="513208"/>
                </a:lnTo>
                <a:cubicBezTo>
                  <a:pt x="745835" y="512213"/>
                  <a:pt x="724315" y="508971"/>
                  <a:pt x="706101" y="504478"/>
                </a:cubicBezTo>
                <a:lnTo>
                  <a:pt x="706101" y="472992"/>
                </a:lnTo>
                <a:cubicBezTo>
                  <a:pt x="726385" y="477469"/>
                  <a:pt x="748307" y="480213"/>
                  <a:pt x="770292" y="481112"/>
                </a:cubicBezTo>
                <a:close/>
                <a:moveTo>
                  <a:pt x="770292" y="545303"/>
                </a:moveTo>
                <a:lnTo>
                  <a:pt x="770292" y="577399"/>
                </a:lnTo>
                <a:cubicBezTo>
                  <a:pt x="745835" y="576404"/>
                  <a:pt x="724315" y="573162"/>
                  <a:pt x="706101" y="568669"/>
                </a:cubicBezTo>
                <a:lnTo>
                  <a:pt x="706101" y="537183"/>
                </a:lnTo>
                <a:cubicBezTo>
                  <a:pt x="726385" y="541660"/>
                  <a:pt x="748307" y="544404"/>
                  <a:pt x="770292" y="545303"/>
                </a:cubicBezTo>
                <a:close/>
                <a:moveTo>
                  <a:pt x="898674" y="558077"/>
                </a:moveTo>
                <a:lnTo>
                  <a:pt x="898674" y="527988"/>
                </a:lnTo>
                <a:cubicBezTo>
                  <a:pt x="910662" y="523687"/>
                  <a:pt x="921558" y="518664"/>
                  <a:pt x="930770" y="512855"/>
                </a:cubicBezTo>
                <a:lnTo>
                  <a:pt x="930770" y="529576"/>
                </a:lnTo>
                <a:cubicBezTo>
                  <a:pt x="930770" y="538419"/>
                  <a:pt x="919279" y="549042"/>
                  <a:pt x="898674" y="558077"/>
                </a:cubicBezTo>
                <a:close/>
                <a:moveTo>
                  <a:pt x="898674" y="493886"/>
                </a:moveTo>
                <a:lnTo>
                  <a:pt x="898674" y="463796"/>
                </a:lnTo>
                <a:cubicBezTo>
                  <a:pt x="910662" y="459496"/>
                  <a:pt x="921558" y="454473"/>
                  <a:pt x="930770" y="448663"/>
                </a:cubicBezTo>
                <a:lnTo>
                  <a:pt x="930770" y="465385"/>
                </a:lnTo>
                <a:cubicBezTo>
                  <a:pt x="930770" y="474228"/>
                  <a:pt x="919279" y="484851"/>
                  <a:pt x="898674" y="493886"/>
                </a:cubicBezTo>
                <a:close/>
                <a:moveTo>
                  <a:pt x="898674" y="429695"/>
                </a:moveTo>
                <a:lnTo>
                  <a:pt x="898674" y="399605"/>
                </a:lnTo>
                <a:cubicBezTo>
                  <a:pt x="910662" y="395305"/>
                  <a:pt x="921558" y="390282"/>
                  <a:pt x="930770" y="384472"/>
                </a:cubicBezTo>
                <a:lnTo>
                  <a:pt x="930770" y="401194"/>
                </a:lnTo>
                <a:cubicBezTo>
                  <a:pt x="930770" y="410036"/>
                  <a:pt x="919279" y="420660"/>
                  <a:pt x="898674" y="429695"/>
                </a:cubicBezTo>
                <a:close/>
                <a:moveTo>
                  <a:pt x="898674" y="365504"/>
                </a:moveTo>
                <a:lnTo>
                  <a:pt x="898674" y="335414"/>
                </a:lnTo>
                <a:cubicBezTo>
                  <a:pt x="910662" y="331114"/>
                  <a:pt x="921558" y="326091"/>
                  <a:pt x="930770" y="320281"/>
                </a:cubicBezTo>
                <a:lnTo>
                  <a:pt x="930770" y="337003"/>
                </a:lnTo>
                <a:cubicBezTo>
                  <a:pt x="930770" y="345845"/>
                  <a:pt x="919279" y="356469"/>
                  <a:pt x="898674" y="365504"/>
                </a:cubicBezTo>
                <a:close/>
                <a:moveTo>
                  <a:pt x="898674" y="301313"/>
                </a:moveTo>
                <a:lnTo>
                  <a:pt x="898674" y="271223"/>
                </a:lnTo>
                <a:cubicBezTo>
                  <a:pt x="910662" y="266922"/>
                  <a:pt x="921558" y="261900"/>
                  <a:pt x="930770" y="256090"/>
                </a:cubicBezTo>
                <a:lnTo>
                  <a:pt x="930770" y="272812"/>
                </a:lnTo>
                <a:cubicBezTo>
                  <a:pt x="930770" y="281654"/>
                  <a:pt x="919279" y="292278"/>
                  <a:pt x="898674" y="301313"/>
                </a:cubicBezTo>
                <a:close/>
                <a:moveTo>
                  <a:pt x="898674" y="237122"/>
                </a:moveTo>
                <a:lnTo>
                  <a:pt x="898674" y="207032"/>
                </a:lnTo>
                <a:cubicBezTo>
                  <a:pt x="910662" y="202731"/>
                  <a:pt x="921558" y="197708"/>
                  <a:pt x="930770" y="191899"/>
                </a:cubicBezTo>
                <a:lnTo>
                  <a:pt x="930770" y="208621"/>
                </a:lnTo>
                <a:cubicBezTo>
                  <a:pt x="930770" y="217463"/>
                  <a:pt x="919279" y="228087"/>
                  <a:pt x="898674" y="237122"/>
                </a:cubicBezTo>
                <a:close/>
                <a:moveTo>
                  <a:pt x="898674" y="172931"/>
                </a:moveTo>
                <a:lnTo>
                  <a:pt x="898674" y="142841"/>
                </a:lnTo>
                <a:cubicBezTo>
                  <a:pt x="910662" y="138540"/>
                  <a:pt x="921558" y="133517"/>
                  <a:pt x="930770" y="127708"/>
                </a:cubicBezTo>
                <a:lnTo>
                  <a:pt x="930770" y="144430"/>
                </a:lnTo>
                <a:cubicBezTo>
                  <a:pt x="930770" y="153272"/>
                  <a:pt x="919279" y="163896"/>
                  <a:pt x="898674" y="172931"/>
                </a:cubicBezTo>
                <a:close/>
                <a:moveTo>
                  <a:pt x="786340" y="32096"/>
                </a:moveTo>
                <a:cubicBezTo>
                  <a:pt x="874506" y="32096"/>
                  <a:pt x="930770" y="60612"/>
                  <a:pt x="930770" y="80239"/>
                </a:cubicBezTo>
                <a:cubicBezTo>
                  <a:pt x="930770" y="99865"/>
                  <a:pt x="874506" y="128382"/>
                  <a:pt x="786340" y="128382"/>
                </a:cubicBezTo>
                <a:cubicBezTo>
                  <a:pt x="698173" y="128382"/>
                  <a:pt x="641910" y="99865"/>
                  <a:pt x="641910" y="80239"/>
                </a:cubicBezTo>
                <a:cubicBezTo>
                  <a:pt x="641910" y="60612"/>
                  <a:pt x="698173" y="32096"/>
                  <a:pt x="786340" y="32096"/>
                </a:cubicBezTo>
                <a:close/>
                <a:moveTo>
                  <a:pt x="641910" y="127708"/>
                </a:moveTo>
                <a:cubicBezTo>
                  <a:pt x="651121" y="133517"/>
                  <a:pt x="662018" y="138540"/>
                  <a:pt x="674006" y="142841"/>
                </a:cubicBezTo>
                <a:lnTo>
                  <a:pt x="674006" y="172931"/>
                </a:lnTo>
                <a:cubicBezTo>
                  <a:pt x="653400" y="163896"/>
                  <a:pt x="641910" y="153272"/>
                  <a:pt x="641910" y="144430"/>
                </a:cubicBezTo>
                <a:close/>
                <a:moveTo>
                  <a:pt x="641910" y="191899"/>
                </a:moveTo>
                <a:cubicBezTo>
                  <a:pt x="651121" y="197708"/>
                  <a:pt x="662018" y="202731"/>
                  <a:pt x="674006" y="207032"/>
                </a:cubicBezTo>
                <a:lnTo>
                  <a:pt x="674006" y="237122"/>
                </a:lnTo>
                <a:cubicBezTo>
                  <a:pt x="653400" y="228087"/>
                  <a:pt x="641910" y="217463"/>
                  <a:pt x="641910" y="208621"/>
                </a:cubicBezTo>
                <a:close/>
                <a:moveTo>
                  <a:pt x="641910" y="256090"/>
                </a:moveTo>
                <a:cubicBezTo>
                  <a:pt x="651121" y="261900"/>
                  <a:pt x="662018" y="266922"/>
                  <a:pt x="674006" y="271223"/>
                </a:cubicBezTo>
                <a:lnTo>
                  <a:pt x="674006" y="301313"/>
                </a:lnTo>
                <a:cubicBezTo>
                  <a:pt x="653400" y="292278"/>
                  <a:pt x="641910" y="281654"/>
                  <a:pt x="641910" y="272812"/>
                </a:cubicBezTo>
                <a:close/>
                <a:moveTo>
                  <a:pt x="641910" y="320281"/>
                </a:moveTo>
                <a:cubicBezTo>
                  <a:pt x="651121" y="326091"/>
                  <a:pt x="662018" y="331114"/>
                  <a:pt x="674006" y="335414"/>
                </a:cubicBezTo>
                <a:lnTo>
                  <a:pt x="674006" y="365504"/>
                </a:lnTo>
                <a:cubicBezTo>
                  <a:pt x="653400" y="356469"/>
                  <a:pt x="641910" y="345845"/>
                  <a:pt x="641910" y="337003"/>
                </a:cubicBezTo>
                <a:close/>
                <a:moveTo>
                  <a:pt x="641910" y="384472"/>
                </a:moveTo>
                <a:cubicBezTo>
                  <a:pt x="651121" y="390282"/>
                  <a:pt x="662018" y="395305"/>
                  <a:pt x="674006" y="399605"/>
                </a:cubicBezTo>
                <a:lnTo>
                  <a:pt x="674006" y="429695"/>
                </a:lnTo>
                <a:cubicBezTo>
                  <a:pt x="653400" y="420660"/>
                  <a:pt x="641910" y="410036"/>
                  <a:pt x="641910" y="401194"/>
                </a:cubicBezTo>
                <a:close/>
                <a:moveTo>
                  <a:pt x="641910" y="448663"/>
                </a:moveTo>
                <a:cubicBezTo>
                  <a:pt x="651121" y="454473"/>
                  <a:pt x="662018" y="459496"/>
                  <a:pt x="674006" y="463796"/>
                </a:cubicBezTo>
                <a:lnTo>
                  <a:pt x="674006" y="493886"/>
                </a:lnTo>
                <a:cubicBezTo>
                  <a:pt x="653400" y="484851"/>
                  <a:pt x="641910" y="474228"/>
                  <a:pt x="641910" y="465385"/>
                </a:cubicBezTo>
                <a:close/>
                <a:moveTo>
                  <a:pt x="641910" y="512855"/>
                </a:moveTo>
                <a:cubicBezTo>
                  <a:pt x="651121" y="518664"/>
                  <a:pt x="662018" y="523687"/>
                  <a:pt x="674006" y="527988"/>
                </a:cubicBezTo>
                <a:lnTo>
                  <a:pt x="674006" y="558077"/>
                </a:lnTo>
                <a:cubicBezTo>
                  <a:pt x="653400" y="549042"/>
                  <a:pt x="641910" y="538419"/>
                  <a:pt x="641910" y="529576"/>
                </a:cubicBezTo>
                <a:close/>
                <a:moveTo>
                  <a:pt x="192573" y="352730"/>
                </a:moveTo>
                <a:lnTo>
                  <a:pt x="192573" y="384825"/>
                </a:lnTo>
                <a:cubicBezTo>
                  <a:pt x="168116" y="383830"/>
                  <a:pt x="146596" y="380589"/>
                  <a:pt x="128382" y="376095"/>
                </a:cubicBezTo>
                <a:lnTo>
                  <a:pt x="128382" y="344610"/>
                </a:lnTo>
                <a:cubicBezTo>
                  <a:pt x="148666" y="349087"/>
                  <a:pt x="170588" y="351831"/>
                  <a:pt x="192573" y="352730"/>
                </a:cubicBezTo>
                <a:close/>
                <a:moveTo>
                  <a:pt x="224669" y="577399"/>
                </a:moveTo>
                <a:lnTo>
                  <a:pt x="224669" y="545303"/>
                </a:lnTo>
                <a:cubicBezTo>
                  <a:pt x="246654" y="544404"/>
                  <a:pt x="268575" y="541660"/>
                  <a:pt x="288860" y="537183"/>
                </a:cubicBezTo>
                <a:lnTo>
                  <a:pt x="288860" y="568669"/>
                </a:lnTo>
                <a:cubicBezTo>
                  <a:pt x="270645" y="573162"/>
                  <a:pt x="249125" y="576404"/>
                  <a:pt x="224669" y="577399"/>
                </a:cubicBezTo>
                <a:close/>
                <a:moveTo>
                  <a:pt x="224669" y="513208"/>
                </a:moveTo>
                <a:lnTo>
                  <a:pt x="224669" y="481112"/>
                </a:lnTo>
                <a:cubicBezTo>
                  <a:pt x="246654" y="480213"/>
                  <a:pt x="268575" y="477469"/>
                  <a:pt x="288860" y="472992"/>
                </a:cubicBezTo>
                <a:lnTo>
                  <a:pt x="288860" y="504478"/>
                </a:lnTo>
                <a:cubicBezTo>
                  <a:pt x="270645" y="508971"/>
                  <a:pt x="249125" y="512213"/>
                  <a:pt x="224669" y="513208"/>
                </a:cubicBezTo>
                <a:close/>
                <a:moveTo>
                  <a:pt x="224669" y="449016"/>
                </a:moveTo>
                <a:lnTo>
                  <a:pt x="224669" y="416921"/>
                </a:lnTo>
                <a:cubicBezTo>
                  <a:pt x="246654" y="416022"/>
                  <a:pt x="268575" y="413278"/>
                  <a:pt x="288860" y="408801"/>
                </a:cubicBezTo>
                <a:lnTo>
                  <a:pt x="288860" y="440287"/>
                </a:lnTo>
                <a:cubicBezTo>
                  <a:pt x="270645" y="444780"/>
                  <a:pt x="249125" y="448022"/>
                  <a:pt x="224669" y="449016"/>
                </a:cubicBezTo>
                <a:close/>
                <a:moveTo>
                  <a:pt x="224669" y="384825"/>
                </a:moveTo>
                <a:lnTo>
                  <a:pt x="224669" y="352730"/>
                </a:lnTo>
                <a:cubicBezTo>
                  <a:pt x="246654" y="351831"/>
                  <a:pt x="268575" y="349087"/>
                  <a:pt x="288860" y="344610"/>
                </a:cubicBezTo>
                <a:lnTo>
                  <a:pt x="288860" y="376095"/>
                </a:lnTo>
                <a:cubicBezTo>
                  <a:pt x="270645" y="380589"/>
                  <a:pt x="249125" y="383830"/>
                  <a:pt x="224669" y="384825"/>
                </a:cubicBezTo>
                <a:close/>
                <a:moveTo>
                  <a:pt x="192573" y="416921"/>
                </a:moveTo>
                <a:lnTo>
                  <a:pt x="192573" y="449016"/>
                </a:lnTo>
                <a:cubicBezTo>
                  <a:pt x="168116" y="448022"/>
                  <a:pt x="146596" y="444780"/>
                  <a:pt x="128382" y="440287"/>
                </a:cubicBezTo>
                <a:lnTo>
                  <a:pt x="128382" y="408801"/>
                </a:lnTo>
                <a:cubicBezTo>
                  <a:pt x="148666" y="413278"/>
                  <a:pt x="170588" y="416022"/>
                  <a:pt x="192573" y="416921"/>
                </a:cubicBezTo>
                <a:close/>
                <a:moveTo>
                  <a:pt x="192573" y="481112"/>
                </a:moveTo>
                <a:lnTo>
                  <a:pt x="192573" y="513208"/>
                </a:lnTo>
                <a:cubicBezTo>
                  <a:pt x="168116" y="512213"/>
                  <a:pt x="146596" y="508971"/>
                  <a:pt x="128382" y="504478"/>
                </a:cubicBezTo>
                <a:lnTo>
                  <a:pt x="128382" y="472992"/>
                </a:lnTo>
                <a:cubicBezTo>
                  <a:pt x="148666" y="477469"/>
                  <a:pt x="170588" y="480213"/>
                  <a:pt x="192573" y="481112"/>
                </a:cubicBezTo>
                <a:close/>
                <a:moveTo>
                  <a:pt x="192573" y="545303"/>
                </a:moveTo>
                <a:lnTo>
                  <a:pt x="192573" y="577399"/>
                </a:lnTo>
                <a:cubicBezTo>
                  <a:pt x="168116" y="576404"/>
                  <a:pt x="146596" y="573162"/>
                  <a:pt x="128382" y="568669"/>
                </a:cubicBezTo>
                <a:lnTo>
                  <a:pt x="128382" y="537183"/>
                </a:lnTo>
                <a:cubicBezTo>
                  <a:pt x="148666" y="541660"/>
                  <a:pt x="170588" y="544404"/>
                  <a:pt x="192573" y="545303"/>
                </a:cubicBezTo>
                <a:close/>
                <a:moveTo>
                  <a:pt x="320955" y="558077"/>
                </a:moveTo>
                <a:lnTo>
                  <a:pt x="320955" y="527988"/>
                </a:lnTo>
                <a:cubicBezTo>
                  <a:pt x="332943" y="523687"/>
                  <a:pt x="343839" y="518664"/>
                  <a:pt x="353051" y="512855"/>
                </a:cubicBezTo>
                <a:lnTo>
                  <a:pt x="353051" y="529576"/>
                </a:lnTo>
                <a:cubicBezTo>
                  <a:pt x="353051" y="538419"/>
                  <a:pt x="341560" y="549042"/>
                  <a:pt x="320955" y="558077"/>
                </a:cubicBezTo>
                <a:close/>
                <a:moveTo>
                  <a:pt x="320955" y="493886"/>
                </a:moveTo>
                <a:lnTo>
                  <a:pt x="320955" y="463796"/>
                </a:lnTo>
                <a:cubicBezTo>
                  <a:pt x="332943" y="459496"/>
                  <a:pt x="343839" y="454473"/>
                  <a:pt x="353051" y="448663"/>
                </a:cubicBezTo>
                <a:lnTo>
                  <a:pt x="353051" y="465385"/>
                </a:lnTo>
                <a:cubicBezTo>
                  <a:pt x="353051" y="474228"/>
                  <a:pt x="341560" y="484851"/>
                  <a:pt x="320955" y="493886"/>
                </a:cubicBezTo>
                <a:close/>
                <a:moveTo>
                  <a:pt x="320955" y="429695"/>
                </a:moveTo>
                <a:lnTo>
                  <a:pt x="320955" y="399605"/>
                </a:lnTo>
                <a:cubicBezTo>
                  <a:pt x="332943" y="395305"/>
                  <a:pt x="343839" y="390282"/>
                  <a:pt x="353051" y="384472"/>
                </a:cubicBezTo>
                <a:lnTo>
                  <a:pt x="353051" y="401194"/>
                </a:lnTo>
                <a:cubicBezTo>
                  <a:pt x="353051" y="410036"/>
                  <a:pt x="341560" y="420660"/>
                  <a:pt x="320955" y="429695"/>
                </a:cubicBezTo>
                <a:close/>
                <a:moveTo>
                  <a:pt x="320955" y="365504"/>
                </a:moveTo>
                <a:lnTo>
                  <a:pt x="320955" y="335414"/>
                </a:lnTo>
                <a:cubicBezTo>
                  <a:pt x="332943" y="331114"/>
                  <a:pt x="343839" y="326091"/>
                  <a:pt x="353051" y="320281"/>
                </a:cubicBezTo>
                <a:lnTo>
                  <a:pt x="353051" y="337003"/>
                </a:lnTo>
                <a:cubicBezTo>
                  <a:pt x="353051" y="345845"/>
                  <a:pt x="341560" y="356469"/>
                  <a:pt x="320955" y="365504"/>
                </a:cubicBezTo>
                <a:close/>
                <a:moveTo>
                  <a:pt x="208621" y="224669"/>
                </a:moveTo>
                <a:cubicBezTo>
                  <a:pt x="296787" y="224669"/>
                  <a:pt x="353051" y="253186"/>
                  <a:pt x="353051" y="272812"/>
                </a:cubicBezTo>
                <a:cubicBezTo>
                  <a:pt x="353051" y="292438"/>
                  <a:pt x="296787" y="320955"/>
                  <a:pt x="208621" y="320955"/>
                </a:cubicBezTo>
                <a:cubicBezTo>
                  <a:pt x="120454" y="320955"/>
                  <a:pt x="64191" y="292438"/>
                  <a:pt x="64191" y="272812"/>
                </a:cubicBezTo>
                <a:cubicBezTo>
                  <a:pt x="64191" y="253186"/>
                  <a:pt x="120454" y="224669"/>
                  <a:pt x="208621" y="224669"/>
                </a:cubicBezTo>
                <a:close/>
                <a:moveTo>
                  <a:pt x="64191" y="320281"/>
                </a:moveTo>
                <a:cubicBezTo>
                  <a:pt x="73402" y="326091"/>
                  <a:pt x="84299" y="331114"/>
                  <a:pt x="96287" y="335414"/>
                </a:cubicBezTo>
                <a:lnTo>
                  <a:pt x="96287" y="365504"/>
                </a:lnTo>
                <a:cubicBezTo>
                  <a:pt x="75681" y="356469"/>
                  <a:pt x="64191" y="345845"/>
                  <a:pt x="64191" y="337003"/>
                </a:cubicBezTo>
                <a:close/>
                <a:moveTo>
                  <a:pt x="64191" y="384472"/>
                </a:moveTo>
                <a:cubicBezTo>
                  <a:pt x="73402" y="390282"/>
                  <a:pt x="84299" y="395305"/>
                  <a:pt x="96287" y="399605"/>
                </a:cubicBezTo>
                <a:lnTo>
                  <a:pt x="96287" y="429695"/>
                </a:lnTo>
                <a:cubicBezTo>
                  <a:pt x="75681" y="420660"/>
                  <a:pt x="64191" y="410036"/>
                  <a:pt x="64191" y="401194"/>
                </a:cubicBezTo>
                <a:close/>
                <a:moveTo>
                  <a:pt x="64191" y="448663"/>
                </a:moveTo>
                <a:cubicBezTo>
                  <a:pt x="73402" y="454473"/>
                  <a:pt x="84299" y="459496"/>
                  <a:pt x="96287" y="463796"/>
                </a:cubicBezTo>
                <a:lnTo>
                  <a:pt x="96287" y="493886"/>
                </a:lnTo>
                <a:cubicBezTo>
                  <a:pt x="75681" y="484851"/>
                  <a:pt x="64191" y="474228"/>
                  <a:pt x="64191" y="465385"/>
                </a:cubicBezTo>
                <a:close/>
                <a:moveTo>
                  <a:pt x="64191" y="512855"/>
                </a:moveTo>
                <a:cubicBezTo>
                  <a:pt x="73402" y="518664"/>
                  <a:pt x="84299" y="523687"/>
                  <a:pt x="96287" y="527988"/>
                </a:cubicBezTo>
                <a:lnTo>
                  <a:pt x="96287" y="558077"/>
                </a:lnTo>
                <a:cubicBezTo>
                  <a:pt x="75681" y="549042"/>
                  <a:pt x="64191" y="538419"/>
                  <a:pt x="64191" y="529576"/>
                </a:cubicBezTo>
                <a:close/>
                <a:moveTo>
                  <a:pt x="48143" y="641911"/>
                </a:moveTo>
                <a:cubicBezTo>
                  <a:pt x="39301" y="641911"/>
                  <a:pt x="32096" y="634705"/>
                  <a:pt x="32096" y="625863"/>
                </a:cubicBezTo>
                <a:cubicBezTo>
                  <a:pt x="32096" y="617021"/>
                  <a:pt x="39301" y="609815"/>
                  <a:pt x="48143" y="609815"/>
                </a:cubicBezTo>
                <a:lnTo>
                  <a:pt x="361411" y="609815"/>
                </a:lnTo>
                <a:cubicBezTo>
                  <a:pt x="353275" y="619652"/>
                  <a:pt x="346310" y="630453"/>
                  <a:pt x="340437" y="641911"/>
                </a:cubicBezTo>
                <a:close/>
                <a:moveTo>
                  <a:pt x="641910" y="898675"/>
                </a:moveTo>
                <a:cubicBezTo>
                  <a:pt x="680665" y="898675"/>
                  <a:pt x="713082" y="926293"/>
                  <a:pt x="720528" y="962866"/>
                </a:cubicBezTo>
                <a:lnTo>
                  <a:pt x="274433" y="962866"/>
                </a:lnTo>
                <a:cubicBezTo>
                  <a:pt x="281879" y="926293"/>
                  <a:pt x="314311" y="898675"/>
                  <a:pt x="353051" y="898675"/>
                </a:cubicBezTo>
                <a:close/>
                <a:moveTo>
                  <a:pt x="497480" y="866579"/>
                </a:moveTo>
                <a:cubicBezTo>
                  <a:pt x="417851" y="866579"/>
                  <a:pt x="353051" y="801779"/>
                  <a:pt x="353051" y="722149"/>
                </a:cubicBezTo>
                <a:cubicBezTo>
                  <a:pt x="353051" y="642520"/>
                  <a:pt x="417851" y="577720"/>
                  <a:pt x="497480" y="577720"/>
                </a:cubicBezTo>
                <a:cubicBezTo>
                  <a:pt x="577109" y="577720"/>
                  <a:pt x="641910" y="642520"/>
                  <a:pt x="641910" y="722149"/>
                </a:cubicBezTo>
                <a:cubicBezTo>
                  <a:pt x="641910" y="801779"/>
                  <a:pt x="577109" y="866579"/>
                  <a:pt x="497480" y="866579"/>
                </a:cubicBezTo>
                <a:close/>
                <a:moveTo>
                  <a:pt x="946817" y="641911"/>
                </a:moveTo>
                <a:lnTo>
                  <a:pt x="654524" y="641911"/>
                </a:lnTo>
                <a:cubicBezTo>
                  <a:pt x="648650" y="630453"/>
                  <a:pt x="641685" y="619652"/>
                  <a:pt x="633549" y="609815"/>
                </a:cubicBezTo>
                <a:lnTo>
                  <a:pt x="946817" y="609815"/>
                </a:lnTo>
                <a:cubicBezTo>
                  <a:pt x="955660" y="609815"/>
                  <a:pt x="962865" y="617021"/>
                  <a:pt x="962865" y="625863"/>
                </a:cubicBezTo>
                <a:cubicBezTo>
                  <a:pt x="962865" y="634705"/>
                  <a:pt x="955660" y="641911"/>
                  <a:pt x="946817" y="641911"/>
                </a:cubicBezTo>
                <a:close/>
              </a:path>
            </a:pathLst>
          </a:custGeom>
          <a:gradFill>
            <a:gsLst>
              <a:gs pos="100000">
                <a:schemeClr val="bg1">
                  <a:alpha val="0"/>
                </a:schemeClr>
              </a:gs>
              <a:gs pos="0">
                <a:srgbClr val="F2F7FC"/>
              </a:gs>
            </a:gsLst>
            <a:lin ang="5400000" scaled="0"/>
          </a:gradFill>
          <a:ln w="15925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40" name="弧形 139">
            <a:extLst>
              <a:ext uri="{FF2B5EF4-FFF2-40B4-BE49-F238E27FC236}">
                <a16:creationId xmlns:a16="http://schemas.microsoft.com/office/drawing/2014/main" id="{B6C06D0B-4F28-9F44-BE3F-0959D1FC8603}"/>
              </a:ext>
            </a:extLst>
          </p:cNvPr>
          <p:cNvSpPr/>
          <p:nvPr/>
        </p:nvSpPr>
        <p:spPr>
          <a:xfrm rot="10800000">
            <a:off x="6409536" y="2531295"/>
            <a:ext cx="1854189" cy="1854186"/>
          </a:xfrm>
          <a:prstGeom prst="arc">
            <a:avLst>
              <a:gd name="adj1" fmla="val 12888505"/>
              <a:gd name="adj2" fmla="val 20439601"/>
            </a:avLst>
          </a:prstGeom>
          <a:noFill/>
          <a:ln w="50800" cap="rnd">
            <a:gradFill flip="none" rotWithShape="1">
              <a:gsLst>
                <a:gs pos="0">
                  <a:srgbClr val="F2F7FC">
                    <a:alpha val="90000"/>
                  </a:srgb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41" name="弧形 140">
            <a:extLst>
              <a:ext uri="{FF2B5EF4-FFF2-40B4-BE49-F238E27FC236}">
                <a16:creationId xmlns:a16="http://schemas.microsoft.com/office/drawing/2014/main" id="{33A77C38-3675-AB43-9B4B-2E3FEDE59F5B}"/>
              </a:ext>
            </a:extLst>
          </p:cNvPr>
          <p:cNvSpPr/>
          <p:nvPr/>
        </p:nvSpPr>
        <p:spPr>
          <a:xfrm>
            <a:off x="6409537" y="2531295"/>
            <a:ext cx="1854189" cy="1854186"/>
          </a:xfrm>
          <a:prstGeom prst="arc">
            <a:avLst>
              <a:gd name="adj1" fmla="val 12888505"/>
              <a:gd name="adj2" fmla="val 20439601"/>
            </a:avLst>
          </a:prstGeom>
          <a:noFill/>
          <a:ln w="50800" cap="rnd">
            <a:gradFill flip="none" rotWithShape="1">
              <a:gsLst>
                <a:gs pos="0">
                  <a:srgbClr val="F2F7FC">
                    <a:alpha val="90000"/>
                  </a:srgbClr>
                </a:gs>
                <a:gs pos="99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42" name="椭圆 141">
            <a:extLst>
              <a:ext uri="{FF2B5EF4-FFF2-40B4-BE49-F238E27FC236}">
                <a16:creationId xmlns:a16="http://schemas.microsoft.com/office/drawing/2014/main" id="{3AB8DDD5-FBA4-F840-AFF8-EFC502C1D05E}"/>
              </a:ext>
            </a:extLst>
          </p:cNvPr>
          <p:cNvSpPr/>
          <p:nvPr/>
        </p:nvSpPr>
        <p:spPr>
          <a:xfrm>
            <a:off x="6754041" y="2875800"/>
            <a:ext cx="1165177" cy="1165175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43" name="弧形 142">
            <a:extLst>
              <a:ext uri="{FF2B5EF4-FFF2-40B4-BE49-F238E27FC236}">
                <a16:creationId xmlns:a16="http://schemas.microsoft.com/office/drawing/2014/main" id="{42CCE4FB-0D6E-6A48-B06F-34840598EF14}"/>
              </a:ext>
            </a:extLst>
          </p:cNvPr>
          <p:cNvSpPr/>
          <p:nvPr/>
        </p:nvSpPr>
        <p:spPr>
          <a:xfrm rot="16200000">
            <a:off x="6641083" y="2762840"/>
            <a:ext cx="1391093" cy="1391095"/>
          </a:xfrm>
          <a:prstGeom prst="arc">
            <a:avLst>
              <a:gd name="adj1" fmla="val 16050563"/>
              <a:gd name="adj2" fmla="val 5589177"/>
            </a:avLst>
          </a:prstGeom>
          <a:noFill/>
          <a:ln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4193" tIns="12097" rIns="24193" bIns="12097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44" name="弧形 143">
            <a:extLst>
              <a:ext uri="{FF2B5EF4-FFF2-40B4-BE49-F238E27FC236}">
                <a16:creationId xmlns:a16="http://schemas.microsoft.com/office/drawing/2014/main" id="{F8A2F325-72C6-B747-A626-67DC7934E8B9}"/>
              </a:ext>
            </a:extLst>
          </p:cNvPr>
          <p:cNvSpPr/>
          <p:nvPr/>
        </p:nvSpPr>
        <p:spPr>
          <a:xfrm>
            <a:off x="6507646" y="2629405"/>
            <a:ext cx="1657968" cy="1657965"/>
          </a:xfrm>
          <a:prstGeom prst="arc">
            <a:avLst>
              <a:gd name="adj1" fmla="val 19700047"/>
              <a:gd name="adj2" fmla="val 15080167"/>
            </a:avLst>
          </a:prstGeom>
          <a:noFill/>
          <a:ln w="635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4193" tIns="12097" rIns="24193" bIns="12097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46" name="任意多边形: 形状 145">
            <a:extLst>
              <a:ext uri="{FF2B5EF4-FFF2-40B4-BE49-F238E27FC236}">
                <a16:creationId xmlns:a16="http://schemas.microsoft.com/office/drawing/2014/main" id="{431D53DC-3145-764A-9854-B9F013D73F54}"/>
              </a:ext>
            </a:extLst>
          </p:cNvPr>
          <p:cNvSpPr/>
          <p:nvPr/>
        </p:nvSpPr>
        <p:spPr>
          <a:xfrm>
            <a:off x="7302929" y="3541745"/>
            <a:ext cx="67404" cy="157276"/>
          </a:xfrm>
          <a:custGeom>
            <a:avLst/>
            <a:gdLst>
              <a:gd name="connsiteX0" fmla="*/ 48143 w 96286"/>
              <a:gd name="connsiteY0" fmla="*/ 64191 h 224668"/>
              <a:gd name="connsiteX1" fmla="*/ 64191 w 96286"/>
              <a:gd name="connsiteY1" fmla="*/ 80239 h 224668"/>
              <a:gd name="connsiteX2" fmla="*/ 96287 w 96286"/>
              <a:gd name="connsiteY2" fmla="*/ 80239 h 224668"/>
              <a:gd name="connsiteX3" fmla="*/ 64191 w 96286"/>
              <a:gd name="connsiteY3" fmla="*/ 35048 h 224668"/>
              <a:gd name="connsiteX4" fmla="*/ 64191 w 96286"/>
              <a:gd name="connsiteY4" fmla="*/ 0 h 224668"/>
              <a:gd name="connsiteX5" fmla="*/ 32096 w 96286"/>
              <a:gd name="connsiteY5" fmla="*/ 0 h 224668"/>
              <a:gd name="connsiteX6" fmla="*/ 32096 w 96286"/>
              <a:gd name="connsiteY6" fmla="*/ 32096 h 224668"/>
              <a:gd name="connsiteX7" fmla="*/ 0 w 96286"/>
              <a:gd name="connsiteY7" fmla="*/ 32096 h 224668"/>
              <a:gd name="connsiteX8" fmla="*/ 0 w 96286"/>
              <a:gd name="connsiteY8" fmla="*/ 80239 h 224668"/>
              <a:gd name="connsiteX9" fmla="*/ 48143 w 96286"/>
              <a:gd name="connsiteY9" fmla="*/ 128382 h 224668"/>
              <a:gd name="connsiteX10" fmla="*/ 64191 w 96286"/>
              <a:gd name="connsiteY10" fmla="*/ 144430 h 224668"/>
              <a:gd name="connsiteX11" fmla="*/ 64191 w 96286"/>
              <a:gd name="connsiteY11" fmla="*/ 160478 h 224668"/>
              <a:gd name="connsiteX12" fmla="*/ 48143 w 96286"/>
              <a:gd name="connsiteY12" fmla="*/ 160478 h 224668"/>
              <a:gd name="connsiteX13" fmla="*/ 32096 w 96286"/>
              <a:gd name="connsiteY13" fmla="*/ 144430 h 224668"/>
              <a:gd name="connsiteX14" fmla="*/ 0 w 96286"/>
              <a:gd name="connsiteY14" fmla="*/ 144430 h 224668"/>
              <a:gd name="connsiteX15" fmla="*/ 32096 w 96286"/>
              <a:gd name="connsiteY15" fmla="*/ 189620 h 224668"/>
              <a:gd name="connsiteX16" fmla="*/ 32096 w 96286"/>
              <a:gd name="connsiteY16" fmla="*/ 224669 h 224668"/>
              <a:gd name="connsiteX17" fmla="*/ 64191 w 96286"/>
              <a:gd name="connsiteY17" fmla="*/ 224669 h 224668"/>
              <a:gd name="connsiteX18" fmla="*/ 64191 w 96286"/>
              <a:gd name="connsiteY18" fmla="*/ 192573 h 224668"/>
              <a:gd name="connsiteX19" fmla="*/ 96287 w 96286"/>
              <a:gd name="connsiteY19" fmla="*/ 192573 h 224668"/>
              <a:gd name="connsiteX20" fmla="*/ 96287 w 96286"/>
              <a:gd name="connsiteY20" fmla="*/ 144430 h 224668"/>
              <a:gd name="connsiteX21" fmla="*/ 48143 w 96286"/>
              <a:gd name="connsiteY21" fmla="*/ 96287 h 224668"/>
              <a:gd name="connsiteX22" fmla="*/ 32096 w 96286"/>
              <a:gd name="connsiteY22" fmla="*/ 80239 h 224668"/>
              <a:gd name="connsiteX23" fmla="*/ 32096 w 96286"/>
              <a:gd name="connsiteY23" fmla="*/ 64191 h 224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96286" h="224668">
                <a:moveTo>
                  <a:pt x="48143" y="64191"/>
                </a:moveTo>
                <a:cubicBezTo>
                  <a:pt x="56986" y="64191"/>
                  <a:pt x="64191" y="71397"/>
                  <a:pt x="64191" y="80239"/>
                </a:cubicBezTo>
                <a:lnTo>
                  <a:pt x="96287" y="80239"/>
                </a:lnTo>
                <a:cubicBezTo>
                  <a:pt x="96287" y="59345"/>
                  <a:pt x="82822" y="41692"/>
                  <a:pt x="64191" y="35048"/>
                </a:cubicBezTo>
                <a:lnTo>
                  <a:pt x="64191" y="0"/>
                </a:lnTo>
                <a:lnTo>
                  <a:pt x="32096" y="0"/>
                </a:lnTo>
                <a:lnTo>
                  <a:pt x="32096" y="32096"/>
                </a:lnTo>
                <a:lnTo>
                  <a:pt x="0" y="32096"/>
                </a:lnTo>
                <a:lnTo>
                  <a:pt x="0" y="80239"/>
                </a:lnTo>
                <a:cubicBezTo>
                  <a:pt x="0" y="106782"/>
                  <a:pt x="21600" y="128382"/>
                  <a:pt x="48143" y="128382"/>
                </a:cubicBezTo>
                <a:cubicBezTo>
                  <a:pt x="56986" y="128382"/>
                  <a:pt x="64191" y="135588"/>
                  <a:pt x="64191" y="144430"/>
                </a:cubicBezTo>
                <a:lnTo>
                  <a:pt x="64191" y="160478"/>
                </a:lnTo>
                <a:lnTo>
                  <a:pt x="48143" y="160478"/>
                </a:lnTo>
                <a:cubicBezTo>
                  <a:pt x="39301" y="160478"/>
                  <a:pt x="32096" y="153272"/>
                  <a:pt x="32096" y="144430"/>
                </a:cubicBezTo>
                <a:lnTo>
                  <a:pt x="0" y="144430"/>
                </a:lnTo>
                <a:cubicBezTo>
                  <a:pt x="0" y="165324"/>
                  <a:pt x="13464" y="182977"/>
                  <a:pt x="32096" y="189620"/>
                </a:cubicBezTo>
                <a:lnTo>
                  <a:pt x="32096" y="224669"/>
                </a:lnTo>
                <a:lnTo>
                  <a:pt x="64191" y="224669"/>
                </a:lnTo>
                <a:lnTo>
                  <a:pt x="64191" y="192573"/>
                </a:lnTo>
                <a:lnTo>
                  <a:pt x="96287" y="192573"/>
                </a:lnTo>
                <a:lnTo>
                  <a:pt x="96287" y="144430"/>
                </a:lnTo>
                <a:cubicBezTo>
                  <a:pt x="96287" y="117887"/>
                  <a:pt x="74686" y="96287"/>
                  <a:pt x="48143" y="96287"/>
                </a:cubicBezTo>
                <a:cubicBezTo>
                  <a:pt x="39301" y="96287"/>
                  <a:pt x="32096" y="89081"/>
                  <a:pt x="32096" y="80239"/>
                </a:cubicBezTo>
                <a:lnTo>
                  <a:pt x="32096" y="64191"/>
                </a:lnTo>
                <a:close/>
              </a:path>
            </a:pathLst>
          </a:custGeom>
          <a:gradFill>
            <a:gsLst>
              <a:gs pos="100000">
                <a:schemeClr val="bg1">
                  <a:alpha val="0"/>
                </a:schemeClr>
              </a:gs>
              <a:gs pos="0">
                <a:srgbClr val="F2F7FC"/>
              </a:gs>
            </a:gsLst>
            <a:lin ang="5400000" scaled="0"/>
          </a:gradFill>
          <a:ln w="15925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47" name="任意多边形: 形状 146">
            <a:extLst>
              <a:ext uri="{FF2B5EF4-FFF2-40B4-BE49-F238E27FC236}">
                <a16:creationId xmlns:a16="http://schemas.microsoft.com/office/drawing/2014/main" id="{19AF9095-BFEA-E64A-BF68-9943C504F139}"/>
              </a:ext>
            </a:extLst>
          </p:cNvPr>
          <p:cNvSpPr/>
          <p:nvPr/>
        </p:nvSpPr>
        <p:spPr>
          <a:xfrm>
            <a:off x="7257993" y="3609149"/>
            <a:ext cx="22468" cy="22468"/>
          </a:xfrm>
          <a:custGeom>
            <a:avLst/>
            <a:gdLst>
              <a:gd name="connsiteX0" fmla="*/ 32096 w 32095"/>
              <a:gd name="connsiteY0" fmla="*/ 16048 h 32095"/>
              <a:gd name="connsiteX1" fmla="*/ 16048 w 32095"/>
              <a:gd name="connsiteY1" fmla="*/ 32096 h 32095"/>
              <a:gd name="connsiteX2" fmla="*/ 0 w 32095"/>
              <a:gd name="connsiteY2" fmla="*/ 16048 h 32095"/>
              <a:gd name="connsiteX3" fmla="*/ 16048 w 32095"/>
              <a:gd name="connsiteY3" fmla="*/ 0 h 32095"/>
              <a:gd name="connsiteX4" fmla="*/ 32096 w 32095"/>
              <a:gd name="connsiteY4" fmla="*/ 16048 h 32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095" h="32095">
                <a:moveTo>
                  <a:pt x="32096" y="16048"/>
                </a:moveTo>
                <a:cubicBezTo>
                  <a:pt x="32096" y="24911"/>
                  <a:pt x="24911" y="32096"/>
                  <a:pt x="16048" y="32096"/>
                </a:cubicBezTo>
                <a:cubicBezTo>
                  <a:pt x="7185" y="32096"/>
                  <a:pt x="0" y="24911"/>
                  <a:pt x="0" y="16048"/>
                </a:cubicBezTo>
                <a:cubicBezTo>
                  <a:pt x="0" y="7185"/>
                  <a:pt x="7185" y="0"/>
                  <a:pt x="16048" y="0"/>
                </a:cubicBezTo>
                <a:cubicBezTo>
                  <a:pt x="24911" y="0"/>
                  <a:pt x="32096" y="7185"/>
                  <a:pt x="32096" y="16048"/>
                </a:cubicBezTo>
                <a:close/>
              </a:path>
            </a:pathLst>
          </a:custGeom>
          <a:gradFill>
            <a:gsLst>
              <a:gs pos="100000">
                <a:schemeClr val="bg1">
                  <a:alpha val="0"/>
                </a:schemeClr>
              </a:gs>
              <a:gs pos="0">
                <a:srgbClr val="F2F7FC"/>
              </a:gs>
            </a:gsLst>
            <a:lin ang="5400000" scaled="0"/>
          </a:gradFill>
          <a:ln w="15925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48" name="任意多边形: 形状 147">
            <a:extLst>
              <a:ext uri="{FF2B5EF4-FFF2-40B4-BE49-F238E27FC236}">
                <a16:creationId xmlns:a16="http://schemas.microsoft.com/office/drawing/2014/main" id="{E7E0D188-43CC-014C-8EB3-E478F82FE561}"/>
              </a:ext>
            </a:extLst>
          </p:cNvPr>
          <p:cNvSpPr/>
          <p:nvPr/>
        </p:nvSpPr>
        <p:spPr>
          <a:xfrm>
            <a:off x="7392802" y="3609149"/>
            <a:ext cx="22468" cy="22468"/>
          </a:xfrm>
          <a:custGeom>
            <a:avLst/>
            <a:gdLst>
              <a:gd name="connsiteX0" fmla="*/ 32096 w 32095"/>
              <a:gd name="connsiteY0" fmla="*/ 16048 h 32095"/>
              <a:gd name="connsiteX1" fmla="*/ 16048 w 32095"/>
              <a:gd name="connsiteY1" fmla="*/ 32096 h 32095"/>
              <a:gd name="connsiteX2" fmla="*/ 0 w 32095"/>
              <a:gd name="connsiteY2" fmla="*/ 16048 h 32095"/>
              <a:gd name="connsiteX3" fmla="*/ 16048 w 32095"/>
              <a:gd name="connsiteY3" fmla="*/ 0 h 32095"/>
              <a:gd name="connsiteX4" fmla="*/ 32096 w 32095"/>
              <a:gd name="connsiteY4" fmla="*/ 16048 h 32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095" h="32095">
                <a:moveTo>
                  <a:pt x="32096" y="16048"/>
                </a:moveTo>
                <a:cubicBezTo>
                  <a:pt x="32096" y="24911"/>
                  <a:pt x="24911" y="32096"/>
                  <a:pt x="16048" y="32096"/>
                </a:cubicBezTo>
                <a:cubicBezTo>
                  <a:pt x="7185" y="32096"/>
                  <a:pt x="0" y="24911"/>
                  <a:pt x="0" y="16048"/>
                </a:cubicBezTo>
                <a:cubicBezTo>
                  <a:pt x="0" y="7185"/>
                  <a:pt x="7185" y="0"/>
                  <a:pt x="16048" y="0"/>
                </a:cubicBezTo>
                <a:cubicBezTo>
                  <a:pt x="24911" y="0"/>
                  <a:pt x="32096" y="7185"/>
                  <a:pt x="32096" y="16048"/>
                </a:cubicBezTo>
                <a:close/>
              </a:path>
            </a:pathLst>
          </a:custGeom>
          <a:gradFill>
            <a:gsLst>
              <a:gs pos="100000">
                <a:schemeClr val="bg1">
                  <a:alpha val="0"/>
                </a:schemeClr>
              </a:gs>
              <a:gs pos="0">
                <a:srgbClr val="F2F7FC"/>
              </a:gs>
            </a:gsLst>
            <a:lin ang="5400000" scaled="0"/>
          </a:gradFill>
          <a:ln w="15925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49" name="任意多边形: 形状 148">
            <a:extLst>
              <a:ext uri="{FF2B5EF4-FFF2-40B4-BE49-F238E27FC236}">
                <a16:creationId xmlns:a16="http://schemas.microsoft.com/office/drawing/2014/main" id="{4253BCBF-440D-4541-B8AC-2A269895A1F8}"/>
              </a:ext>
            </a:extLst>
          </p:cNvPr>
          <p:cNvSpPr/>
          <p:nvPr/>
        </p:nvSpPr>
        <p:spPr>
          <a:xfrm>
            <a:off x="6988376" y="3114851"/>
            <a:ext cx="696512" cy="696512"/>
          </a:xfrm>
          <a:custGeom>
            <a:avLst/>
            <a:gdLst>
              <a:gd name="connsiteX0" fmla="*/ 946817 w 994960"/>
              <a:gd name="connsiteY0" fmla="*/ 577720 h 994961"/>
              <a:gd name="connsiteX1" fmla="*/ 929791 w 994960"/>
              <a:gd name="connsiteY1" fmla="*/ 577720 h 994961"/>
              <a:gd name="connsiteX2" fmla="*/ 962865 w 994960"/>
              <a:gd name="connsiteY2" fmla="*/ 529576 h 994961"/>
              <a:gd name="connsiteX3" fmla="*/ 962865 w 994960"/>
              <a:gd name="connsiteY3" fmla="*/ 80239 h 994961"/>
              <a:gd name="connsiteX4" fmla="*/ 786340 w 994960"/>
              <a:gd name="connsiteY4" fmla="*/ 0 h 994961"/>
              <a:gd name="connsiteX5" fmla="*/ 609815 w 994960"/>
              <a:gd name="connsiteY5" fmla="*/ 80239 h 994961"/>
              <a:gd name="connsiteX6" fmla="*/ 609815 w 994960"/>
              <a:gd name="connsiteY6" fmla="*/ 529576 h 994961"/>
              <a:gd name="connsiteX7" fmla="*/ 642889 w 994960"/>
              <a:gd name="connsiteY7" fmla="*/ 577720 h 994961"/>
              <a:gd name="connsiteX8" fmla="*/ 598661 w 994960"/>
              <a:gd name="connsiteY8" fmla="*/ 577720 h 994961"/>
              <a:gd name="connsiteX9" fmla="*/ 497480 w 994960"/>
              <a:gd name="connsiteY9" fmla="*/ 545624 h 994961"/>
              <a:gd name="connsiteX10" fmla="*/ 396299 w 994960"/>
              <a:gd name="connsiteY10" fmla="*/ 577720 h 994961"/>
              <a:gd name="connsiteX11" fmla="*/ 352072 w 994960"/>
              <a:gd name="connsiteY11" fmla="*/ 577720 h 994961"/>
              <a:gd name="connsiteX12" fmla="*/ 385146 w 994960"/>
              <a:gd name="connsiteY12" fmla="*/ 529576 h 994961"/>
              <a:gd name="connsiteX13" fmla="*/ 385146 w 994960"/>
              <a:gd name="connsiteY13" fmla="*/ 272812 h 994961"/>
              <a:gd name="connsiteX14" fmla="*/ 208621 w 994960"/>
              <a:gd name="connsiteY14" fmla="*/ 192573 h 994961"/>
              <a:gd name="connsiteX15" fmla="*/ 32096 w 994960"/>
              <a:gd name="connsiteY15" fmla="*/ 272812 h 994961"/>
              <a:gd name="connsiteX16" fmla="*/ 32096 w 994960"/>
              <a:gd name="connsiteY16" fmla="*/ 529576 h 994961"/>
              <a:gd name="connsiteX17" fmla="*/ 65170 w 994960"/>
              <a:gd name="connsiteY17" fmla="*/ 577720 h 994961"/>
              <a:gd name="connsiteX18" fmla="*/ 48143 w 994960"/>
              <a:gd name="connsiteY18" fmla="*/ 577720 h 994961"/>
              <a:gd name="connsiteX19" fmla="*/ 0 w 994960"/>
              <a:gd name="connsiteY19" fmla="*/ 625863 h 994961"/>
              <a:gd name="connsiteX20" fmla="*/ 48143 w 994960"/>
              <a:gd name="connsiteY20" fmla="*/ 674006 h 994961"/>
              <a:gd name="connsiteX21" fmla="*/ 327791 w 994960"/>
              <a:gd name="connsiteY21" fmla="*/ 674006 h 994961"/>
              <a:gd name="connsiteX22" fmla="*/ 320955 w 994960"/>
              <a:gd name="connsiteY22" fmla="*/ 722149 h 994961"/>
              <a:gd name="connsiteX23" fmla="*/ 396299 w 994960"/>
              <a:gd name="connsiteY23" fmla="*/ 866579 h 994961"/>
              <a:gd name="connsiteX24" fmla="*/ 353051 w 994960"/>
              <a:gd name="connsiteY24" fmla="*/ 866579 h 994961"/>
              <a:gd name="connsiteX25" fmla="*/ 240716 w 994960"/>
              <a:gd name="connsiteY25" fmla="*/ 978914 h 994961"/>
              <a:gd name="connsiteX26" fmla="*/ 240716 w 994960"/>
              <a:gd name="connsiteY26" fmla="*/ 994962 h 994961"/>
              <a:gd name="connsiteX27" fmla="*/ 754244 w 994960"/>
              <a:gd name="connsiteY27" fmla="*/ 994962 h 994961"/>
              <a:gd name="connsiteX28" fmla="*/ 754244 w 994960"/>
              <a:gd name="connsiteY28" fmla="*/ 978914 h 994961"/>
              <a:gd name="connsiteX29" fmla="*/ 641910 w 994960"/>
              <a:gd name="connsiteY29" fmla="*/ 866579 h 994961"/>
              <a:gd name="connsiteX30" fmla="*/ 598661 w 994960"/>
              <a:gd name="connsiteY30" fmla="*/ 866579 h 994961"/>
              <a:gd name="connsiteX31" fmla="*/ 674006 w 994960"/>
              <a:gd name="connsiteY31" fmla="*/ 722149 h 994961"/>
              <a:gd name="connsiteX32" fmla="*/ 667169 w 994960"/>
              <a:gd name="connsiteY32" fmla="*/ 674006 h 994961"/>
              <a:gd name="connsiteX33" fmla="*/ 946817 w 994960"/>
              <a:gd name="connsiteY33" fmla="*/ 674006 h 994961"/>
              <a:gd name="connsiteX34" fmla="*/ 994961 w 994960"/>
              <a:gd name="connsiteY34" fmla="*/ 625863 h 994961"/>
              <a:gd name="connsiteX35" fmla="*/ 946817 w 994960"/>
              <a:gd name="connsiteY35" fmla="*/ 577720 h 994961"/>
              <a:gd name="connsiteX36" fmla="*/ 770292 w 994960"/>
              <a:gd name="connsiteY36" fmla="*/ 160157 h 994961"/>
              <a:gd name="connsiteX37" fmla="*/ 770292 w 994960"/>
              <a:gd name="connsiteY37" fmla="*/ 192252 h 994961"/>
              <a:gd name="connsiteX38" fmla="*/ 706101 w 994960"/>
              <a:gd name="connsiteY38" fmla="*/ 183522 h 994961"/>
              <a:gd name="connsiteX39" fmla="*/ 706101 w 994960"/>
              <a:gd name="connsiteY39" fmla="*/ 152037 h 994961"/>
              <a:gd name="connsiteX40" fmla="*/ 770292 w 994960"/>
              <a:gd name="connsiteY40" fmla="*/ 160157 h 994961"/>
              <a:gd name="connsiteX41" fmla="*/ 802388 w 994960"/>
              <a:gd name="connsiteY41" fmla="*/ 577399 h 994961"/>
              <a:gd name="connsiteX42" fmla="*/ 802388 w 994960"/>
              <a:gd name="connsiteY42" fmla="*/ 545303 h 994961"/>
              <a:gd name="connsiteX43" fmla="*/ 866579 w 994960"/>
              <a:gd name="connsiteY43" fmla="*/ 537183 h 994961"/>
              <a:gd name="connsiteX44" fmla="*/ 866579 w 994960"/>
              <a:gd name="connsiteY44" fmla="*/ 568669 h 994961"/>
              <a:gd name="connsiteX45" fmla="*/ 802388 w 994960"/>
              <a:gd name="connsiteY45" fmla="*/ 577399 h 994961"/>
              <a:gd name="connsiteX46" fmla="*/ 802388 w 994960"/>
              <a:gd name="connsiteY46" fmla="*/ 513208 h 994961"/>
              <a:gd name="connsiteX47" fmla="*/ 802388 w 994960"/>
              <a:gd name="connsiteY47" fmla="*/ 481112 h 994961"/>
              <a:gd name="connsiteX48" fmla="*/ 866579 w 994960"/>
              <a:gd name="connsiteY48" fmla="*/ 472992 h 994961"/>
              <a:gd name="connsiteX49" fmla="*/ 866579 w 994960"/>
              <a:gd name="connsiteY49" fmla="*/ 504478 h 994961"/>
              <a:gd name="connsiteX50" fmla="*/ 802388 w 994960"/>
              <a:gd name="connsiteY50" fmla="*/ 513208 h 994961"/>
              <a:gd name="connsiteX51" fmla="*/ 802388 w 994960"/>
              <a:gd name="connsiteY51" fmla="*/ 449016 h 994961"/>
              <a:gd name="connsiteX52" fmla="*/ 802388 w 994960"/>
              <a:gd name="connsiteY52" fmla="*/ 416921 h 994961"/>
              <a:gd name="connsiteX53" fmla="*/ 866579 w 994960"/>
              <a:gd name="connsiteY53" fmla="*/ 408801 h 994961"/>
              <a:gd name="connsiteX54" fmla="*/ 866579 w 994960"/>
              <a:gd name="connsiteY54" fmla="*/ 440287 h 994961"/>
              <a:gd name="connsiteX55" fmla="*/ 802388 w 994960"/>
              <a:gd name="connsiteY55" fmla="*/ 449016 h 994961"/>
              <a:gd name="connsiteX56" fmla="*/ 802388 w 994960"/>
              <a:gd name="connsiteY56" fmla="*/ 384825 h 994961"/>
              <a:gd name="connsiteX57" fmla="*/ 802388 w 994960"/>
              <a:gd name="connsiteY57" fmla="*/ 352730 h 994961"/>
              <a:gd name="connsiteX58" fmla="*/ 866579 w 994960"/>
              <a:gd name="connsiteY58" fmla="*/ 344610 h 994961"/>
              <a:gd name="connsiteX59" fmla="*/ 866579 w 994960"/>
              <a:gd name="connsiteY59" fmla="*/ 376095 h 994961"/>
              <a:gd name="connsiteX60" fmla="*/ 802388 w 994960"/>
              <a:gd name="connsiteY60" fmla="*/ 384825 h 994961"/>
              <a:gd name="connsiteX61" fmla="*/ 802388 w 994960"/>
              <a:gd name="connsiteY61" fmla="*/ 320634 h 994961"/>
              <a:gd name="connsiteX62" fmla="*/ 802388 w 994960"/>
              <a:gd name="connsiteY62" fmla="*/ 288539 h 994961"/>
              <a:gd name="connsiteX63" fmla="*/ 866579 w 994960"/>
              <a:gd name="connsiteY63" fmla="*/ 280419 h 994961"/>
              <a:gd name="connsiteX64" fmla="*/ 866579 w 994960"/>
              <a:gd name="connsiteY64" fmla="*/ 311904 h 994961"/>
              <a:gd name="connsiteX65" fmla="*/ 802388 w 994960"/>
              <a:gd name="connsiteY65" fmla="*/ 320634 h 994961"/>
              <a:gd name="connsiteX66" fmla="*/ 802388 w 994960"/>
              <a:gd name="connsiteY66" fmla="*/ 256443 h 994961"/>
              <a:gd name="connsiteX67" fmla="*/ 802388 w 994960"/>
              <a:gd name="connsiteY67" fmla="*/ 224348 h 994961"/>
              <a:gd name="connsiteX68" fmla="*/ 866579 w 994960"/>
              <a:gd name="connsiteY68" fmla="*/ 216228 h 994961"/>
              <a:gd name="connsiteX69" fmla="*/ 866579 w 994960"/>
              <a:gd name="connsiteY69" fmla="*/ 247713 h 994961"/>
              <a:gd name="connsiteX70" fmla="*/ 802388 w 994960"/>
              <a:gd name="connsiteY70" fmla="*/ 256443 h 994961"/>
              <a:gd name="connsiteX71" fmla="*/ 802388 w 994960"/>
              <a:gd name="connsiteY71" fmla="*/ 192252 h 994961"/>
              <a:gd name="connsiteX72" fmla="*/ 802388 w 994960"/>
              <a:gd name="connsiteY72" fmla="*/ 160157 h 994961"/>
              <a:gd name="connsiteX73" fmla="*/ 866579 w 994960"/>
              <a:gd name="connsiteY73" fmla="*/ 152037 h 994961"/>
              <a:gd name="connsiteX74" fmla="*/ 866579 w 994960"/>
              <a:gd name="connsiteY74" fmla="*/ 183522 h 994961"/>
              <a:gd name="connsiteX75" fmla="*/ 802388 w 994960"/>
              <a:gd name="connsiteY75" fmla="*/ 192252 h 994961"/>
              <a:gd name="connsiteX76" fmla="*/ 770292 w 994960"/>
              <a:gd name="connsiteY76" fmla="*/ 224348 h 994961"/>
              <a:gd name="connsiteX77" fmla="*/ 770292 w 994960"/>
              <a:gd name="connsiteY77" fmla="*/ 256443 h 994961"/>
              <a:gd name="connsiteX78" fmla="*/ 706101 w 994960"/>
              <a:gd name="connsiteY78" fmla="*/ 247713 h 994961"/>
              <a:gd name="connsiteX79" fmla="*/ 706101 w 994960"/>
              <a:gd name="connsiteY79" fmla="*/ 216228 h 994961"/>
              <a:gd name="connsiteX80" fmla="*/ 770292 w 994960"/>
              <a:gd name="connsiteY80" fmla="*/ 224348 h 994961"/>
              <a:gd name="connsiteX81" fmla="*/ 770292 w 994960"/>
              <a:gd name="connsiteY81" fmla="*/ 288539 h 994961"/>
              <a:gd name="connsiteX82" fmla="*/ 770292 w 994960"/>
              <a:gd name="connsiteY82" fmla="*/ 320634 h 994961"/>
              <a:gd name="connsiteX83" fmla="*/ 706101 w 994960"/>
              <a:gd name="connsiteY83" fmla="*/ 311904 h 994961"/>
              <a:gd name="connsiteX84" fmla="*/ 706101 w 994960"/>
              <a:gd name="connsiteY84" fmla="*/ 280419 h 994961"/>
              <a:gd name="connsiteX85" fmla="*/ 770292 w 994960"/>
              <a:gd name="connsiteY85" fmla="*/ 288539 h 994961"/>
              <a:gd name="connsiteX86" fmla="*/ 770292 w 994960"/>
              <a:gd name="connsiteY86" fmla="*/ 352730 h 994961"/>
              <a:gd name="connsiteX87" fmla="*/ 770292 w 994960"/>
              <a:gd name="connsiteY87" fmla="*/ 384825 h 994961"/>
              <a:gd name="connsiteX88" fmla="*/ 706101 w 994960"/>
              <a:gd name="connsiteY88" fmla="*/ 376095 h 994961"/>
              <a:gd name="connsiteX89" fmla="*/ 706101 w 994960"/>
              <a:gd name="connsiteY89" fmla="*/ 344610 h 994961"/>
              <a:gd name="connsiteX90" fmla="*/ 770292 w 994960"/>
              <a:gd name="connsiteY90" fmla="*/ 352730 h 994961"/>
              <a:gd name="connsiteX91" fmla="*/ 770292 w 994960"/>
              <a:gd name="connsiteY91" fmla="*/ 416921 h 994961"/>
              <a:gd name="connsiteX92" fmla="*/ 770292 w 994960"/>
              <a:gd name="connsiteY92" fmla="*/ 449016 h 994961"/>
              <a:gd name="connsiteX93" fmla="*/ 706101 w 994960"/>
              <a:gd name="connsiteY93" fmla="*/ 440287 h 994961"/>
              <a:gd name="connsiteX94" fmla="*/ 706101 w 994960"/>
              <a:gd name="connsiteY94" fmla="*/ 408801 h 994961"/>
              <a:gd name="connsiteX95" fmla="*/ 770292 w 994960"/>
              <a:gd name="connsiteY95" fmla="*/ 416921 h 994961"/>
              <a:gd name="connsiteX96" fmla="*/ 770292 w 994960"/>
              <a:gd name="connsiteY96" fmla="*/ 481112 h 994961"/>
              <a:gd name="connsiteX97" fmla="*/ 770292 w 994960"/>
              <a:gd name="connsiteY97" fmla="*/ 513208 h 994961"/>
              <a:gd name="connsiteX98" fmla="*/ 706101 w 994960"/>
              <a:gd name="connsiteY98" fmla="*/ 504478 h 994961"/>
              <a:gd name="connsiteX99" fmla="*/ 706101 w 994960"/>
              <a:gd name="connsiteY99" fmla="*/ 472992 h 994961"/>
              <a:gd name="connsiteX100" fmla="*/ 770292 w 994960"/>
              <a:gd name="connsiteY100" fmla="*/ 481112 h 994961"/>
              <a:gd name="connsiteX101" fmla="*/ 770292 w 994960"/>
              <a:gd name="connsiteY101" fmla="*/ 545303 h 994961"/>
              <a:gd name="connsiteX102" fmla="*/ 770292 w 994960"/>
              <a:gd name="connsiteY102" fmla="*/ 577399 h 994961"/>
              <a:gd name="connsiteX103" fmla="*/ 706101 w 994960"/>
              <a:gd name="connsiteY103" fmla="*/ 568669 h 994961"/>
              <a:gd name="connsiteX104" fmla="*/ 706101 w 994960"/>
              <a:gd name="connsiteY104" fmla="*/ 537183 h 994961"/>
              <a:gd name="connsiteX105" fmla="*/ 770292 w 994960"/>
              <a:gd name="connsiteY105" fmla="*/ 545303 h 994961"/>
              <a:gd name="connsiteX106" fmla="*/ 898674 w 994960"/>
              <a:gd name="connsiteY106" fmla="*/ 558077 h 994961"/>
              <a:gd name="connsiteX107" fmla="*/ 898674 w 994960"/>
              <a:gd name="connsiteY107" fmla="*/ 527988 h 994961"/>
              <a:gd name="connsiteX108" fmla="*/ 930770 w 994960"/>
              <a:gd name="connsiteY108" fmla="*/ 512855 h 994961"/>
              <a:gd name="connsiteX109" fmla="*/ 930770 w 994960"/>
              <a:gd name="connsiteY109" fmla="*/ 529576 h 994961"/>
              <a:gd name="connsiteX110" fmla="*/ 898674 w 994960"/>
              <a:gd name="connsiteY110" fmla="*/ 558077 h 994961"/>
              <a:gd name="connsiteX111" fmla="*/ 898674 w 994960"/>
              <a:gd name="connsiteY111" fmla="*/ 493886 h 994961"/>
              <a:gd name="connsiteX112" fmla="*/ 898674 w 994960"/>
              <a:gd name="connsiteY112" fmla="*/ 463796 h 994961"/>
              <a:gd name="connsiteX113" fmla="*/ 930770 w 994960"/>
              <a:gd name="connsiteY113" fmla="*/ 448663 h 994961"/>
              <a:gd name="connsiteX114" fmla="*/ 930770 w 994960"/>
              <a:gd name="connsiteY114" fmla="*/ 465385 h 994961"/>
              <a:gd name="connsiteX115" fmla="*/ 898674 w 994960"/>
              <a:gd name="connsiteY115" fmla="*/ 493886 h 994961"/>
              <a:gd name="connsiteX116" fmla="*/ 898674 w 994960"/>
              <a:gd name="connsiteY116" fmla="*/ 429695 h 994961"/>
              <a:gd name="connsiteX117" fmla="*/ 898674 w 994960"/>
              <a:gd name="connsiteY117" fmla="*/ 399605 h 994961"/>
              <a:gd name="connsiteX118" fmla="*/ 930770 w 994960"/>
              <a:gd name="connsiteY118" fmla="*/ 384472 h 994961"/>
              <a:gd name="connsiteX119" fmla="*/ 930770 w 994960"/>
              <a:gd name="connsiteY119" fmla="*/ 401194 h 994961"/>
              <a:gd name="connsiteX120" fmla="*/ 898674 w 994960"/>
              <a:gd name="connsiteY120" fmla="*/ 429695 h 994961"/>
              <a:gd name="connsiteX121" fmla="*/ 898674 w 994960"/>
              <a:gd name="connsiteY121" fmla="*/ 365504 h 994961"/>
              <a:gd name="connsiteX122" fmla="*/ 898674 w 994960"/>
              <a:gd name="connsiteY122" fmla="*/ 335414 h 994961"/>
              <a:gd name="connsiteX123" fmla="*/ 930770 w 994960"/>
              <a:gd name="connsiteY123" fmla="*/ 320281 h 994961"/>
              <a:gd name="connsiteX124" fmla="*/ 930770 w 994960"/>
              <a:gd name="connsiteY124" fmla="*/ 337003 h 994961"/>
              <a:gd name="connsiteX125" fmla="*/ 898674 w 994960"/>
              <a:gd name="connsiteY125" fmla="*/ 365504 h 994961"/>
              <a:gd name="connsiteX126" fmla="*/ 898674 w 994960"/>
              <a:gd name="connsiteY126" fmla="*/ 301313 h 994961"/>
              <a:gd name="connsiteX127" fmla="*/ 898674 w 994960"/>
              <a:gd name="connsiteY127" fmla="*/ 271223 h 994961"/>
              <a:gd name="connsiteX128" fmla="*/ 930770 w 994960"/>
              <a:gd name="connsiteY128" fmla="*/ 256090 h 994961"/>
              <a:gd name="connsiteX129" fmla="*/ 930770 w 994960"/>
              <a:gd name="connsiteY129" fmla="*/ 272812 h 994961"/>
              <a:gd name="connsiteX130" fmla="*/ 898674 w 994960"/>
              <a:gd name="connsiteY130" fmla="*/ 301313 h 994961"/>
              <a:gd name="connsiteX131" fmla="*/ 898674 w 994960"/>
              <a:gd name="connsiteY131" fmla="*/ 237122 h 994961"/>
              <a:gd name="connsiteX132" fmla="*/ 898674 w 994960"/>
              <a:gd name="connsiteY132" fmla="*/ 207032 h 994961"/>
              <a:gd name="connsiteX133" fmla="*/ 930770 w 994960"/>
              <a:gd name="connsiteY133" fmla="*/ 191899 h 994961"/>
              <a:gd name="connsiteX134" fmla="*/ 930770 w 994960"/>
              <a:gd name="connsiteY134" fmla="*/ 208621 h 994961"/>
              <a:gd name="connsiteX135" fmla="*/ 898674 w 994960"/>
              <a:gd name="connsiteY135" fmla="*/ 237122 h 994961"/>
              <a:gd name="connsiteX136" fmla="*/ 898674 w 994960"/>
              <a:gd name="connsiteY136" fmla="*/ 172931 h 994961"/>
              <a:gd name="connsiteX137" fmla="*/ 898674 w 994960"/>
              <a:gd name="connsiteY137" fmla="*/ 142841 h 994961"/>
              <a:gd name="connsiteX138" fmla="*/ 930770 w 994960"/>
              <a:gd name="connsiteY138" fmla="*/ 127708 h 994961"/>
              <a:gd name="connsiteX139" fmla="*/ 930770 w 994960"/>
              <a:gd name="connsiteY139" fmla="*/ 144430 h 994961"/>
              <a:gd name="connsiteX140" fmla="*/ 898674 w 994960"/>
              <a:gd name="connsiteY140" fmla="*/ 172931 h 994961"/>
              <a:gd name="connsiteX141" fmla="*/ 786340 w 994960"/>
              <a:gd name="connsiteY141" fmla="*/ 32096 h 994961"/>
              <a:gd name="connsiteX142" fmla="*/ 930770 w 994960"/>
              <a:gd name="connsiteY142" fmla="*/ 80239 h 994961"/>
              <a:gd name="connsiteX143" fmla="*/ 786340 w 994960"/>
              <a:gd name="connsiteY143" fmla="*/ 128382 h 994961"/>
              <a:gd name="connsiteX144" fmla="*/ 641910 w 994960"/>
              <a:gd name="connsiteY144" fmla="*/ 80239 h 994961"/>
              <a:gd name="connsiteX145" fmla="*/ 786340 w 994960"/>
              <a:gd name="connsiteY145" fmla="*/ 32096 h 994961"/>
              <a:gd name="connsiteX146" fmla="*/ 641910 w 994960"/>
              <a:gd name="connsiteY146" fmla="*/ 127708 h 994961"/>
              <a:gd name="connsiteX147" fmla="*/ 674006 w 994960"/>
              <a:gd name="connsiteY147" fmla="*/ 142841 h 994961"/>
              <a:gd name="connsiteX148" fmla="*/ 674006 w 994960"/>
              <a:gd name="connsiteY148" fmla="*/ 172931 h 994961"/>
              <a:gd name="connsiteX149" fmla="*/ 641910 w 994960"/>
              <a:gd name="connsiteY149" fmla="*/ 144430 h 994961"/>
              <a:gd name="connsiteX150" fmla="*/ 641910 w 994960"/>
              <a:gd name="connsiteY150" fmla="*/ 191899 h 994961"/>
              <a:gd name="connsiteX151" fmla="*/ 674006 w 994960"/>
              <a:gd name="connsiteY151" fmla="*/ 207032 h 994961"/>
              <a:gd name="connsiteX152" fmla="*/ 674006 w 994960"/>
              <a:gd name="connsiteY152" fmla="*/ 237122 h 994961"/>
              <a:gd name="connsiteX153" fmla="*/ 641910 w 994960"/>
              <a:gd name="connsiteY153" fmla="*/ 208621 h 994961"/>
              <a:gd name="connsiteX154" fmla="*/ 641910 w 994960"/>
              <a:gd name="connsiteY154" fmla="*/ 256090 h 994961"/>
              <a:gd name="connsiteX155" fmla="*/ 674006 w 994960"/>
              <a:gd name="connsiteY155" fmla="*/ 271223 h 994961"/>
              <a:gd name="connsiteX156" fmla="*/ 674006 w 994960"/>
              <a:gd name="connsiteY156" fmla="*/ 301313 h 994961"/>
              <a:gd name="connsiteX157" fmla="*/ 641910 w 994960"/>
              <a:gd name="connsiteY157" fmla="*/ 272812 h 994961"/>
              <a:gd name="connsiteX158" fmla="*/ 641910 w 994960"/>
              <a:gd name="connsiteY158" fmla="*/ 320281 h 994961"/>
              <a:gd name="connsiteX159" fmla="*/ 674006 w 994960"/>
              <a:gd name="connsiteY159" fmla="*/ 335414 h 994961"/>
              <a:gd name="connsiteX160" fmla="*/ 674006 w 994960"/>
              <a:gd name="connsiteY160" fmla="*/ 365504 h 994961"/>
              <a:gd name="connsiteX161" fmla="*/ 641910 w 994960"/>
              <a:gd name="connsiteY161" fmla="*/ 337003 h 994961"/>
              <a:gd name="connsiteX162" fmla="*/ 641910 w 994960"/>
              <a:gd name="connsiteY162" fmla="*/ 384472 h 994961"/>
              <a:gd name="connsiteX163" fmla="*/ 674006 w 994960"/>
              <a:gd name="connsiteY163" fmla="*/ 399605 h 994961"/>
              <a:gd name="connsiteX164" fmla="*/ 674006 w 994960"/>
              <a:gd name="connsiteY164" fmla="*/ 429695 h 994961"/>
              <a:gd name="connsiteX165" fmla="*/ 641910 w 994960"/>
              <a:gd name="connsiteY165" fmla="*/ 401194 h 994961"/>
              <a:gd name="connsiteX166" fmla="*/ 641910 w 994960"/>
              <a:gd name="connsiteY166" fmla="*/ 448663 h 994961"/>
              <a:gd name="connsiteX167" fmla="*/ 674006 w 994960"/>
              <a:gd name="connsiteY167" fmla="*/ 463796 h 994961"/>
              <a:gd name="connsiteX168" fmla="*/ 674006 w 994960"/>
              <a:gd name="connsiteY168" fmla="*/ 493886 h 994961"/>
              <a:gd name="connsiteX169" fmla="*/ 641910 w 994960"/>
              <a:gd name="connsiteY169" fmla="*/ 465385 h 994961"/>
              <a:gd name="connsiteX170" fmla="*/ 641910 w 994960"/>
              <a:gd name="connsiteY170" fmla="*/ 512855 h 994961"/>
              <a:gd name="connsiteX171" fmla="*/ 674006 w 994960"/>
              <a:gd name="connsiteY171" fmla="*/ 527988 h 994961"/>
              <a:gd name="connsiteX172" fmla="*/ 674006 w 994960"/>
              <a:gd name="connsiteY172" fmla="*/ 558077 h 994961"/>
              <a:gd name="connsiteX173" fmla="*/ 641910 w 994960"/>
              <a:gd name="connsiteY173" fmla="*/ 529576 h 994961"/>
              <a:gd name="connsiteX174" fmla="*/ 192573 w 994960"/>
              <a:gd name="connsiteY174" fmla="*/ 352730 h 994961"/>
              <a:gd name="connsiteX175" fmla="*/ 192573 w 994960"/>
              <a:gd name="connsiteY175" fmla="*/ 384825 h 994961"/>
              <a:gd name="connsiteX176" fmla="*/ 128382 w 994960"/>
              <a:gd name="connsiteY176" fmla="*/ 376095 h 994961"/>
              <a:gd name="connsiteX177" fmla="*/ 128382 w 994960"/>
              <a:gd name="connsiteY177" fmla="*/ 344610 h 994961"/>
              <a:gd name="connsiteX178" fmla="*/ 192573 w 994960"/>
              <a:gd name="connsiteY178" fmla="*/ 352730 h 994961"/>
              <a:gd name="connsiteX179" fmla="*/ 224669 w 994960"/>
              <a:gd name="connsiteY179" fmla="*/ 577399 h 994961"/>
              <a:gd name="connsiteX180" fmla="*/ 224669 w 994960"/>
              <a:gd name="connsiteY180" fmla="*/ 545303 h 994961"/>
              <a:gd name="connsiteX181" fmla="*/ 288860 w 994960"/>
              <a:gd name="connsiteY181" fmla="*/ 537183 h 994961"/>
              <a:gd name="connsiteX182" fmla="*/ 288860 w 994960"/>
              <a:gd name="connsiteY182" fmla="*/ 568669 h 994961"/>
              <a:gd name="connsiteX183" fmla="*/ 224669 w 994960"/>
              <a:gd name="connsiteY183" fmla="*/ 577399 h 994961"/>
              <a:gd name="connsiteX184" fmla="*/ 224669 w 994960"/>
              <a:gd name="connsiteY184" fmla="*/ 513208 h 994961"/>
              <a:gd name="connsiteX185" fmla="*/ 224669 w 994960"/>
              <a:gd name="connsiteY185" fmla="*/ 481112 h 994961"/>
              <a:gd name="connsiteX186" fmla="*/ 288860 w 994960"/>
              <a:gd name="connsiteY186" fmla="*/ 472992 h 994961"/>
              <a:gd name="connsiteX187" fmla="*/ 288860 w 994960"/>
              <a:gd name="connsiteY187" fmla="*/ 504478 h 994961"/>
              <a:gd name="connsiteX188" fmla="*/ 224669 w 994960"/>
              <a:gd name="connsiteY188" fmla="*/ 513208 h 994961"/>
              <a:gd name="connsiteX189" fmla="*/ 224669 w 994960"/>
              <a:gd name="connsiteY189" fmla="*/ 449016 h 994961"/>
              <a:gd name="connsiteX190" fmla="*/ 224669 w 994960"/>
              <a:gd name="connsiteY190" fmla="*/ 416921 h 994961"/>
              <a:gd name="connsiteX191" fmla="*/ 288860 w 994960"/>
              <a:gd name="connsiteY191" fmla="*/ 408801 h 994961"/>
              <a:gd name="connsiteX192" fmla="*/ 288860 w 994960"/>
              <a:gd name="connsiteY192" fmla="*/ 440287 h 994961"/>
              <a:gd name="connsiteX193" fmla="*/ 224669 w 994960"/>
              <a:gd name="connsiteY193" fmla="*/ 449016 h 994961"/>
              <a:gd name="connsiteX194" fmla="*/ 224669 w 994960"/>
              <a:gd name="connsiteY194" fmla="*/ 384825 h 994961"/>
              <a:gd name="connsiteX195" fmla="*/ 224669 w 994960"/>
              <a:gd name="connsiteY195" fmla="*/ 352730 h 994961"/>
              <a:gd name="connsiteX196" fmla="*/ 288860 w 994960"/>
              <a:gd name="connsiteY196" fmla="*/ 344610 h 994961"/>
              <a:gd name="connsiteX197" fmla="*/ 288860 w 994960"/>
              <a:gd name="connsiteY197" fmla="*/ 376095 h 994961"/>
              <a:gd name="connsiteX198" fmla="*/ 224669 w 994960"/>
              <a:gd name="connsiteY198" fmla="*/ 384825 h 994961"/>
              <a:gd name="connsiteX199" fmla="*/ 192573 w 994960"/>
              <a:gd name="connsiteY199" fmla="*/ 416921 h 994961"/>
              <a:gd name="connsiteX200" fmla="*/ 192573 w 994960"/>
              <a:gd name="connsiteY200" fmla="*/ 449016 h 994961"/>
              <a:gd name="connsiteX201" fmla="*/ 128382 w 994960"/>
              <a:gd name="connsiteY201" fmla="*/ 440287 h 994961"/>
              <a:gd name="connsiteX202" fmla="*/ 128382 w 994960"/>
              <a:gd name="connsiteY202" fmla="*/ 408801 h 994961"/>
              <a:gd name="connsiteX203" fmla="*/ 192573 w 994960"/>
              <a:gd name="connsiteY203" fmla="*/ 416921 h 994961"/>
              <a:gd name="connsiteX204" fmla="*/ 192573 w 994960"/>
              <a:gd name="connsiteY204" fmla="*/ 481112 h 994961"/>
              <a:gd name="connsiteX205" fmla="*/ 192573 w 994960"/>
              <a:gd name="connsiteY205" fmla="*/ 513208 h 994961"/>
              <a:gd name="connsiteX206" fmla="*/ 128382 w 994960"/>
              <a:gd name="connsiteY206" fmla="*/ 504478 h 994961"/>
              <a:gd name="connsiteX207" fmla="*/ 128382 w 994960"/>
              <a:gd name="connsiteY207" fmla="*/ 472992 h 994961"/>
              <a:gd name="connsiteX208" fmla="*/ 192573 w 994960"/>
              <a:gd name="connsiteY208" fmla="*/ 481112 h 994961"/>
              <a:gd name="connsiteX209" fmla="*/ 192573 w 994960"/>
              <a:gd name="connsiteY209" fmla="*/ 545303 h 994961"/>
              <a:gd name="connsiteX210" fmla="*/ 192573 w 994960"/>
              <a:gd name="connsiteY210" fmla="*/ 577399 h 994961"/>
              <a:gd name="connsiteX211" fmla="*/ 128382 w 994960"/>
              <a:gd name="connsiteY211" fmla="*/ 568669 h 994961"/>
              <a:gd name="connsiteX212" fmla="*/ 128382 w 994960"/>
              <a:gd name="connsiteY212" fmla="*/ 537183 h 994961"/>
              <a:gd name="connsiteX213" fmla="*/ 192573 w 994960"/>
              <a:gd name="connsiteY213" fmla="*/ 545303 h 994961"/>
              <a:gd name="connsiteX214" fmla="*/ 320955 w 994960"/>
              <a:gd name="connsiteY214" fmla="*/ 558077 h 994961"/>
              <a:gd name="connsiteX215" fmla="*/ 320955 w 994960"/>
              <a:gd name="connsiteY215" fmla="*/ 527988 h 994961"/>
              <a:gd name="connsiteX216" fmla="*/ 353051 w 994960"/>
              <a:gd name="connsiteY216" fmla="*/ 512855 h 994961"/>
              <a:gd name="connsiteX217" fmla="*/ 353051 w 994960"/>
              <a:gd name="connsiteY217" fmla="*/ 529576 h 994961"/>
              <a:gd name="connsiteX218" fmla="*/ 320955 w 994960"/>
              <a:gd name="connsiteY218" fmla="*/ 558077 h 994961"/>
              <a:gd name="connsiteX219" fmla="*/ 320955 w 994960"/>
              <a:gd name="connsiteY219" fmla="*/ 493886 h 994961"/>
              <a:gd name="connsiteX220" fmla="*/ 320955 w 994960"/>
              <a:gd name="connsiteY220" fmla="*/ 463796 h 994961"/>
              <a:gd name="connsiteX221" fmla="*/ 353051 w 994960"/>
              <a:gd name="connsiteY221" fmla="*/ 448663 h 994961"/>
              <a:gd name="connsiteX222" fmla="*/ 353051 w 994960"/>
              <a:gd name="connsiteY222" fmla="*/ 465385 h 994961"/>
              <a:gd name="connsiteX223" fmla="*/ 320955 w 994960"/>
              <a:gd name="connsiteY223" fmla="*/ 493886 h 994961"/>
              <a:gd name="connsiteX224" fmla="*/ 320955 w 994960"/>
              <a:gd name="connsiteY224" fmla="*/ 429695 h 994961"/>
              <a:gd name="connsiteX225" fmla="*/ 320955 w 994960"/>
              <a:gd name="connsiteY225" fmla="*/ 399605 h 994961"/>
              <a:gd name="connsiteX226" fmla="*/ 353051 w 994960"/>
              <a:gd name="connsiteY226" fmla="*/ 384472 h 994961"/>
              <a:gd name="connsiteX227" fmla="*/ 353051 w 994960"/>
              <a:gd name="connsiteY227" fmla="*/ 401194 h 994961"/>
              <a:gd name="connsiteX228" fmla="*/ 320955 w 994960"/>
              <a:gd name="connsiteY228" fmla="*/ 429695 h 994961"/>
              <a:gd name="connsiteX229" fmla="*/ 320955 w 994960"/>
              <a:gd name="connsiteY229" fmla="*/ 365504 h 994961"/>
              <a:gd name="connsiteX230" fmla="*/ 320955 w 994960"/>
              <a:gd name="connsiteY230" fmla="*/ 335414 h 994961"/>
              <a:gd name="connsiteX231" fmla="*/ 353051 w 994960"/>
              <a:gd name="connsiteY231" fmla="*/ 320281 h 994961"/>
              <a:gd name="connsiteX232" fmla="*/ 353051 w 994960"/>
              <a:gd name="connsiteY232" fmla="*/ 337003 h 994961"/>
              <a:gd name="connsiteX233" fmla="*/ 320955 w 994960"/>
              <a:gd name="connsiteY233" fmla="*/ 365504 h 994961"/>
              <a:gd name="connsiteX234" fmla="*/ 208621 w 994960"/>
              <a:gd name="connsiteY234" fmla="*/ 224669 h 994961"/>
              <a:gd name="connsiteX235" fmla="*/ 353051 w 994960"/>
              <a:gd name="connsiteY235" fmla="*/ 272812 h 994961"/>
              <a:gd name="connsiteX236" fmla="*/ 208621 w 994960"/>
              <a:gd name="connsiteY236" fmla="*/ 320955 h 994961"/>
              <a:gd name="connsiteX237" fmla="*/ 64191 w 994960"/>
              <a:gd name="connsiteY237" fmla="*/ 272812 h 994961"/>
              <a:gd name="connsiteX238" fmla="*/ 208621 w 994960"/>
              <a:gd name="connsiteY238" fmla="*/ 224669 h 994961"/>
              <a:gd name="connsiteX239" fmla="*/ 64191 w 994960"/>
              <a:gd name="connsiteY239" fmla="*/ 320281 h 994961"/>
              <a:gd name="connsiteX240" fmla="*/ 96287 w 994960"/>
              <a:gd name="connsiteY240" fmla="*/ 335414 h 994961"/>
              <a:gd name="connsiteX241" fmla="*/ 96287 w 994960"/>
              <a:gd name="connsiteY241" fmla="*/ 365504 h 994961"/>
              <a:gd name="connsiteX242" fmla="*/ 64191 w 994960"/>
              <a:gd name="connsiteY242" fmla="*/ 337003 h 994961"/>
              <a:gd name="connsiteX243" fmla="*/ 64191 w 994960"/>
              <a:gd name="connsiteY243" fmla="*/ 384472 h 994961"/>
              <a:gd name="connsiteX244" fmla="*/ 96287 w 994960"/>
              <a:gd name="connsiteY244" fmla="*/ 399605 h 994961"/>
              <a:gd name="connsiteX245" fmla="*/ 96287 w 994960"/>
              <a:gd name="connsiteY245" fmla="*/ 429695 h 994961"/>
              <a:gd name="connsiteX246" fmla="*/ 64191 w 994960"/>
              <a:gd name="connsiteY246" fmla="*/ 401194 h 994961"/>
              <a:gd name="connsiteX247" fmla="*/ 64191 w 994960"/>
              <a:gd name="connsiteY247" fmla="*/ 448663 h 994961"/>
              <a:gd name="connsiteX248" fmla="*/ 96287 w 994960"/>
              <a:gd name="connsiteY248" fmla="*/ 463796 h 994961"/>
              <a:gd name="connsiteX249" fmla="*/ 96287 w 994960"/>
              <a:gd name="connsiteY249" fmla="*/ 493886 h 994961"/>
              <a:gd name="connsiteX250" fmla="*/ 64191 w 994960"/>
              <a:gd name="connsiteY250" fmla="*/ 465385 h 994961"/>
              <a:gd name="connsiteX251" fmla="*/ 64191 w 994960"/>
              <a:gd name="connsiteY251" fmla="*/ 512855 h 994961"/>
              <a:gd name="connsiteX252" fmla="*/ 96287 w 994960"/>
              <a:gd name="connsiteY252" fmla="*/ 527988 h 994961"/>
              <a:gd name="connsiteX253" fmla="*/ 96287 w 994960"/>
              <a:gd name="connsiteY253" fmla="*/ 558077 h 994961"/>
              <a:gd name="connsiteX254" fmla="*/ 64191 w 994960"/>
              <a:gd name="connsiteY254" fmla="*/ 529576 h 994961"/>
              <a:gd name="connsiteX255" fmla="*/ 48143 w 994960"/>
              <a:gd name="connsiteY255" fmla="*/ 641911 h 994961"/>
              <a:gd name="connsiteX256" fmla="*/ 32096 w 994960"/>
              <a:gd name="connsiteY256" fmla="*/ 625863 h 994961"/>
              <a:gd name="connsiteX257" fmla="*/ 48143 w 994960"/>
              <a:gd name="connsiteY257" fmla="*/ 609815 h 994961"/>
              <a:gd name="connsiteX258" fmla="*/ 361411 w 994960"/>
              <a:gd name="connsiteY258" fmla="*/ 609815 h 994961"/>
              <a:gd name="connsiteX259" fmla="*/ 340437 w 994960"/>
              <a:gd name="connsiteY259" fmla="*/ 641911 h 994961"/>
              <a:gd name="connsiteX260" fmla="*/ 641910 w 994960"/>
              <a:gd name="connsiteY260" fmla="*/ 898675 h 994961"/>
              <a:gd name="connsiteX261" fmla="*/ 720528 w 994960"/>
              <a:gd name="connsiteY261" fmla="*/ 962866 h 994961"/>
              <a:gd name="connsiteX262" fmla="*/ 274433 w 994960"/>
              <a:gd name="connsiteY262" fmla="*/ 962866 h 994961"/>
              <a:gd name="connsiteX263" fmla="*/ 353051 w 994960"/>
              <a:gd name="connsiteY263" fmla="*/ 898675 h 994961"/>
              <a:gd name="connsiteX264" fmla="*/ 497480 w 994960"/>
              <a:gd name="connsiteY264" fmla="*/ 866579 h 994961"/>
              <a:gd name="connsiteX265" fmla="*/ 353051 w 994960"/>
              <a:gd name="connsiteY265" fmla="*/ 722149 h 994961"/>
              <a:gd name="connsiteX266" fmla="*/ 497480 w 994960"/>
              <a:gd name="connsiteY266" fmla="*/ 577720 h 994961"/>
              <a:gd name="connsiteX267" fmla="*/ 641910 w 994960"/>
              <a:gd name="connsiteY267" fmla="*/ 722149 h 994961"/>
              <a:gd name="connsiteX268" fmla="*/ 497480 w 994960"/>
              <a:gd name="connsiteY268" fmla="*/ 866579 h 994961"/>
              <a:gd name="connsiteX269" fmla="*/ 946817 w 994960"/>
              <a:gd name="connsiteY269" fmla="*/ 641911 h 994961"/>
              <a:gd name="connsiteX270" fmla="*/ 654524 w 994960"/>
              <a:gd name="connsiteY270" fmla="*/ 641911 h 994961"/>
              <a:gd name="connsiteX271" fmla="*/ 633549 w 994960"/>
              <a:gd name="connsiteY271" fmla="*/ 609815 h 994961"/>
              <a:gd name="connsiteX272" fmla="*/ 946817 w 994960"/>
              <a:gd name="connsiteY272" fmla="*/ 609815 h 994961"/>
              <a:gd name="connsiteX273" fmla="*/ 962865 w 994960"/>
              <a:gd name="connsiteY273" fmla="*/ 625863 h 994961"/>
              <a:gd name="connsiteX274" fmla="*/ 946817 w 994960"/>
              <a:gd name="connsiteY274" fmla="*/ 641911 h 994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</a:cxnLst>
            <a:rect l="l" t="t" r="r" b="b"/>
            <a:pathLst>
              <a:path w="994960" h="994961">
                <a:moveTo>
                  <a:pt x="946817" y="577720"/>
                </a:moveTo>
                <a:lnTo>
                  <a:pt x="929791" y="577720"/>
                </a:lnTo>
                <a:cubicBezTo>
                  <a:pt x="950155" y="565170"/>
                  <a:pt x="962865" y="549042"/>
                  <a:pt x="962865" y="529576"/>
                </a:cubicBezTo>
                <a:lnTo>
                  <a:pt x="962865" y="80239"/>
                </a:lnTo>
                <a:cubicBezTo>
                  <a:pt x="962865" y="28116"/>
                  <a:pt x="871922" y="0"/>
                  <a:pt x="786340" y="0"/>
                </a:cubicBezTo>
                <a:cubicBezTo>
                  <a:pt x="700757" y="0"/>
                  <a:pt x="609815" y="28116"/>
                  <a:pt x="609815" y="80239"/>
                </a:cubicBezTo>
                <a:lnTo>
                  <a:pt x="609815" y="529576"/>
                </a:lnTo>
                <a:cubicBezTo>
                  <a:pt x="609815" y="549042"/>
                  <a:pt x="622524" y="565170"/>
                  <a:pt x="642889" y="577720"/>
                </a:cubicBezTo>
                <a:lnTo>
                  <a:pt x="598661" y="577720"/>
                </a:lnTo>
                <a:cubicBezTo>
                  <a:pt x="569984" y="557564"/>
                  <a:pt x="535128" y="545624"/>
                  <a:pt x="497480" y="545624"/>
                </a:cubicBezTo>
                <a:cubicBezTo>
                  <a:pt x="459832" y="545624"/>
                  <a:pt x="424993" y="557564"/>
                  <a:pt x="396299" y="577720"/>
                </a:cubicBezTo>
                <a:lnTo>
                  <a:pt x="352072" y="577720"/>
                </a:lnTo>
                <a:cubicBezTo>
                  <a:pt x="372436" y="565170"/>
                  <a:pt x="385146" y="549042"/>
                  <a:pt x="385146" y="529576"/>
                </a:cubicBezTo>
                <a:lnTo>
                  <a:pt x="385146" y="272812"/>
                </a:lnTo>
                <a:cubicBezTo>
                  <a:pt x="385146" y="220689"/>
                  <a:pt x="294203" y="192573"/>
                  <a:pt x="208621" y="192573"/>
                </a:cubicBezTo>
                <a:cubicBezTo>
                  <a:pt x="123038" y="192573"/>
                  <a:pt x="32096" y="220689"/>
                  <a:pt x="32096" y="272812"/>
                </a:cubicBezTo>
                <a:lnTo>
                  <a:pt x="32096" y="529576"/>
                </a:lnTo>
                <a:cubicBezTo>
                  <a:pt x="32096" y="549042"/>
                  <a:pt x="44805" y="565170"/>
                  <a:pt x="65170" y="577720"/>
                </a:cubicBezTo>
                <a:lnTo>
                  <a:pt x="48143" y="577720"/>
                </a:lnTo>
                <a:cubicBezTo>
                  <a:pt x="21600" y="577720"/>
                  <a:pt x="0" y="599320"/>
                  <a:pt x="0" y="625863"/>
                </a:cubicBezTo>
                <a:cubicBezTo>
                  <a:pt x="0" y="652406"/>
                  <a:pt x="21600" y="674006"/>
                  <a:pt x="48143" y="674006"/>
                </a:cubicBezTo>
                <a:lnTo>
                  <a:pt x="327791" y="674006"/>
                </a:lnTo>
                <a:cubicBezTo>
                  <a:pt x="323442" y="689332"/>
                  <a:pt x="320955" y="705444"/>
                  <a:pt x="320955" y="722149"/>
                </a:cubicBezTo>
                <a:cubicBezTo>
                  <a:pt x="320955" y="781847"/>
                  <a:pt x="350820" y="834612"/>
                  <a:pt x="396299" y="866579"/>
                </a:cubicBezTo>
                <a:lnTo>
                  <a:pt x="353051" y="866579"/>
                </a:lnTo>
                <a:cubicBezTo>
                  <a:pt x="291106" y="866579"/>
                  <a:pt x="240716" y="916969"/>
                  <a:pt x="240716" y="978914"/>
                </a:cubicBezTo>
                <a:lnTo>
                  <a:pt x="240716" y="994962"/>
                </a:lnTo>
                <a:lnTo>
                  <a:pt x="754244" y="994962"/>
                </a:lnTo>
                <a:lnTo>
                  <a:pt x="754244" y="978914"/>
                </a:lnTo>
                <a:cubicBezTo>
                  <a:pt x="754244" y="916969"/>
                  <a:pt x="703854" y="866579"/>
                  <a:pt x="641910" y="866579"/>
                </a:cubicBezTo>
                <a:lnTo>
                  <a:pt x="598661" y="866579"/>
                </a:lnTo>
                <a:cubicBezTo>
                  <a:pt x="644141" y="834612"/>
                  <a:pt x="674006" y="781847"/>
                  <a:pt x="674006" y="722149"/>
                </a:cubicBezTo>
                <a:cubicBezTo>
                  <a:pt x="674006" y="705444"/>
                  <a:pt x="671518" y="689332"/>
                  <a:pt x="667169" y="674006"/>
                </a:cubicBezTo>
                <a:lnTo>
                  <a:pt x="946817" y="674006"/>
                </a:lnTo>
                <a:cubicBezTo>
                  <a:pt x="973360" y="674006"/>
                  <a:pt x="994961" y="652406"/>
                  <a:pt x="994961" y="625863"/>
                </a:cubicBezTo>
                <a:cubicBezTo>
                  <a:pt x="994961" y="599320"/>
                  <a:pt x="973360" y="577720"/>
                  <a:pt x="946817" y="577720"/>
                </a:cubicBezTo>
                <a:close/>
                <a:moveTo>
                  <a:pt x="770292" y="160157"/>
                </a:moveTo>
                <a:lnTo>
                  <a:pt x="770292" y="192252"/>
                </a:lnTo>
                <a:cubicBezTo>
                  <a:pt x="745835" y="191257"/>
                  <a:pt x="724315" y="188016"/>
                  <a:pt x="706101" y="183522"/>
                </a:cubicBezTo>
                <a:lnTo>
                  <a:pt x="706101" y="152037"/>
                </a:lnTo>
                <a:cubicBezTo>
                  <a:pt x="726385" y="156514"/>
                  <a:pt x="748307" y="159258"/>
                  <a:pt x="770292" y="160157"/>
                </a:cubicBezTo>
                <a:close/>
                <a:moveTo>
                  <a:pt x="802388" y="577399"/>
                </a:moveTo>
                <a:lnTo>
                  <a:pt x="802388" y="545303"/>
                </a:lnTo>
                <a:cubicBezTo>
                  <a:pt x="824373" y="544404"/>
                  <a:pt x="846294" y="541660"/>
                  <a:pt x="866579" y="537183"/>
                </a:cubicBezTo>
                <a:lnTo>
                  <a:pt x="866579" y="568669"/>
                </a:lnTo>
                <a:cubicBezTo>
                  <a:pt x="848364" y="573162"/>
                  <a:pt x="826844" y="576404"/>
                  <a:pt x="802388" y="577399"/>
                </a:cubicBezTo>
                <a:close/>
                <a:moveTo>
                  <a:pt x="802388" y="513208"/>
                </a:moveTo>
                <a:lnTo>
                  <a:pt x="802388" y="481112"/>
                </a:lnTo>
                <a:cubicBezTo>
                  <a:pt x="824373" y="480213"/>
                  <a:pt x="846294" y="477469"/>
                  <a:pt x="866579" y="472992"/>
                </a:cubicBezTo>
                <a:lnTo>
                  <a:pt x="866579" y="504478"/>
                </a:lnTo>
                <a:cubicBezTo>
                  <a:pt x="848364" y="508971"/>
                  <a:pt x="826844" y="512213"/>
                  <a:pt x="802388" y="513208"/>
                </a:cubicBezTo>
                <a:close/>
                <a:moveTo>
                  <a:pt x="802388" y="449016"/>
                </a:moveTo>
                <a:lnTo>
                  <a:pt x="802388" y="416921"/>
                </a:lnTo>
                <a:cubicBezTo>
                  <a:pt x="824373" y="416022"/>
                  <a:pt x="846294" y="413278"/>
                  <a:pt x="866579" y="408801"/>
                </a:cubicBezTo>
                <a:lnTo>
                  <a:pt x="866579" y="440287"/>
                </a:lnTo>
                <a:cubicBezTo>
                  <a:pt x="848364" y="444780"/>
                  <a:pt x="826844" y="448022"/>
                  <a:pt x="802388" y="449016"/>
                </a:cubicBezTo>
                <a:close/>
                <a:moveTo>
                  <a:pt x="802388" y="384825"/>
                </a:moveTo>
                <a:lnTo>
                  <a:pt x="802388" y="352730"/>
                </a:lnTo>
                <a:cubicBezTo>
                  <a:pt x="824373" y="351831"/>
                  <a:pt x="846294" y="349087"/>
                  <a:pt x="866579" y="344610"/>
                </a:cubicBezTo>
                <a:lnTo>
                  <a:pt x="866579" y="376095"/>
                </a:lnTo>
                <a:cubicBezTo>
                  <a:pt x="848364" y="380589"/>
                  <a:pt x="826844" y="383830"/>
                  <a:pt x="802388" y="384825"/>
                </a:cubicBezTo>
                <a:close/>
                <a:moveTo>
                  <a:pt x="802388" y="320634"/>
                </a:moveTo>
                <a:lnTo>
                  <a:pt x="802388" y="288539"/>
                </a:lnTo>
                <a:cubicBezTo>
                  <a:pt x="824373" y="287640"/>
                  <a:pt x="846294" y="284896"/>
                  <a:pt x="866579" y="280419"/>
                </a:cubicBezTo>
                <a:lnTo>
                  <a:pt x="866579" y="311904"/>
                </a:lnTo>
                <a:cubicBezTo>
                  <a:pt x="848364" y="316398"/>
                  <a:pt x="826844" y="319639"/>
                  <a:pt x="802388" y="320634"/>
                </a:cubicBezTo>
                <a:close/>
                <a:moveTo>
                  <a:pt x="802388" y="256443"/>
                </a:moveTo>
                <a:lnTo>
                  <a:pt x="802388" y="224348"/>
                </a:lnTo>
                <a:cubicBezTo>
                  <a:pt x="824373" y="223449"/>
                  <a:pt x="846294" y="220705"/>
                  <a:pt x="866579" y="216228"/>
                </a:cubicBezTo>
                <a:lnTo>
                  <a:pt x="866579" y="247713"/>
                </a:lnTo>
                <a:cubicBezTo>
                  <a:pt x="848364" y="252207"/>
                  <a:pt x="826844" y="255448"/>
                  <a:pt x="802388" y="256443"/>
                </a:cubicBezTo>
                <a:close/>
                <a:moveTo>
                  <a:pt x="802388" y="192252"/>
                </a:moveTo>
                <a:lnTo>
                  <a:pt x="802388" y="160157"/>
                </a:lnTo>
                <a:cubicBezTo>
                  <a:pt x="824373" y="159258"/>
                  <a:pt x="846294" y="156514"/>
                  <a:pt x="866579" y="152037"/>
                </a:cubicBezTo>
                <a:lnTo>
                  <a:pt x="866579" y="183522"/>
                </a:lnTo>
                <a:cubicBezTo>
                  <a:pt x="848364" y="188016"/>
                  <a:pt x="826844" y="191257"/>
                  <a:pt x="802388" y="192252"/>
                </a:cubicBezTo>
                <a:close/>
                <a:moveTo>
                  <a:pt x="770292" y="224348"/>
                </a:moveTo>
                <a:lnTo>
                  <a:pt x="770292" y="256443"/>
                </a:lnTo>
                <a:cubicBezTo>
                  <a:pt x="745835" y="255448"/>
                  <a:pt x="724315" y="252207"/>
                  <a:pt x="706101" y="247713"/>
                </a:cubicBezTo>
                <a:lnTo>
                  <a:pt x="706101" y="216228"/>
                </a:lnTo>
                <a:cubicBezTo>
                  <a:pt x="726385" y="220705"/>
                  <a:pt x="748307" y="223449"/>
                  <a:pt x="770292" y="224348"/>
                </a:cubicBezTo>
                <a:close/>
                <a:moveTo>
                  <a:pt x="770292" y="288539"/>
                </a:moveTo>
                <a:lnTo>
                  <a:pt x="770292" y="320634"/>
                </a:lnTo>
                <a:cubicBezTo>
                  <a:pt x="745835" y="319639"/>
                  <a:pt x="724315" y="316398"/>
                  <a:pt x="706101" y="311904"/>
                </a:cubicBezTo>
                <a:lnTo>
                  <a:pt x="706101" y="280419"/>
                </a:lnTo>
                <a:cubicBezTo>
                  <a:pt x="726385" y="284896"/>
                  <a:pt x="748307" y="287640"/>
                  <a:pt x="770292" y="288539"/>
                </a:cubicBezTo>
                <a:close/>
                <a:moveTo>
                  <a:pt x="770292" y="352730"/>
                </a:moveTo>
                <a:lnTo>
                  <a:pt x="770292" y="384825"/>
                </a:lnTo>
                <a:cubicBezTo>
                  <a:pt x="745835" y="383830"/>
                  <a:pt x="724315" y="380589"/>
                  <a:pt x="706101" y="376095"/>
                </a:cubicBezTo>
                <a:lnTo>
                  <a:pt x="706101" y="344610"/>
                </a:lnTo>
                <a:cubicBezTo>
                  <a:pt x="726385" y="349087"/>
                  <a:pt x="748307" y="351831"/>
                  <a:pt x="770292" y="352730"/>
                </a:cubicBezTo>
                <a:close/>
                <a:moveTo>
                  <a:pt x="770292" y="416921"/>
                </a:moveTo>
                <a:lnTo>
                  <a:pt x="770292" y="449016"/>
                </a:lnTo>
                <a:cubicBezTo>
                  <a:pt x="745835" y="448022"/>
                  <a:pt x="724315" y="444780"/>
                  <a:pt x="706101" y="440287"/>
                </a:cubicBezTo>
                <a:lnTo>
                  <a:pt x="706101" y="408801"/>
                </a:lnTo>
                <a:cubicBezTo>
                  <a:pt x="726385" y="413278"/>
                  <a:pt x="748307" y="416022"/>
                  <a:pt x="770292" y="416921"/>
                </a:cubicBezTo>
                <a:close/>
                <a:moveTo>
                  <a:pt x="770292" y="481112"/>
                </a:moveTo>
                <a:lnTo>
                  <a:pt x="770292" y="513208"/>
                </a:lnTo>
                <a:cubicBezTo>
                  <a:pt x="745835" y="512213"/>
                  <a:pt x="724315" y="508971"/>
                  <a:pt x="706101" y="504478"/>
                </a:cubicBezTo>
                <a:lnTo>
                  <a:pt x="706101" y="472992"/>
                </a:lnTo>
                <a:cubicBezTo>
                  <a:pt x="726385" y="477469"/>
                  <a:pt x="748307" y="480213"/>
                  <a:pt x="770292" y="481112"/>
                </a:cubicBezTo>
                <a:close/>
                <a:moveTo>
                  <a:pt x="770292" y="545303"/>
                </a:moveTo>
                <a:lnTo>
                  <a:pt x="770292" y="577399"/>
                </a:lnTo>
                <a:cubicBezTo>
                  <a:pt x="745835" y="576404"/>
                  <a:pt x="724315" y="573162"/>
                  <a:pt x="706101" y="568669"/>
                </a:cubicBezTo>
                <a:lnTo>
                  <a:pt x="706101" y="537183"/>
                </a:lnTo>
                <a:cubicBezTo>
                  <a:pt x="726385" y="541660"/>
                  <a:pt x="748307" y="544404"/>
                  <a:pt x="770292" y="545303"/>
                </a:cubicBezTo>
                <a:close/>
                <a:moveTo>
                  <a:pt x="898674" y="558077"/>
                </a:moveTo>
                <a:lnTo>
                  <a:pt x="898674" y="527988"/>
                </a:lnTo>
                <a:cubicBezTo>
                  <a:pt x="910662" y="523687"/>
                  <a:pt x="921558" y="518664"/>
                  <a:pt x="930770" y="512855"/>
                </a:cubicBezTo>
                <a:lnTo>
                  <a:pt x="930770" y="529576"/>
                </a:lnTo>
                <a:cubicBezTo>
                  <a:pt x="930770" y="538419"/>
                  <a:pt x="919279" y="549042"/>
                  <a:pt x="898674" y="558077"/>
                </a:cubicBezTo>
                <a:close/>
                <a:moveTo>
                  <a:pt x="898674" y="493886"/>
                </a:moveTo>
                <a:lnTo>
                  <a:pt x="898674" y="463796"/>
                </a:lnTo>
                <a:cubicBezTo>
                  <a:pt x="910662" y="459496"/>
                  <a:pt x="921558" y="454473"/>
                  <a:pt x="930770" y="448663"/>
                </a:cubicBezTo>
                <a:lnTo>
                  <a:pt x="930770" y="465385"/>
                </a:lnTo>
                <a:cubicBezTo>
                  <a:pt x="930770" y="474228"/>
                  <a:pt x="919279" y="484851"/>
                  <a:pt x="898674" y="493886"/>
                </a:cubicBezTo>
                <a:close/>
                <a:moveTo>
                  <a:pt x="898674" y="429695"/>
                </a:moveTo>
                <a:lnTo>
                  <a:pt x="898674" y="399605"/>
                </a:lnTo>
                <a:cubicBezTo>
                  <a:pt x="910662" y="395305"/>
                  <a:pt x="921558" y="390282"/>
                  <a:pt x="930770" y="384472"/>
                </a:cubicBezTo>
                <a:lnTo>
                  <a:pt x="930770" y="401194"/>
                </a:lnTo>
                <a:cubicBezTo>
                  <a:pt x="930770" y="410036"/>
                  <a:pt x="919279" y="420660"/>
                  <a:pt x="898674" y="429695"/>
                </a:cubicBezTo>
                <a:close/>
                <a:moveTo>
                  <a:pt x="898674" y="365504"/>
                </a:moveTo>
                <a:lnTo>
                  <a:pt x="898674" y="335414"/>
                </a:lnTo>
                <a:cubicBezTo>
                  <a:pt x="910662" y="331114"/>
                  <a:pt x="921558" y="326091"/>
                  <a:pt x="930770" y="320281"/>
                </a:cubicBezTo>
                <a:lnTo>
                  <a:pt x="930770" y="337003"/>
                </a:lnTo>
                <a:cubicBezTo>
                  <a:pt x="930770" y="345845"/>
                  <a:pt x="919279" y="356469"/>
                  <a:pt x="898674" y="365504"/>
                </a:cubicBezTo>
                <a:close/>
                <a:moveTo>
                  <a:pt x="898674" y="301313"/>
                </a:moveTo>
                <a:lnTo>
                  <a:pt x="898674" y="271223"/>
                </a:lnTo>
                <a:cubicBezTo>
                  <a:pt x="910662" y="266922"/>
                  <a:pt x="921558" y="261900"/>
                  <a:pt x="930770" y="256090"/>
                </a:cubicBezTo>
                <a:lnTo>
                  <a:pt x="930770" y="272812"/>
                </a:lnTo>
                <a:cubicBezTo>
                  <a:pt x="930770" y="281654"/>
                  <a:pt x="919279" y="292278"/>
                  <a:pt x="898674" y="301313"/>
                </a:cubicBezTo>
                <a:close/>
                <a:moveTo>
                  <a:pt x="898674" y="237122"/>
                </a:moveTo>
                <a:lnTo>
                  <a:pt x="898674" y="207032"/>
                </a:lnTo>
                <a:cubicBezTo>
                  <a:pt x="910662" y="202731"/>
                  <a:pt x="921558" y="197708"/>
                  <a:pt x="930770" y="191899"/>
                </a:cubicBezTo>
                <a:lnTo>
                  <a:pt x="930770" y="208621"/>
                </a:lnTo>
                <a:cubicBezTo>
                  <a:pt x="930770" y="217463"/>
                  <a:pt x="919279" y="228087"/>
                  <a:pt x="898674" y="237122"/>
                </a:cubicBezTo>
                <a:close/>
                <a:moveTo>
                  <a:pt x="898674" y="172931"/>
                </a:moveTo>
                <a:lnTo>
                  <a:pt x="898674" y="142841"/>
                </a:lnTo>
                <a:cubicBezTo>
                  <a:pt x="910662" y="138540"/>
                  <a:pt x="921558" y="133517"/>
                  <a:pt x="930770" y="127708"/>
                </a:cubicBezTo>
                <a:lnTo>
                  <a:pt x="930770" y="144430"/>
                </a:lnTo>
                <a:cubicBezTo>
                  <a:pt x="930770" y="153272"/>
                  <a:pt x="919279" y="163896"/>
                  <a:pt x="898674" y="172931"/>
                </a:cubicBezTo>
                <a:close/>
                <a:moveTo>
                  <a:pt x="786340" y="32096"/>
                </a:moveTo>
                <a:cubicBezTo>
                  <a:pt x="874506" y="32096"/>
                  <a:pt x="930770" y="60612"/>
                  <a:pt x="930770" y="80239"/>
                </a:cubicBezTo>
                <a:cubicBezTo>
                  <a:pt x="930770" y="99865"/>
                  <a:pt x="874506" y="128382"/>
                  <a:pt x="786340" y="128382"/>
                </a:cubicBezTo>
                <a:cubicBezTo>
                  <a:pt x="698173" y="128382"/>
                  <a:pt x="641910" y="99865"/>
                  <a:pt x="641910" y="80239"/>
                </a:cubicBezTo>
                <a:cubicBezTo>
                  <a:pt x="641910" y="60612"/>
                  <a:pt x="698173" y="32096"/>
                  <a:pt x="786340" y="32096"/>
                </a:cubicBezTo>
                <a:close/>
                <a:moveTo>
                  <a:pt x="641910" y="127708"/>
                </a:moveTo>
                <a:cubicBezTo>
                  <a:pt x="651121" y="133517"/>
                  <a:pt x="662018" y="138540"/>
                  <a:pt x="674006" y="142841"/>
                </a:cubicBezTo>
                <a:lnTo>
                  <a:pt x="674006" y="172931"/>
                </a:lnTo>
                <a:cubicBezTo>
                  <a:pt x="653400" y="163896"/>
                  <a:pt x="641910" y="153272"/>
                  <a:pt x="641910" y="144430"/>
                </a:cubicBezTo>
                <a:close/>
                <a:moveTo>
                  <a:pt x="641910" y="191899"/>
                </a:moveTo>
                <a:cubicBezTo>
                  <a:pt x="651121" y="197708"/>
                  <a:pt x="662018" y="202731"/>
                  <a:pt x="674006" y="207032"/>
                </a:cubicBezTo>
                <a:lnTo>
                  <a:pt x="674006" y="237122"/>
                </a:lnTo>
                <a:cubicBezTo>
                  <a:pt x="653400" y="228087"/>
                  <a:pt x="641910" y="217463"/>
                  <a:pt x="641910" y="208621"/>
                </a:cubicBezTo>
                <a:close/>
                <a:moveTo>
                  <a:pt x="641910" y="256090"/>
                </a:moveTo>
                <a:cubicBezTo>
                  <a:pt x="651121" y="261900"/>
                  <a:pt x="662018" y="266922"/>
                  <a:pt x="674006" y="271223"/>
                </a:cubicBezTo>
                <a:lnTo>
                  <a:pt x="674006" y="301313"/>
                </a:lnTo>
                <a:cubicBezTo>
                  <a:pt x="653400" y="292278"/>
                  <a:pt x="641910" y="281654"/>
                  <a:pt x="641910" y="272812"/>
                </a:cubicBezTo>
                <a:close/>
                <a:moveTo>
                  <a:pt x="641910" y="320281"/>
                </a:moveTo>
                <a:cubicBezTo>
                  <a:pt x="651121" y="326091"/>
                  <a:pt x="662018" y="331114"/>
                  <a:pt x="674006" y="335414"/>
                </a:cubicBezTo>
                <a:lnTo>
                  <a:pt x="674006" y="365504"/>
                </a:lnTo>
                <a:cubicBezTo>
                  <a:pt x="653400" y="356469"/>
                  <a:pt x="641910" y="345845"/>
                  <a:pt x="641910" y="337003"/>
                </a:cubicBezTo>
                <a:close/>
                <a:moveTo>
                  <a:pt x="641910" y="384472"/>
                </a:moveTo>
                <a:cubicBezTo>
                  <a:pt x="651121" y="390282"/>
                  <a:pt x="662018" y="395305"/>
                  <a:pt x="674006" y="399605"/>
                </a:cubicBezTo>
                <a:lnTo>
                  <a:pt x="674006" y="429695"/>
                </a:lnTo>
                <a:cubicBezTo>
                  <a:pt x="653400" y="420660"/>
                  <a:pt x="641910" y="410036"/>
                  <a:pt x="641910" y="401194"/>
                </a:cubicBezTo>
                <a:close/>
                <a:moveTo>
                  <a:pt x="641910" y="448663"/>
                </a:moveTo>
                <a:cubicBezTo>
                  <a:pt x="651121" y="454473"/>
                  <a:pt x="662018" y="459496"/>
                  <a:pt x="674006" y="463796"/>
                </a:cubicBezTo>
                <a:lnTo>
                  <a:pt x="674006" y="493886"/>
                </a:lnTo>
                <a:cubicBezTo>
                  <a:pt x="653400" y="484851"/>
                  <a:pt x="641910" y="474228"/>
                  <a:pt x="641910" y="465385"/>
                </a:cubicBezTo>
                <a:close/>
                <a:moveTo>
                  <a:pt x="641910" y="512855"/>
                </a:moveTo>
                <a:cubicBezTo>
                  <a:pt x="651121" y="518664"/>
                  <a:pt x="662018" y="523687"/>
                  <a:pt x="674006" y="527988"/>
                </a:cubicBezTo>
                <a:lnTo>
                  <a:pt x="674006" y="558077"/>
                </a:lnTo>
                <a:cubicBezTo>
                  <a:pt x="653400" y="549042"/>
                  <a:pt x="641910" y="538419"/>
                  <a:pt x="641910" y="529576"/>
                </a:cubicBezTo>
                <a:close/>
                <a:moveTo>
                  <a:pt x="192573" y="352730"/>
                </a:moveTo>
                <a:lnTo>
                  <a:pt x="192573" y="384825"/>
                </a:lnTo>
                <a:cubicBezTo>
                  <a:pt x="168116" y="383830"/>
                  <a:pt x="146596" y="380589"/>
                  <a:pt x="128382" y="376095"/>
                </a:cubicBezTo>
                <a:lnTo>
                  <a:pt x="128382" y="344610"/>
                </a:lnTo>
                <a:cubicBezTo>
                  <a:pt x="148666" y="349087"/>
                  <a:pt x="170588" y="351831"/>
                  <a:pt x="192573" y="352730"/>
                </a:cubicBezTo>
                <a:close/>
                <a:moveTo>
                  <a:pt x="224669" y="577399"/>
                </a:moveTo>
                <a:lnTo>
                  <a:pt x="224669" y="545303"/>
                </a:lnTo>
                <a:cubicBezTo>
                  <a:pt x="246654" y="544404"/>
                  <a:pt x="268575" y="541660"/>
                  <a:pt x="288860" y="537183"/>
                </a:cubicBezTo>
                <a:lnTo>
                  <a:pt x="288860" y="568669"/>
                </a:lnTo>
                <a:cubicBezTo>
                  <a:pt x="270645" y="573162"/>
                  <a:pt x="249125" y="576404"/>
                  <a:pt x="224669" y="577399"/>
                </a:cubicBezTo>
                <a:close/>
                <a:moveTo>
                  <a:pt x="224669" y="513208"/>
                </a:moveTo>
                <a:lnTo>
                  <a:pt x="224669" y="481112"/>
                </a:lnTo>
                <a:cubicBezTo>
                  <a:pt x="246654" y="480213"/>
                  <a:pt x="268575" y="477469"/>
                  <a:pt x="288860" y="472992"/>
                </a:cubicBezTo>
                <a:lnTo>
                  <a:pt x="288860" y="504478"/>
                </a:lnTo>
                <a:cubicBezTo>
                  <a:pt x="270645" y="508971"/>
                  <a:pt x="249125" y="512213"/>
                  <a:pt x="224669" y="513208"/>
                </a:cubicBezTo>
                <a:close/>
                <a:moveTo>
                  <a:pt x="224669" y="449016"/>
                </a:moveTo>
                <a:lnTo>
                  <a:pt x="224669" y="416921"/>
                </a:lnTo>
                <a:cubicBezTo>
                  <a:pt x="246654" y="416022"/>
                  <a:pt x="268575" y="413278"/>
                  <a:pt x="288860" y="408801"/>
                </a:cubicBezTo>
                <a:lnTo>
                  <a:pt x="288860" y="440287"/>
                </a:lnTo>
                <a:cubicBezTo>
                  <a:pt x="270645" y="444780"/>
                  <a:pt x="249125" y="448022"/>
                  <a:pt x="224669" y="449016"/>
                </a:cubicBezTo>
                <a:close/>
                <a:moveTo>
                  <a:pt x="224669" y="384825"/>
                </a:moveTo>
                <a:lnTo>
                  <a:pt x="224669" y="352730"/>
                </a:lnTo>
                <a:cubicBezTo>
                  <a:pt x="246654" y="351831"/>
                  <a:pt x="268575" y="349087"/>
                  <a:pt x="288860" y="344610"/>
                </a:cubicBezTo>
                <a:lnTo>
                  <a:pt x="288860" y="376095"/>
                </a:lnTo>
                <a:cubicBezTo>
                  <a:pt x="270645" y="380589"/>
                  <a:pt x="249125" y="383830"/>
                  <a:pt x="224669" y="384825"/>
                </a:cubicBezTo>
                <a:close/>
                <a:moveTo>
                  <a:pt x="192573" y="416921"/>
                </a:moveTo>
                <a:lnTo>
                  <a:pt x="192573" y="449016"/>
                </a:lnTo>
                <a:cubicBezTo>
                  <a:pt x="168116" y="448022"/>
                  <a:pt x="146596" y="444780"/>
                  <a:pt x="128382" y="440287"/>
                </a:cubicBezTo>
                <a:lnTo>
                  <a:pt x="128382" y="408801"/>
                </a:lnTo>
                <a:cubicBezTo>
                  <a:pt x="148666" y="413278"/>
                  <a:pt x="170588" y="416022"/>
                  <a:pt x="192573" y="416921"/>
                </a:cubicBezTo>
                <a:close/>
                <a:moveTo>
                  <a:pt x="192573" y="481112"/>
                </a:moveTo>
                <a:lnTo>
                  <a:pt x="192573" y="513208"/>
                </a:lnTo>
                <a:cubicBezTo>
                  <a:pt x="168116" y="512213"/>
                  <a:pt x="146596" y="508971"/>
                  <a:pt x="128382" y="504478"/>
                </a:cubicBezTo>
                <a:lnTo>
                  <a:pt x="128382" y="472992"/>
                </a:lnTo>
                <a:cubicBezTo>
                  <a:pt x="148666" y="477469"/>
                  <a:pt x="170588" y="480213"/>
                  <a:pt x="192573" y="481112"/>
                </a:cubicBezTo>
                <a:close/>
                <a:moveTo>
                  <a:pt x="192573" y="545303"/>
                </a:moveTo>
                <a:lnTo>
                  <a:pt x="192573" y="577399"/>
                </a:lnTo>
                <a:cubicBezTo>
                  <a:pt x="168116" y="576404"/>
                  <a:pt x="146596" y="573162"/>
                  <a:pt x="128382" y="568669"/>
                </a:cubicBezTo>
                <a:lnTo>
                  <a:pt x="128382" y="537183"/>
                </a:lnTo>
                <a:cubicBezTo>
                  <a:pt x="148666" y="541660"/>
                  <a:pt x="170588" y="544404"/>
                  <a:pt x="192573" y="545303"/>
                </a:cubicBezTo>
                <a:close/>
                <a:moveTo>
                  <a:pt x="320955" y="558077"/>
                </a:moveTo>
                <a:lnTo>
                  <a:pt x="320955" y="527988"/>
                </a:lnTo>
                <a:cubicBezTo>
                  <a:pt x="332943" y="523687"/>
                  <a:pt x="343839" y="518664"/>
                  <a:pt x="353051" y="512855"/>
                </a:cubicBezTo>
                <a:lnTo>
                  <a:pt x="353051" y="529576"/>
                </a:lnTo>
                <a:cubicBezTo>
                  <a:pt x="353051" y="538419"/>
                  <a:pt x="341560" y="549042"/>
                  <a:pt x="320955" y="558077"/>
                </a:cubicBezTo>
                <a:close/>
                <a:moveTo>
                  <a:pt x="320955" y="493886"/>
                </a:moveTo>
                <a:lnTo>
                  <a:pt x="320955" y="463796"/>
                </a:lnTo>
                <a:cubicBezTo>
                  <a:pt x="332943" y="459496"/>
                  <a:pt x="343839" y="454473"/>
                  <a:pt x="353051" y="448663"/>
                </a:cubicBezTo>
                <a:lnTo>
                  <a:pt x="353051" y="465385"/>
                </a:lnTo>
                <a:cubicBezTo>
                  <a:pt x="353051" y="474228"/>
                  <a:pt x="341560" y="484851"/>
                  <a:pt x="320955" y="493886"/>
                </a:cubicBezTo>
                <a:close/>
                <a:moveTo>
                  <a:pt x="320955" y="429695"/>
                </a:moveTo>
                <a:lnTo>
                  <a:pt x="320955" y="399605"/>
                </a:lnTo>
                <a:cubicBezTo>
                  <a:pt x="332943" y="395305"/>
                  <a:pt x="343839" y="390282"/>
                  <a:pt x="353051" y="384472"/>
                </a:cubicBezTo>
                <a:lnTo>
                  <a:pt x="353051" y="401194"/>
                </a:lnTo>
                <a:cubicBezTo>
                  <a:pt x="353051" y="410036"/>
                  <a:pt x="341560" y="420660"/>
                  <a:pt x="320955" y="429695"/>
                </a:cubicBezTo>
                <a:close/>
                <a:moveTo>
                  <a:pt x="320955" y="365504"/>
                </a:moveTo>
                <a:lnTo>
                  <a:pt x="320955" y="335414"/>
                </a:lnTo>
                <a:cubicBezTo>
                  <a:pt x="332943" y="331114"/>
                  <a:pt x="343839" y="326091"/>
                  <a:pt x="353051" y="320281"/>
                </a:cubicBezTo>
                <a:lnTo>
                  <a:pt x="353051" y="337003"/>
                </a:lnTo>
                <a:cubicBezTo>
                  <a:pt x="353051" y="345845"/>
                  <a:pt x="341560" y="356469"/>
                  <a:pt x="320955" y="365504"/>
                </a:cubicBezTo>
                <a:close/>
                <a:moveTo>
                  <a:pt x="208621" y="224669"/>
                </a:moveTo>
                <a:cubicBezTo>
                  <a:pt x="296787" y="224669"/>
                  <a:pt x="353051" y="253186"/>
                  <a:pt x="353051" y="272812"/>
                </a:cubicBezTo>
                <a:cubicBezTo>
                  <a:pt x="353051" y="292438"/>
                  <a:pt x="296787" y="320955"/>
                  <a:pt x="208621" y="320955"/>
                </a:cubicBezTo>
                <a:cubicBezTo>
                  <a:pt x="120454" y="320955"/>
                  <a:pt x="64191" y="292438"/>
                  <a:pt x="64191" y="272812"/>
                </a:cubicBezTo>
                <a:cubicBezTo>
                  <a:pt x="64191" y="253186"/>
                  <a:pt x="120454" y="224669"/>
                  <a:pt x="208621" y="224669"/>
                </a:cubicBezTo>
                <a:close/>
                <a:moveTo>
                  <a:pt x="64191" y="320281"/>
                </a:moveTo>
                <a:cubicBezTo>
                  <a:pt x="73402" y="326091"/>
                  <a:pt x="84299" y="331114"/>
                  <a:pt x="96287" y="335414"/>
                </a:cubicBezTo>
                <a:lnTo>
                  <a:pt x="96287" y="365504"/>
                </a:lnTo>
                <a:cubicBezTo>
                  <a:pt x="75681" y="356469"/>
                  <a:pt x="64191" y="345845"/>
                  <a:pt x="64191" y="337003"/>
                </a:cubicBezTo>
                <a:close/>
                <a:moveTo>
                  <a:pt x="64191" y="384472"/>
                </a:moveTo>
                <a:cubicBezTo>
                  <a:pt x="73402" y="390282"/>
                  <a:pt x="84299" y="395305"/>
                  <a:pt x="96287" y="399605"/>
                </a:cubicBezTo>
                <a:lnTo>
                  <a:pt x="96287" y="429695"/>
                </a:lnTo>
                <a:cubicBezTo>
                  <a:pt x="75681" y="420660"/>
                  <a:pt x="64191" y="410036"/>
                  <a:pt x="64191" y="401194"/>
                </a:cubicBezTo>
                <a:close/>
                <a:moveTo>
                  <a:pt x="64191" y="448663"/>
                </a:moveTo>
                <a:cubicBezTo>
                  <a:pt x="73402" y="454473"/>
                  <a:pt x="84299" y="459496"/>
                  <a:pt x="96287" y="463796"/>
                </a:cubicBezTo>
                <a:lnTo>
                  <a:pt x="96287" y="493886"/>
                </a:lnTo>
                <a:cubicBezTo>
                  <a:pt x="75681" y="484851"/>
                  <a:pt x="64191" y="474228"/>
                  <a:pt x="64191" y="465385"/>
                </a:cubicBezTo>
                <a:close/>
                <a:moveTo>
                  <a:pt x="64191" y="512855"/>
                </a:moveTo>
                <a:cubicBezTo>
                  <a:pt x="73402" y="518664"/>
                  <a:pt x="84299" y="523687"/>
                  <a:pt x="96287" y="527988"/>
                </a:cubicBezTo>
                <a:lnTo>
                  <a:pt x="96287" y="558077"/>
                </a:lnTo>
                <a:cubicBezTo>
                  <a:pt x="75681" y="549042"/>
                  <a:pt x="64191" y="538419"/>
                  <a:pt x="64191" y="529576"/>
                </a:cubicBezTo>
                <a:close/>
                <a:moveTo>
                  <a:pt x="48143" y="641911"/>
                </a:moveTo>
                <a:cubicBezTo>
                  <a:pt x="39301" y="641911"/>
                  <a:pt x="32096" y="634705"/>
                  <a:pt x="32096" y="625863"/>
                </a:cubicBezTo>
                <a:cubicBezTo>
                  <a:pt x="32096" y="617021"/>
                  <a:pt x="39301" y="609815"/>
                  <a:pt x="48143" y="609815"/>
                </a:cubicBezTo>
                <a:lnTo>
                  <a:pt x="361411" y="609815"/>
                </a:lnTo>
                <a:cubicBezTo>
                  <a:pt x="353275" y="619652"/>
                  <a:pt x="346310" y="630453"/>
                  <a:pt x="340437" y="641911"/>
                </a:cubicBezTo>
                <a:close/>
                <a:moveTo>
                  <a:pt x="641910" y="898675"/>
                </a:moveTo>
                <a:cubicBezTo>
                  <a:pt x="680665" y="898675"/>
                  <a:pt x="713082" y="926293"/>
                  <a:pt x="720528" y="962866"/>
                </a:cubicBezTo>
                <a:lnTo>
                  <a:pt x="274433" y="962866"/>
                </a:lnTo>
                <a:cubicBezTo>
                  <a:pt x="281879" y="926293"/>
                  <a:pt x="314311" y="898675"/>
                  <a:pt x="353051" y="898675"/>
                </a:cubicBezTo>
                <a:close/>
                <a:moveTo>
                  <a:pt x="497480" y="866579"/>
                </a:moveTo>
                <a:cubicBezTo>
                  <a:pt x="417851" y="866579"/>
                  <a:pt x="353051" y="801779"/>
                  <a:pt x="353051" y="722149"/>
                </a:cubicBezTo>
                <a:cubicBezTo>
                  <a:pt x="353051" y="642520"/>
                  <a:pt x="417851" y="577720"/>
                  <a:pt x="497480" y="577720"/>
                </a:cubicBezTo>
                <a:cubicBezTo>
                  <a:pt x="577109" y="577720"/>
                  <a:pt x="641910" y="642520"/>
                  <a:pt x="641910" y="722149"/>
                </a:cubicBezTo>
                <a:cubicBezTo>
                  <a:pt x="641910" y="801779"/>
                  <a:pt x="577109" y="866579"/>
                  <a:pt x="497480" y="866579"/>
                </a:cubicBezTo>
                <a:close/>
                <a:moveTo>
                  <a:pt x="946817" y="641911"/>
                </a:moveTo>
                <a:lnTo>
                  <a:pt x="654524" y="641911"/>
                </a:lnTo>
                <a:cubicBezTo>
                  <a:pt x="648650" y="630453"/>
                  <a:pt x="641685" y="619652"/>
                  <a:pt x="633549" y="609815"/>
                </a:cubicBezTo>
                <a:lnTo>
                  <a:pt x="946817" y="609815"/>
                </a:lnTo>
                <a:cubicBezTo>
                  <a:pt x="955660" y="609815"/>
                  <a:pt x="962865" y="617021"/>
                  <a:pt x="962865" y="625863"/>
                </a:cubicBezTo>
                <a:cubicBezTo>
                  <a:pt x="962865" y="634705"/>
                  <a:pt x="955660" y="641911"/>
                  <a:pt x="946817" y="641911"/>
                </a:cubicBezTo>
                <a:close/>
              </a:path>
            </a:pathLst>
          </a:custGeom>
          <a:gradFill>
            <a:gsLst>
              <a:gs pos="100000">
                <a:schemeClr val="bg1">
                  <a:alpha val="0"/>
                </a:schemeClr>
              </a:gs>
              <a:gs pos="0">
                <a:srgbClr val="F2F7FC"/>
              </a:gs>
            </a:gsLst>
            <a:lin ang="5400000" scaled="0"/>
          </a:gradFill>
          <a:ln w="15925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53" name="弧形 152">
            <a:extLst>
              <a:ext uri="{FF2B5EF4-FFF2-40B4-BE49-F238E27FC236}">
                <a16:creationId xmlns:a16="http://schemas.microsoft.com/office/drawing/2014/main" id="{65E61540-A259-FC44-AE77-E5A37EF1F38D}"/>
              </a:ext>
            </a:extLst>
          </p:cNvPr>
          <p:cNvSpPr/>
          <p:nvPr/>
        </p:nvSpPr>
        <p:spPr>
          <a:xfrm rot="10800000">
            <a:off x="8890798" y="2531295"/>
            <a:ext cx="1854189" cy="1854186"/>
          </a:xfrm>
          <a:prstGeom prst="arc">
            <a:avLst>
              <a:gd name="adj1" fmla="val 12888505"/>
              <a:gd name="adj2" fmla="val 20439601"/>
            </a:avLst>
          </a:prstGeom>
          <a:noFill/>
          <a:ln w="50800" cap="rnd">
            <a:gradFill flip="none" rotWithShape="1">
              <a:gsLst>
                <a:gs pos="0">
                  <a:srgbClr val="F2F7FC">
                    <a:alpha val="90000"/>
                  </a:srgb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54" name="弧形 153">
            <a:extLst>
              <a:ext uri="{FF2B5EF4-FFF2-40B4-BE49-F238E27FC236}">
                <a16:creationId xmlns:a16="http://schemas.microsoft.com/office/drawing/2014/main" id="{3A95A9C8-2016-1840-BF35-528D8ABE9D6A}"/>
              </a:ext>
            </a:extLst>
          </p:cNvPr>
          <p:cNvSpPr/>
          <p:nvPr/>
        </p:nvSpPr>
        <p:spPr>
          <a:xfrm>
            <a:off x="8890799" y="2531295"/>
            <a:ext cx="1854189" cy="1854186"/>
          </a:xfrm>
          <a:prstGeom prst="arc">
            <a:avLst>
              <a:gd name="adj1" fmla="val 12888505"/>
              <a:gd name="adj2" fmla="val 20439601"/>
            </a:avLst>
          </a:prstGeom>
          <a:noFill/>
          <a:ln w="50800" cap="rnd">
            <a:gradFill flip="none" rotWithShape="1">
              <a:gsLst>
                <a:gs pos="0">
                  <a:srgbClr val="F2F7FC">
                    <a:alpha val="90000"/>
                  </a:srgbClr>
                </a:gs>
                <a:gs pos="99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55" name="椭圆 154">
            <a:extLst>
              <a:ext uri="{FF2B5EF4-FFF2-40B4-BE49-F238E27FC236}">
                <a16:creationId xmlns:a16="http://schemas.microsoft.com/office/drawing/2014/main" id="{61068DA3-3D95-0E48-89E6-0AEA9E02F7FA}"/>
              </a:ext>
            </a:extLst>
          </p:cNvPr>
          <p:cNvSpPr/>
          <p:nvPr/>
        </p:nvSpPr>
        <p:spPr>
          <a:xfrm>
            <a:off x="9235303" y="2875800"/>
            <a:ext cx="1165177" cy="1165175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56" name="弧形 155">
            <a:extLst>
              <a:ext uri="{FF2B5EF4-FFF2-40B4-BE49-F238E27FC236}">
                <a16:creationId xmlns:a16="http://schemas.microsoft.com/office/drawing/2014/main" id="{BA9A15E6-63C2-3842-B4CE-F709310572EB}"/>
              </a:ext>
            </a:extLst>
          </p:cNvPr>
          <p:cNvSpPr/>
          <p:nvPr/>
        </p:nvSpPr>
        <p:spPr>
          <a:xfrm rot="16200000">
            <a:off x="9122345" y="2762840"/>
            <a:ext cx="1391093" cy="1391095"/>
          </a:xfrm>
          <a:prstGeom prst="arc">
            <a:avLst>
              <a:gd name="adj1" fmla="val 16050563"/>
              <a:gd name="adj2" fmla="val 5589177"/>
            </a:avLst>
          </a:prstGeom>
          <a:noFill/>
          <a:ln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4193" tIns="12097" rIns="24193" bIns="12097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57" name="弧形 156">
            <a:extLst>
              <a:ext uri="{FF2B5EF4-FFF2-40B4-BE49-F238E27FC236}">
                <a16:creationId xmlns:a16="http://schemas.microsoft.com/office/drawing/2014/main" id="{B196AEA6-C49E-7046-852E-0D2CBC89BA15}"/>
              </a:ext>
            </a:extLst>
          </p:cNvPr>
          <p:cNvSpPr/>
          <p:nvPr/>
        </p:nvSpPr>
        <p:spPr>
          <a:xfrm>
            <a:off x="8988908" y="2629405"/>
            <a:ext cx="1657968" cy="1657965"/>
          </a:xfrm>
          <a:prstGeom prst="arc">
            <a:avLst>
              <a:gd name="adj1" fmla="val 19700047"/>
              <a:gd name="adj2" fmla="val 15080167"/>
            </a:avLst>
          </a:prstGeom>
          <a:noFill/>
          <a:ln w="635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4193" tIns="12097" rIns="24193" bIns="12097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59" name="任意多边形: 形状 158">
            <a:extLst>
              <a:ext uri="{FF2B5EF4-FFF2-40B4-BE49-F238E27FC236}">
                <a16:creationId xmlns:a16="http://schemas.microsoft.com/office/drawing/2014/main" id="{24714A32-CEBC-7E47-82DE-5287B53D053E}"/>
              </a:ext>
            </a:extLst>
          </p:cNvPr>
          <p:cNvSpPr/>
          <p:nvPr/>
        </p:nvSpPr>
        <p:spPr>
          <a:xfrm>
            <a:off x="9784191" y="3541745"/>
            <a:ext cx="67404" cy="157276"/>
          </a:xfrm>
          <a:custGeom>
            <a:avLst/>
            <a:gdLst>
              <a:gd name="connsiteX0" fmla="*/ 48143 w 96286"/>
              <a:gd name="connsiteY0" fmla="*/ 64191 h 224668"/>
              <a:gd name="connsiteX1" fmla="*/ 64191 w 96286"/>
              <a:gd name="connsiteY1" fmla="*/ 80239 h 224668"/>
              <a:gd name="connsiteX2" fmla="*/ 96287 w 96286"/>
              <a:gd name="connsiteY2" fmla="*/ 80239 h 224668"/>
              <a:gd name="connsiteX3" fmla="*/ 64191 w 96286"/>
              <a:gd name="connsiteY3" fmla="*/ 35048 h 224668"/>
              <a:gd name="connsiteX4" fmla="*/ 64191 w 96286"/>
              <a:gd name="connsiteY4" fmla="*/ 0 h 224668"/>
              <a:gd name="connsiteX5" fmla="*/ 32096 w 96286"/>
              <a:gd name="connsiteY5" fmla="*/ 0 h 224668"/>
              <a:gd name="connsiteX6" fmla="*/ 32096 w 96286"/>
              <a:gd name="connsiteY6" fmla="*/ 32096 h 224668"/>
              <a:gd name="connsiteX7" fmla="*/ 0 w 96286"/>
              <a:gd name="connsiteY7" fmla="*/ 32096 h 224668"/>
              <a:gd name="connsiteX8" fmla="*/ 0 w 96286"/>
              <a:gd name="connsiteY8" fmla="*/ 80239 h 224668"/>
              <a:gd name="connsiteX9" fmla="*/ 48143 w 96286"/>
              <a:gd name="connsiteY9" fmla="*/ 128382 h 224668"/>
              <a:gd name="connsiteX10" fmla="*/ 64191 w 96286"/>
              <a:gd name="connsiteY10" fmla="*/ 144430 h 224668"/>
              <a:gd name="connsiteX11" fmla="*/ 64191 w 96286"/>
              <a:gd name="connsiteY11" fmla="*/ 160478 h 224668"/>
              <a:gd name="connsiteX12" fmla="*/ 48143 w 96286"/>
              <a:gd name="connsiteY12" fmla="*/ 160478 h 224668"/>
              <a:gd name="connsiteX13" fmla="*/ 32096 w 96286"/>
              <a:gd name="connsiteY13" fmla="*/ 144430 h 224668"/>
              <a:gd name="connsiteX14" fmla="*/ 0 w 96286"/>
              <a:gd name="connsiteY14" fmla="*/ 144430 h 224668"/>
              <a:gd name="connsiteX15" fmla="*/ 32096 w 96286"/>
              <a:gd name="connsiteY15" fmla="*/ 189620 h 224668"/>
              <a:gd name="connsiteX16" fmla="*/ 32096 w 96286"/>
              <a:gd name="connsiteY16" fmla="*/ 224669 h 224668"/>
              <a:gd name="connsiteX17" fmla="*/ 64191 w 96286"/>
              <a:gd name="connsiteY17" fmla="*/ 224669 h 224668"/>
              <a:gd name="connsiteX18" fmla="*/ 64191 w 96286"/>
              <a:gd name="connsiteY18" fmla="*/ 192573 h 224668"/>
              <a:gd name="connsiteX19" fmla="*/ 96287 w 96286"/>
              <a:gd name="connsiteY19" fmla="*/ 192573 h 224668"/>
              <a:gd name="connsiteX20" fmla="*/ 96287 w 96286"/>
              <a:gd name="connsiteY20" fmla="*/ 144430 h 224668"/>
              <a:gd name="connsiteX21" fmla="*/ 48143 w 96286"/>
              <a:gd name="connsiteY21" fmla="*/ 96287 h 224668"/>
              <a:gd name="connsiteX22" fmla="*/ 32096 w 96286"/>
              <a:gd name="connsiteY22" fmla="*/ 80239 h 224668"/>
              <a:gd name="connsiteX23" fmla="*/ 32096 w 96286"/>
              <a:gd name="connsiteY23" fmla="*/ 64191 h 224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96286" h="224668">
                <a:moveTo>
                  <a:pt x="48143" y="64191"/>
                </a:moveTo>
                <a:cubicBezTo>
                  <a:pt x="56986" y="64191"/>
                  <a:pt x="64191" y="71397"/>
                  <a:pt x="64191" y="80239"/>
                </a:cubicBezTo>
                <a:lnTo>
                  <a:pt x="96287" y="80239"/>
                </a:lnTo>
                <a:cubicBezTo>
                  <a:pt x="96287" y="59345"/>
                  <a:pt x="82822" y="41692"/>
                  <a:pt x="64191" y="35048"/>
                </a:cubicBezTo>
                <a:lnTo>
                  <a:pt x="64191" y="0"/>
                </a:lnTo>
                <a:lnTo>
                  <a:pt x="32096" y="0"/>
                </a:lnTo>
                <a:lnTo>
                  <a:pt x="32096" y="32096"/>
                </a:lnTo>
                <a:lnTo>
                  <a:pt x="0" y="32096"/>
                </a:lnTo>
                <a:lnTo>
                  <a:pt x="0" y="80239"/>
                </a:lnTo>
                <a:cubicBezTo>
                  <a:pt x="0" y="106782"/>
                  <a:pt x="21600" y="128382"/>
                  <a:pt x="48143" y="128382"/>
                </a:cubicBezTo>
                <a:cubicBezTo>
                  <a:pt x="56986" y="128382"/>
                  <a:pt x="64191" y="135588"/>
                  <a:pt x="64191" y="144430"/>
                </a:cubicBezTo>
                <a:lnTo>
                  <a:pt x="64191" y="160478"/>
                </a:lnTo>
                <a:lnTo>
                  <a:pt x="48143" y="160478"/>
                </a:lnTo>
                <a:cubicBezTo>
                  <a:pt x="39301" y="160478"/>
                  <a:pt x="32096" y="153272"/>
                  <a:pt x="32096" y="144430"/>
                </a:cubicBezTo>
                <a:lnTo>
                  <a:pt x="0" y="144430"/>
                </a:lnTo>
                <a:cubicBezTo>
                  <a:pt x="0" y="165324"/>
                  <a:pt x="13464" y="182977"/>
                  <a:pt x="32096" y="189620"/>
                </a:cubicBezTo>
                <a:lnTo>
                  <a:pt x="32096" y="224669"/>
                </a:lnTo>
                <a:lnTo>
                  <a:pt x="64191" y="224669"/>
                </a:lnTo>
                <a:lnTo>
                  <a:pt x="64191" y="192573"/>
                </a:lnTo>
                <a:lnTo>
                  <a:pt x="96287" y="192573"/>
                </a:lnTo>
                <a:lnTo>
                  <a:pt x="96287" y="144430"/>
                </a:lnTo>
                <a:cubicBezTo>
                  <a:pt x="96287" y="117887"/>
                  <a:pt x="74686" y="96287"/>
                  <a:pt x="48143" y="96287"/>
                </a:cubicBezTo>
                <a:cubicBezTo>
                  <a:pt x="39301" y="96287"/>
                  <a:pt x="32096" y="89081"/>
                  <a:pt x="32096" y="80239"/>
                </a:cubicBezTo>
                <a:lnTo>
                  <a:pt x="32096" y="64191"/>
                </a:lnTo>
                <a:close/>
              </a:path>
            </a:pathLst>
          </a:custGeom>
          <a:gradFill>
            <a:gsLst>
              <a:gs pos="100000">
                <a:schemeClr val="bg1">
                  <a:alpha val="0"/>
                </a:schemeClr>
              </a:gs>
              <a:gs pos="0">
                <a:srgbClr val="F2F7FC"/>
              </a:gs>
            </a:gsLst>
            <a:lin ang="5400000" scaled="0"/>
          </a:gradFill>
          <a:ln w="15925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60" name="任意多边形: 形状 159">
            <a:extLst>
              <a:ext uri="{FF2B5EF4-FFF2-40B4-BE49-F238E27FC236}">
                <a16:creationId xmlns:a16="http://schemas.microsoft.com/office/drawing/2014/main" id="{597A83FC-7EAF-0946-8272-014AB748C388}"/>
              </a:ext>
            </a:extLst>
          </p:cNvPr>
          <p:cNvSpPr/>
          <p:nvPr/>
        </p:nvSpPr>
        <p:spPr>
          <a:xfrm>
            <a:off x="9739255" y="3609149"/>
            <a:ext cx="22468" cy="22468"/>
          </a:xfrm>
          <a:custGeom>
            <a:avLst/>
            <a:gdLst>
              <a:gd name="connsiteX0" fmla="*/ 32096 w 32095"/>
              <a:gd name="connsiteY0" fmla="*/ 16048 h 32095"/>
              <a:gd name="connsiteX1" fmla="*/ 16048 w 32095"/>
              <a:gd name="connsiteY1" fmla="*/ 32096 h 32095"/>
              <a:gd name="connsiteX2" fmla="*/ 0 w 32095"/>
              <a:gd name="connsiteY2" fmla="*/ 16048 h 32095"/>
              <a:gd name="connsiteX3" fmla="*/ 16048 w 32095"/>
              <a:gd name="connsiteY3" fmla="*/ 0 h 32095"/>
              <a:gd name="connsiteX4" fmla="*/ 32096 w 32095"/>
              <a:gd name="connsiteY4" fmla="*/ 16048 h 32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095" h="32095">
                <a:moveTo>
                  <a:pt x="32096" y="16048"/>
                </a:moveTo>
                <a:cubicBezTo>
                  <a:pt x="32096" y="24911"/>
                  <a:pt x="24911" y="32096"/>
                  <a:pt x="16048" y="32096"/>
                </a:cubicBezTo>
                <a:cubicBezTo>
                  <a:pt x="7185" y="32096"/>
                  <a:pt x="0" y="24911"/>
                  <a:pt x="0" y="16048"/>
                </a:cubicBezTo>
                <a:cubicBezTo>
                  <a:pt x="0" y="7185"/>
                  <a:pt x="7185" y="0"/>
                  <a:pt x="16048" y="0"/>
                </a:cubicBezTo>
                <a:cubicBezTo>
                  <a:pt x="24911" y="0"/>
                  <a:pt x="32096" y="7185"/>
                  <a:pt x="32096" y="16048"/>
                </a:cubicBezTo>
                <a:close/>
              </a:path>
            </a:pathLst>
          </a:custGeom>
          <a:gradFill>
            <a:gsLst>
              <a:gs pos="100000">
                <a:schemeClr val="bg1">
                  <a:alpha val="0"/>
                </a:schemeClr>
              </a:gs>
              <a:gs pos="0">
                <a:srgbClr val="F2F7FC"/>
              </a:gs>
            </a:gsLst>
            <a:lin ang="5400000" scaled="0"/>
          </a:gradFill>
          <a:ln w="15925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61" name="任意多边形: 形状 160">
            <a:extLst>
              <a:ext uri="{FF2B5EF4-FFF2-40B4-BE49-F238E27FC236}">
                <a16:creationId xmlns:a16="http://schemas.microsoft.com/office/drawing/2014/main" id="{46E8B838-2DA1-E14A-A068-1B15CC2F20FA}"/>
              </a:ext>
            </a:extLst>
          </p:cNvPr>
          <p:cNvSpPr/>
          <p:nvPr/>
        </p:nvSpPr>
        <p:spPr>
          <a:xfrm>
            <a:off x="9874064" y="3609149"/>
            <a:ext cx="22468" cy="22468"/>
          </a:xfrm>
          <a:custGeom>
            <a:avLst/>
            <a:gdLst>
              <a:gd name="connsiteX0" fmla="*/ 32096 w 32095"/>
              <a:gd name="connsiteY0" fmla="*/ 16048 h 32095"/>
              <a:gd name="connsiteX1" fmla="*/ 16048 w 32095"/>
              <a:gd name="connsiteY1" fmla="*/ 32096 h 32095"/>
              <a:gd name="connsiteX2" fmla="*/ 0 w 32095"/>
              <a:gd name="connsiteY2" fmla="*/ 16048 h 32095"/>
              <a:gd name="connsiteX3" fmla="*/ 16048 w 32095"/>
              <a:gd name="connsiteY3" fmla="*/ 0 h 32095"/>
              <a:gd name="connsiteX4" fmla="*/ 32096 w 32095"/>
              <a:gd name="connsiteY4" fmla="*/ 16048 h 32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095" h="32095">
                <a:moveTo>
                  <a:pt x="32096" y="16048"/>
                </a:moveTo>
                <a:cubicBezTo>
                  <a:pt x="32096" y="24911"/>
                  <a:pt x="24911" y="32096"/>
                  <a:pt x="16048" y="32096"/>
                </a:cubicBezTo>
                <a:cubicBezTo>
                  <a:pt x="7185" y="32096"/>
                  <a:pt x="0" y="24911"/>
                  <a:pt x="0" y="16048"/>
                </a:cubicBezTo>
                <a:cubicBezTo>
                  <a:pt x="0" y="7185"/>
                  <a:pt x="7185" y="0"/>
                  <a:pt x="16048" y="0"/>
                </a:cubicBezTo>
                <a:cubicBezTo>
                  <a:pt x="24911" y="0"/>
                  <a:pt x="32096" y="7185"/>
                  <a:pt x="32096" y="16048"/>
                </a:cubicBezTo>
                <a:close/>
              </a:path>
            </a:pathLst>
          </a:custGeom>
          <a:gradFill>
            <a:gsLst>
              <a:gs pos="100000">
                <a:schemeClr val="bg1">
                  <a:alpha val="0"/>
                </a:schemeClr>
              </a:gs>
              <a:gs pos="0">
                <a:srgbClr val="F2F7FC"/>
              </a:gs>
            </a:gsLst>
            <a:lin ang="5400000" scaled="0"/>
          </a:gradFill>
          <a:ln w="15925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62" name="任意多边形: 形状 161">
            <a:extLst>
              <a:ext uri="{FF2B5EF4-FFF2-40B4-BE49-F238E27FC236}">
                <a16:creationId xmlns:a16="http://schemas.microsoft.com/office/drawing/2014/main" id="{7456B6FD-C159-DE40-BF95-54AF70349C18}"/>
              </a:ext>
            </a:extLst>
          </p:cNvPr>
          <p:cNvSpPr/>
          <p:nvPr/>
        </p:nvSpPr>
        <p:spPr>
          <a:xfrm>
            <a:off x="9469638" y="3114851"/>
            <a:ext cx="696512" cy="696512"/>
          </a:xfrm>
          <a:custGeom>
            <a:avLst/>
            <a:gdLst>
              <a:gd name="connsiteX0" fmla="*/ 946817 w 994960"/>
              <a:gd name="connsiteY0" fmla="*/ 577720 h 994961"/>
              <a:gd name="connsiteX1" fmla="*/ 929791 w 994960"/>
              <a:gd name="connsiteY1" fmla="*/ 577720 h 994961"/>
              <a:gd name="connsiteX2" fmla="*/ 962865 w 994960"/>
              <a:gd name="connsiteY2" fmla="*/ 529576 h 994961"/>
              <a:gd name="connsiteX3" fmla="*/ 962865 w 994960"/>
              <a:gd name="connsiteY3" fmla="*/ 80239 h 994961"/>
              <a:gd name="connsiteX4" fmla="*/ 786340 w 994960"/>
              <a:gd name="connsiteY4" fmla="*/ 0 h 994961"/>
              <a:gd name="connsiteX5" fmla="*/ 609815 w 994960"/>
              <a:gd name="connsiteY5" fmla="*/ 80239 h 994961"/>
              <a:gd name="connsiteX6" fmla="*/ 609815 w 994960"/>
              <a:gd name="connsiteY6" fmla="*/ 529576 h 994961"/>
              <a:gd name="connsiteX7" fmla="*/ 642889 w 994960"/>
              <a:gd name="connsiteY7" fmla="*/ 577720 h 994961"/>
              <a:gd name="connsiteX8" fmla="*/ 598661 w 994960"/>
              <a:gd name="connsiteY8" fmla="*/ 577720 h 994961"/>
              <a:gd name="connsiteX9" fmla="*/ 497480 w 994960"/>
              <a:gd name="connsiteY9" fmla="*/ 545624 h 994961"/>
              <a:gd name="connsiteX10" fmla="*/ 396299 w 994960"/>
              <a:gd name="connsiteY10" fmla="*/ 577720 h 994961"/>
              <a:gd name="connsiteX11" fmla="*/ 352072 w 994960"/>
              <a:gd name="connsiteY11" fmla="*/ 577720 h 994961"/>
              <a:gd name="connsiteX12" fmla="*/ 385146 w 994960"/>
              <a:gd name="connsiteY12" fmla="*/ 529576 h 994961"/>
              <a:gd name="connsiteX13" fmla="*/ 385146 w 994960"/>
              <a:gd name="connsiteY13" fmla="*/ 272812 h 994961"/>
              <a:gd name="connsiteX14" fmla="*/ 208621 w 994960"/>
              <a:gd name="connsiteY14" fmla="*/ 192573 h 994961"/>
              <a:gd name="connsiteX15" fmla="*/ 32096 w 994960"/>
              <a:gd name="connsiteY15" fmla="*/ 272812 h 994961"/>
              <a:gd name="connsiteX16" fmla="*/ 32096 w 994960"/>
              <a:gd name="connsiteY16" fmla="*/ 529576 h 994961"/>
              <a:gd name="connsiteX17" fmla="*/ 65170 w 994960"/>
              <a:gd name="connsiteY17" fmla="*/ 577720 h 994961"/>
              <a:gd name="connsiteX18" fmla="*/ 48143 w 994960"/>
              <a:gd name="connsiteY18" fmla="*/ 577720 h 994961"/>
              <a:gd name="connsiteX19" fmla="*/ 0 w 994960"/>
              <a:gd name="connsiteY19" fmla="*/ 625863 h 994961"/>
              <a:gd name="connsiteX20" fmla="*/ 48143 w 994960"/>
              <a:gd name="connsiteY20" fmla="*/ 674006 h 994961"/>
              <a:gd name="connsiteX21" fmla="*/ 327791 w 994960"/>
              <a:gd name="connsiteY21" fmla="*/ 674006 h 994961"/>
              <a:gd name="connsiteX22" fmla="*/ 320955 w 994960"/>
              <a:gd name="connsiteY22" fmla="*/ 722149 h 994961"/>
              <a:gd name="connsiteX23" fmla="*/ 396299 w 994960"/>
              <a:gd name="connsiteY23" fmla="*/ 866579 h 994961"/>
              <a:gd name="connsiteX24" fmla="*/ 353051 w 994960"/>
              <a:gd name="connsiteY24" fmla="*/ 866579 h 994961"/>
              <a:gd name="connsiteX25" fmla="*/ 240716 w 994960"/>
              <a:gd name="connsiteY25" fmla="*/ 978914 h 994961"/>
              <a:gd name="connsiteX26" fmla="*/ 240716 w 994960"/>
              <a:gd name="connsiteY26" fmla="*/ 994962 h 994961"/>
              <a:gd name="connsiteX27" fmla="*/ 754244 w 994960"/>
              <a:gd name="connsiteY27" fmla="*/ 994962 h 994961"/>
              <a:gd name="connsiteX28" fmla="*/ 754244 w 994960"/>
              <a:gd name="connsiteY28" fmla="*/ 978914 h 994961"/>
              <a:gd name="connsiteX29" fmla="*/ 641910 w 994960"/>
              <a:gd name="connsiteY29" fmla="*/ 866579 h 994961"/>
              <a:gd name="connsiteX30" fmla="*/ 598661 w 994960"/>
              <a:gd name="connsiteY30" fmla="*/ 866579 h 994961"/>
              <a:gd name="connsiteX31" fmla="*/ 674006 w 994960"/>
              <a:gd name="connsiteY31" fmla="*/ 722149 h 994961"/>
              <a:gd name="connsiteX32" fmla="*/ 667169 w 994960"/>
              <a:gd name="connsiteY32" fmla="*/ 674006 h 994961"/>
              <a:gd name="connsiteX33" fmla="*/ 946817 w 994960"/>
              <a:gd name="connsiteY33" fmla="*/ 674006 h 994961"/>
              <a:gd name="connsiteX34" fmla="*/ 994961 w 994960"/>
              <a:gd name="connsiteY34" fmla="*/ 625863 h 994961"/>
              <a:gd name="connsiteX35" fmla="*/ 946817 w 994960"/>
              <a:gd name="connsiteY35" fmla="*/ 577720 h 994961"/>
              <a:gd name="connsiteX36" fmla="*/ 770292 w 994960"/>
              <a:gd name="connsiteY36" fmla="*/ 160157 h 994961"/>
              <a:gd name="connsiteX37" fmla="*/ 770292 w 994960"/>
              <a:gd name="connsiteY37" fmla="*/ 192252 h 994961"/>
              <a:gd name="connsiteX38" fmla="*/ 706101 w 994960"/>
              <a:gd name="connsiteY38" fmla="*/ 183522 h 994961"/>
              <a:gd name="connsiteX39" fmla="*/ 706101 w 994960"/>
              <a:gd name="connsiteY39" fmla="*/ 152037 h 994961"/>
              <a:gd name="connsiteX40" fmla="*/ 770292 w 994960"/>
              <a:gd name="connsiteY40" fmla="*/ 160157 h 994961"/>
              <a:gd name="connsiteX41" fmla="*/ 802388 w 994960"/>
              <a:gd name="connsiteY41" fmla="*/ 577399 h 994961"/>
              <a:gd name="connsiteX42" fmla="*/ 802388 w 994960"/>
              <a:gd name="connsiteY42" fmla="*/ 545303 h 994961"/>
              <a:gd name="connsiteX43" fmla="*/ 866579 w 994960"/>
              <a:gd name="connsiteY43" fmla="*/ 537183 h 994961"/>
              <a:gd name="connsiteX44" fmla="*/ 866579 w 994960"/>
              <a:gd name="connsiteY44" fmla="*/ 568669 h 994961"/>
              <a:gd name="connsiteX45" fmla="*/ 802388 w 994960"/>
              <a:gd name="connsiteY45" fmla="*/ 577399 h 994961"/>
              <a:gd name="connsiteX46" fmla="*/ 802388 w 994960"/>
              <a:gd name="connsiteY46" fmla="*/ 513208 h 994961"/>
              <a:gd name="connsiteX47" fmla="*/ 802388 w 994960"/>
              <a:gd name="connsiteY47" fmla="*/ 481112 h 994961"/>
              <a:gd name="connsiteX48" fmla="*/ 866579 w 994960"/>
              <a:gd name="connsiteY48" fmla="*/ 472992 h 994961"/>
              <a:gd name="connsiteX49" fmla="*/ 866579 w 994960"/>
              <a:gd name="connsiteY49" fmla="*/ 504478 h 994961"/>
              <a:gd name="connsiteX50" fmla="*/ 802388 w 994960"/>
              <a:gd name="connsiteY50" fmla="*/ 513208 h 994961"/>
              <a:gd name="connsiteX51" fmla="*/ 802388 w 994960"/>
              <a:gd name="connsiteY51" fmla="*/ 449016 h 994961"/>
              <a:gd name="connsiteX52" fmla="*/ 802388 w 994960"/>
              <a:gd name="connsiteY52" fmla="*/ 416921 h 994961"/>
              <a:gd name="connsiteX53" fmla="*/ 866579 w 994960"/>
              <a:gd name="connsiteY53" fmla="*/ 408801 h 994961"/>
              <a:gd name="connsiteX54" fmla="*/ 866579 w 994960"/>
              <a:gd name="connsiteY54" fmla="*/ 440287 h 994961"/>
              <a:gd name="connsiteX55" fmla="*/ 802388 w 994960"/>
              <a:gd name="connsiteY55" fmla="*/ 449016 h 994961"/>
              <a:gd name="connsiteX56" fmla="*/ 802388 w 994960"/>
              <a:gd name="connsiteY56" fmla="*/ 384825 h 994961"/>
              <a:gd name="connsiteX57" fmla="*/ 802388 w 994960"/>
              <a:gd name="connsiteY57" fmla="*/ 352730 h 994961"/>
              <a:gd name="connsiteX58" fmla="*/ 866579 w 994960"/>
              <a:gd name="connsiteY58" fmla="*/ 344610 h 994961"/>
              <a:gd name="connsiteX59" fmla="*/ 866579 w 994960"/>
              <a:gd name="connsiteY59" fmla="*/ 376095 h 994961"/>
              <a:gd name="connsiteX60" fmla="*/ 802388 w 994960"/>
              <a:gd name="connsiteY60" fmla="*/ 384825 h 994961"/>
              <a:gd name="connsiteX61" fmla="*/ 802388 w 994960"/>
              <a:gd name="connsiteY61" fmla="*/ 320634 h 994961"/>
              <a:gd name="connsiteX62" fmla="*/ 802388 w 994960"/>
              <a:gd name="connsiteY62" fmla="*/ 288539 h 994961"/>
              <a:gd name="connsiteX63" fmla="*/ 866579 w 994960"/>
              <a:gd name="connsiteY63" fmla="*/ 280419 h 994961"/>
              <a:gd name="connsiteX64" fmla="*/ 866579 w 994960"/>
              <a:gd name="connsiteY64" fmla="*/ 311904 h 994961"/>
              <a:gd name="connsiteX65" fmla="*/ 802388 w 994960"/>
              <a:gd name="connsiteY65" fmla="*/ 320634 h 994961"/>
              <a:gd name="connsiteX66" fmla="*/ 802388 w 994960"/>
              <a:gd name="connsiteY66" fmla="*/ 256443 h 994961"/>
              <a:gd name="connsiteX67" fmla="*/ 802388 w 994960"/>
              <a:gd name="connsiteY67" fmla="*/ 224348 h 994961"/>
              <a:gd name="connsiteX68" fmla="*/ 866579 w 994960"/>
              <a:gd name="connsiteY68" fmla="*/ 216228 h 994961"/>
              <a:gd name="connsiteX69" fmla="*/ 866579 w 994960"/>
              <a:gd name="connsiteY69" fmla="*/ 247713 h 994961"/>
              <a:gd name="connsiteX70" fmla="*/ 802388 w 994960"/>
              <a:gd name="connsiteY70" fmla="*/ 256443 h 994961"/>
              <a:gd name="connsiteX71" fmla="*/ 802388 w 994960"/>
              <a:gd name="connsiteY71" fmla="*/ 192252 h 994961"/>
              <a:gd name="connsiteX72" fmla="*/ 802388 w 994960"/>
              <a:gd name="connsiteY72" fmla="*/ 160157 h 994961"/>
              <a:gd name="connsiteX73" fmla="*/ 866579 w 994960"/>
              <a:gd name="connsiteY73" fmla="*/ 152037 h 994961"/>
              <a:gd name="connsiteX74" fmla="*/ 866579 w 994960"/>
              <a:gd name="connsiteY74" fmla="*/ 183522 h 994961"/>
              <a:gd name="connsiteX75" fmla="*/ 802388 w 994960"/>
              <a:gd name="connsiteY75" fmla="*/ 192252 h 994961"/>
              <a:gd name="connsiteX76" fmla="*/ 770292 w 994960"/>
              <a:gd name="connsiteY76" fmla="*/ 224348 h 994961"/>
              <a:gd name="connsiteX77" fmla="*/ 770292 w 994960"/>
              <a:gd name="connsiteY77" fmla="*/ 256443 h 994961"/>
              <a:gd name="connsiteX78" fmla="*/ 706101 w 994960"/>
              <a:gd name="connsiteY78" fmla="*/ 247713 h 994961"/>
              <a:gd name="connsiteX79" fmla="*/ 706101 w 994960"/>
              <a:gd name="connsiteY79" fmla="*/ 216228 h 994961"/>
              <a:gd name="connsiteX80" fmla="*/ 770292 w 994960"/>
              <a:gd name="connsiteY80" fmla="*/ 224348 h 994961"/>
              <a:gd name="connsiteX81" fmla="*/ 770292 w 994960"/>
              <a:gd name="connsiteY81" fmla="*/ 288539 h 994961"/>
              <a:gd name="connsiteX82" fmla="*/ 770292 w 994960"/>
              <a:gd name="connsiteY82" fmla="*/ 320634 h 994961"/>
              <a:gd name="connsiteX83" fmla="*/ 706101 w 994960"/>
              <a:gd name="connsiteY83" fmla="*/ 311904 h 994961"/>
              <a:gd name="connsiteX84" fmla="*/ 706101 w 994960"/>
              <a:gd name="connsiteY84" fmla="*/ 280419 h 994961"/>
              <a:gd name="connsiteX85" fmla="*/ 770292 w 994960"/>
              <a:gd name="connsiteY85" fmla="*/ 288539 h 994961"/>
              <a:gd name="connsiteX86" fmla="*/ 770292 w 994960"/>
              <a:gd name="connsiteY86" fmla="*/ 352730 h 994961"/>
              <a:gd name="connsiteX87" fmla="*/ 770292 w 994960"/>
              <a:gd name="connsiteY87" fmla="*/ 384825 h 994961"/>
              <a:gd name="connsiteX88" fmla="*/ 706101 w 994960"/>
              <a:gd name="connsiteY88" fmla="*/ 376095 h 994961"/>
              <a:gd name="connsiteX89" fmla="*/ 706101 w 994960"/>
              <a:gd name="connsiteY89" fmla="*/ 344610 h 994961"/>
              <a:gd name="connsiteX90" fmla="*/ 770292 w 994960"/>
              <a:gd name="connsiteY90" fmla="*/ 352730 h 994961"/>
              <a:gd name="connsiteX91" fmla="*/ 770292 w 994960"/>
              <a:gd name="connsiteY91" fmla="*/ 416921 h 994961"/>
              <a:gd name="connsiteX92" fmla="*/ 770292 w 994960"/>
              <a:gd name="connsiteY92" fmla="*/ 449016 h 994961"/>
              <a:gd name="connsiteX93" fmla="*/ 706101 w 994960"/>
              <a:gd name="connsiteY93" fmla="*/ 440287 h 994961"/>
              <a:gd name="connsiteX94" fmla="*/ 706101 w 994960"/>
              <a:gd name="connsiteY94" fmla="*/ 408801 h 994961"/>
              <a:gd name="connsiteX95" fmla="*/ 770292 w 994960"/>
              <a:gd name="connsiteY95" fmla="*/ 416921 h 994961"/>
              <a:gd name="connsiteX96" fmla="*/ 770292 w 994960"/>
              <a:gd name="connsiteY96" fmla="*/ 481112 h 994961"/>
              <a:gd name="connsiteX97" fmla="*/ 770292 w 994960"/>
              <a:gd name="connsiteY97" fmla="*/ 513208 h 994961"/>
              <a:gd name="connsiteX98" fmla="*/ 706101 w 994960"/>
              <a:gd name="connsiteY98" fmla="*/ 504478 h 994961"/>
              <a:gd name="connsiteX99" fmla="*/ 706101 w 994960"/>
              <a:gd name="connsiteY99" fmla="*/ 472992 h 994961"/>
              <a:gd name="connsiteX100" fmla="*/ 770292 w 994960"/>
              <a:gd name="connsiteY100" fmla="*/ 481112 h 994961"/>
              <a:gd name="connsiteX101" fmla="*/ 770292 w 994960"/>
              <a:gd name="connsiteY101" fmla="*/ 545303 h 994961"/>
              <a:gd name="connsiteX102" fmla="*/ 770292 w 994960"/>
              <a:gd name="connsiteY102" fmla="*/ 577399 h 994961"/>
              <a:gd name="connsiteX103" fmla="*/ 706101 w 994960"/>
              <a:gd name="connsiteY103" fmla="*/ 568669 h 994961"/>
              <a:gd name="connsiteX104" fmla="*/ 706101 w 994960"/>
              <a:gd name="connsiteY104" fmla="*/ 537183 h 994961"/>
              <a:gd name="connsiteX105" fmla="*/ 770292 w 994960"/>
              <a:gd name="connsiteY105" fmla="*/ 545303 h 994961"/>
              <a:gd name="connsiteX106" fmla="*/ 898674 w 994960"/>
              <a:gd name="connsiteY106" fmla="*/ 558077 h 994961"/>
              <a:gd name="connsiteX107" fmla="*/ 898674 w 994960"/>
              <a:gd name="connsiteY107" fmla="*/ 527988 h 994961"/>
              <a:gd name="connsiteX108" fmla="*/ 930770 w 994960"/>
              <a:gd name="connsiteY108" fmla="*/ 512855 h 994961"/>
              <a:gd name="connsiteX109" fmla="*/ 930770 w 994960"/>
              <a:gd name="connsiteY109" fmla="*/ 529576 h 994961"/>
              <a:gd name="connsiteX110" fmla="*/ 898674 w 994960"/>
              <a:gd name="connsiteY110" fmla="*/ 558077 h 994961"/>
              <a:gd name="connsiteX111" fmla="*/ 898674 w 994960"/>
              <a:gd name="connsiteY111" fmla="*/ 493886 h 994961"/>
              <a:gd name="connsiteX112" fmla="*/ 898674 w 994960"/>
              <a:gd name="connsiteY112" fmla="*/ 463796 h 994961"/>
              <a:gd name="connsiteX113" fmla="*/ 930770 w 994960"/>
              <a:gd name="connsiteY113" fmla="*/ 448663 h 994961"/>
              <a:gd name="connsiteX114" fmla="*/ 930770 w 994960"/>
              <a:gd name="connsiteY114" fmla="*/ 465385 h 994961"/>
              <a:gd name="connsiteX115" fmla="*/ 898674 w 994960"/>
              <a:gd name="connsiteY115" fmla="*/ 493886 h 994961"/>
              <a:gd name="connsiteX116" fmla="*/ 898674 w 994960"/>
              <a:gd name="connsiteY116" fmla="*/ 429695 h 994961"/>
              <a:gd name="connsiteX117" fmla="*/ 898674 w 994960"/>
              <a:gd name="connsiteY117" fmla="*/ 399605 h 994961"/>
              <a:gd name="connsiteX118" fmla="*/ 930770 w 994960"/>
              <a:gd name="connsiteY118" fmla="*/ 384472 h 994961"/>
              <a:gd name="connsiteX119" fmla="*/ 930770 w 994960"/>
              <a:gd name="connsiteY119" fmla="*/ 401194 h 994961"/>
              <a:gd name="connsiteX120" fmla="*/ 898674 w 994960"/>
              <a:gd name="connsiteY120" fmla="*/ 429695 h 994961"/>
              <a:gd name="connsiteX121" fmla="*/ 898674 w 994960"/>
              <a:gd name="connsiteY121" fmla="*/ 365504 h 994961"/>
              <a:gd name="connsiteX122" fmla="*/ 898674 w 994960"/>
              <a:gd name="connsiteY122" fmla="*/ 335414 h 994961"/>
              <a:gd name="connsiteX123" fmla="*/ 930770 w 994960"/>
              <a:gd name="connsiteY123" fmla="*/ 320281 h 994961"/>
              <a:gd name="connsiteX124" fmla="*/ 930770 w 994960"/>
              <a:gd name="connsiteY124" fmla="*/ 337003 h 994961"/>
              <a:gd name="connsiteX125" fmla="*/ 898674 w 994960"/>
              <a:gd name="connsiteY125" fmla="*/ 365504 h 994961"/>
              <a:gd name="connsiteX126" fmla="*/ 898674 w 994960"/>
              <a:gd name="connsiteY126" fmla="*/ 301313 h 994961"/>
              <a:gd name="connsiteX127" fmla="*/ 898674 w 994960"/>
              <a:gd name="connsiteY127" fmla="*/ 271223 h 994961"/>
              <a:gd name="connsiteX128" fmla="*/ 930770 w 994960"/>
              <a:gd name="connsiteY128" fmla="*/ 256090 h 994961"/>
              <a:gd name="connsiteX129" fmla="*/ 930770 w 994960"/>
              <a:gd name="connsiteY129" fmla="*/ 272812 h 994961"/>
              <a:gd name="connsiteX130" fmla="*/ 898674 w 994960"/>
              <a:gd name="connsiteY130" fmla="*/ 301313 h 994961"/>
              <a:gd name="connsiteX131" fmla="*/ 898674 w 994960"/>
              <a:gd name="connsiteY131" fmla="*/ 237122 h 994961"/>
              <a:gd name="connsiteX132" fmla="*/ 898674 w 994960"/>
              <a:gd name="connsiteY132" fmla="*/ 207032 h 994961"/>
              <a:gd name="connsiteX133" fmla="*/ 930770 w 994960"/>
              <a:gd name="connsiteY133" fmla="*/ 191899 h 994961"/>
              <a:gd name="connsiteX134" fmla="*/ 930770 w 994960"/>
              <a:gd name="connsiteY134" fmla="*/ 208621 h 994961"/>
              <a:gd name="connsiteX135" fmla="*/ 898674 w 994960"/>
              <a:gd name="connsiteY135" fmla="*/ 237122 h 994961"/>
              <a:gd name="connsiteX136" fmla="*/ 898674 w 994960"/>
              <a:gd name="connsiteY136" fmla="*/ 172931 h 994961"/>
              <a:gd name="connsiteX137" fmla="*/ 898674 w 994960"/>
              <a:gd name="connsiteY137" fmla="*/ 142841 h 994961"/>
              <a:gd name="connsiteX138" fmla="*/ 930770 w 994960"/>
              <a:gd name="connsiteY138" fmla="*/ 127708 h 994961"/>
              <a:gd name="connsiteX139" fmla="*/ 930770 w 994960"/>
              <a:gd name="connsiteY139" fmla="*/ 144430 h 994961"/>
              <a:gd name="connsiteX140" fmla="*/ 898674 w 994960"/>
              <a:gd name="connsiteY140" fmla="*/ 172931 h 994961"/>
              <a:gd name="connsiteX141" fmla="*/ 786340 w 994960"/>
              <a:gd name="connsiteY141" fmla="*/ 32096 h 994961"/>
              <a:gd name="connsiteX142" fmla="*/ 930770 w 994960"/>
              <a:gd name="connsiteY142" fmla="*/ 80239 h 994961"/>
              <a:gd name="connsiteX143" fmla="*/ 786340 w 994960"/>
              <a:gd name="connsiteY143" fmla="*/ 128382 h 994961"/>
              <a:gd name="connsiteX144" fmla="*/ 641910 w 994960"/>
              <a:gd name="connsiteY144" fmla="*/ 80239 h 994961"/>
              <a:gd name="connsiteX145" fmla="*/ 786340 w 994960"/>
              <a:gd name="connsiteY145" fmla="*/ 32096 h 994961"/>
              <a:gd name="connsiteX146" fmla="*/ 641910 w 994960"/>
              <a:gd name="connsiteY146" fmla="*/ 127708 h 994961"/>
              <a:gd name="connsiteX147" fmla="*/ 674006 w 994960"/>
              <a:gd name="connsiteY147" fmla="*/ 142841 h 994961"/>
              <a:gd name="connsiteX148" fmla="*/ 674006 w 994960"/>
              <a:gd name="connsiteY148" fmla="*/ 172931 h 994961"/>
              <a:gd name="connsiteX149" fmla="*/ 641910 w 994960"/>
              <a:gd name="connsiteY149" fmla="*/ 144430 h 994961"/>
              <a:gd name="connsiteX150" fmla="*/ 641910 w 994960"/>
              <a:gd name="connsiteY150" fmla="*/ 191899 h 994961"/>
              <a:gd name="connsiteX151" fmla="*/ 674006 w 994960"/>
              <a:gd name="connsiteY151" fmla="*/ 207032 h 994961"/>
              <a:gd name="connsiteX152" fmla="*/ 674006 w 994960"/>
              <a:gd name="connsiteY152" fmla="*/ 237122 h 994961"/>
              <a:gd name="connsiteX153" fmla="*/ 641910 w 994960"/>
              <a:gd name="connsiteY153" fmla="*/ 208621 h 994961"/>
              <a:gd name="connsiteX154" fmla="*/ 641910 w 994960"/>
              <a:gd name="connsiteY154" fmla="*/ 256090 h 994961"/>
              <a:gd name="connsiteX155" fmla="*/ 674006 w 994960"/>
              <a:gd name="connsiteY155" fmla="*/ 271223 h 994961"/>
              <a:gd name="connsiteX156" fmla="*/ 674006 w 994960"/>
              <a:gd name="connsiteY156" fmla="*/ 301313 h 994961"/>
              <a:gd name="connsiteX157" fmla="*/ 641910 w 994960"/>
              <a:gd name="connsiteY157" fmla="*/ 272812 h 994961"/>
              <a:gd name="connsiteX158" fmla="*/ 641910 w 994960"/>
              <a:gd name="connsiteY158" fmla="*/ 320281 h 994961"/>
              <a:gd name="connsiteX159" fmla="*/ 674006 w 994960"/>
              <a:gd name="connsiteY159" fmla="*/ 335414 h 994961"/>
              <a:gd name="connsiteX160" fmla="*/ 674006 w 994960"/>
              <a:gd name="connsiteY160" fmla="*/ 365504 h 994961"/>
              <a:gd name="connsiteX161" fmla="*/ 641910 w 994960"/>
              <a:gd name="connsiteY161" fmla="*/ 337003 h 994961"/>
              <a:gd name="connsiteX162" fmla="*/ 641910 w 994960"/>
              <a:gd name="connsiteY162" fmla="*/ 384472 h 994961"/>
              <a:gd name="connsiteX163" fmla="*/ 674006 w 994960"/>
              <a:gd name="connsiteY163" fmla="*/ 399605 h 994961"/>
              <a:gd name="connsiteX164" fmla="*/ 674006 w 994960"/>
              <a:gd name="connsiteY164" fmla="*/ 429695 h 994961"/>
              <a:gd name="connsiteX165" fmla="*/ 641910 w 994960"/>
              <a:gd name="connsiteY165" fmla="*/ 401194 h 994961"/>
              <a:gd name="connsiteX166" fmla="*/ 641910 w 994960"/>
              <a:gd name="connsiteY166" fmla="*/ 448663 h 994961"/>
              <a:gd name="connsiteX167" fmla="*/ 674006 w 994960"/>
              <a:gd name="connsiteY167" fmla="*/ 463796 h 994961"/>
              <a:gd name="connsiteX168" fmla="*/ 674006 w 994960"/>
              <a:gd name="connsiteY168" fmla="*/ 493886 h 994961"/>
              <a:gd name="connsiteX169" fmla="*/ 641910 w 994960"/>
              <a:gd name="connsiteY169" fmla="*/ 465385 h 994961"/>
              <a:gd name="connsiteX170" fmla="*/ 641910 w 994960"/>
              <a:gd name="connsiteY170" fmla="*/ 512855 h 994961"/>
              <a:gd name="connsiteX171" fmla="*/ 674006 w 994960"/>
              <a:gd name="connsiteY171" fmla="*/ 527988 h 994961"/>
              <a:gd name="connsiteX172" fmla="*/ 674006 w 994960"/>
              <a:gd name="connsiteY172" fmla="*/ 558077 h 994961"/>
              <a:gd name="connsiteX173" fmla="*/ 641910 w 994960"/>
              <a:gd name="connsiteY173" fmla="*/ 529576 h 994961"/>
              <a:gd name="connsiteX174" fmla="*/ 192573 w 994960"/>
              <a:gd name="connsiteY174" fmla="*/ 352730 h 994961"/>
              <a:gd name="connsiteX175" fmla="*/ 192573 w 994960"/>
              <a:gd name="connsiteY175" fmla="*/ 384825 h 994961"/>
              <a:gd name="connsiteX176" fmla="*/ 128382 w 994960"/>
              <a:gd name="connsiteY176" fmla="*/ 376095 h 994961"/>
              <a:gd name="connsiteX177" fmla="*/ 128382 w 994960"/>
              <a:gd name="connsiteY177" fmla="*/ 344610 h 994961"/>
              <a:gd name="connsiteX178" fmla="*/ 192573 w 994960"/>
              <a:gd name="connsiteY178" fmla="*/ 352730 h 994961"/>
              <a:gd name="connsiteX179" fmla="*/ 224669 w 994960"/>
              <a:gd name="connsiteY179" fmla="*/ 577399 h 994961"/>
              <a:gd name="connsiteX180" fmla="*/ 224669 w 994960"/>
              <a:gd name="connsiteY180" fmla="*/ 545303 h 994961"/>
              <a:gd name="connsiteX181" fmla="*/ 288860 w 994960"/>
              <a:gd name="connsiteY181" fmla="*/ 537183 h 994961"/>
              <a:gd name="connsiteX182" fmla="*/ 288860 w 994960"/>
              <a:gd name="connsiteY182" fmla="*/ 568669 h 994961"/>
              <a:gd name="connsiteX183" fmla="*/ 224669 w 994960"/>
              <a:gd name="connsiteY183" fmla="*/ 577399 h 994961"/>
              <a:gd name="connsiteX184" fmla="*/ 224669 w 994960"/>
              <a:gd name="connsiteY184" fmla="*/ 513208 h 994961"/>
              <a:gd name="connsiteX185" fmla="*/ 224669 w 994960"/>
              <a:gd name="connsiteY185" fmla="*/ 481112 h 994961"/>
              <a:gd name="connsiteX186" fmla="*/ 288860 w 994960"/>
              <a:gd name="connsiteY186" fmla="*/ 472992 h 994961"/>
              <a:gd name="connsiteX187" fmla="*/ 288860 w 994960"/>
              <a:gd name="connsiteY187" fmla="*/ 504478 h 994961"/>
              <a:gd name="connsiteX188" fmla="*/ 224669 w 994960"/>
              <a:gd name="connsiteY188" fmla="*/ 513208 h 994961"/>
              <a:gd name="connsiteX189" fmla="*/ 224669 w 994960"/>
              <a:gd name="connsiteY189" fmla="*/ 449016 h 994961"/>
              <a:gd name="connsiteX190" fmla="*/ 224669 w 994960"/>
              <a:gd name="connsiteY190" fmla="*/ 416921 h 994961"/>
              <a:gd name="connsiteX191" fmla="*/ 288860 w 994960"/>
              <a:gd name="connsiteY191" fmla="*/ 408801 h 994961"/>
              <a:gd name="connsiteX192" fmla="*/ 288860 w 994960"/>
              <a:gd name="connsiteY192" fmla="*/ 440287 h 994961"/>
              <a:gd name="connsiteX193" fmla="*/ 224669 w 994960"/>
              <a:gd name="connsiteY193" fmla="*/ 449016 h 994961"/>
              <a:gd name="connsiteX194" fmla="*/ 224669 w 994960"/>
              <a:gd name="connsiteY194" fmla="*/ 384825 h 994961"/>
              <a:gd name="connsiteX195" fmla="*/ 224669 w 994960"/>
              <a:gd name="connsiteY195" fmla="*/ 352730 h 994961"/>
              <a:gd name="connsiteX196" fmla="*/ 288860 w 994960"/>
              <a:gd name="connsiteY196" fmla="*/ 344610 h 994961"/>
              <a:gd name="connsiteX197" fmla="*/ 288860 w 994960"/>
              <a:gd name="connsiteY197" fmla="*/ 376095 h 994961"/>
              <a:gd name="connsiteX198" fmla="*/ 224669 w 994960"/>
              <a:gd name="connsiteY198" fmla="*/ 384825 h 994961"/>
              <a:gd name="connsiteX199" fmla="*/ 192573 w 994960"/>
              <a:gd name="connsiteY199" fmla="*/ 416921 h 994961"/>
              <a:gd name="connsiteX200" fmla="*/ 192573 w 994960"/>
              <a:gd name="connsiteY200" fmla="*/ 449016 h 994961"/>
              <a:gd name="connsiteX201" fmla="*/ 128382 w 994960"/>
              <a:gd name="connsiteY201" fmla="*/ 440287 h 994961"/>
              <a:gd name="connsiteX202" fmla="*/ 128382 w 994960"/>
              <a:gd name="connsiteY202" fmla="*/ 408801 h 994961"/>
              <a:gd name="connsiteX203" fmla="*/ 192573 w 994960"/>
              <a:gd name="connsiteY203" fmla="*/ 416921 h 994961"/>
              <a:gd name="connsiteX204" fmla="*/ 192573 w 994960"/>
              <a:gd name="connsiteY204" fmla="*/ 481112 h 994961"/>
              <a:gd name="connsiteX205" fmla="*/ 192573 w 994960"/>
              <a:gd name="connsiteY205" fmla="*/ 513208 h 994961"/>
              <a:gd name="connsiteX206" fmla="*/ 128382 w 994960"/>
              <a:gd name="connsiteY206" fmla="*/ 504478 h 994961"/>
              <a:gd name="connsiteX207" fmla="*/ 128382 w 994960"/>
              <a:gd name="connsiteY207" fmla="*/ 472992 h 994961"/>
              <a:gd name="connsiteX208" fmla="*/ 192573 w 994960"/>
              <a:gd name="connsiteY208" fmla="*/ 481112 h 994961"/>
              <a:gd name="connsiteX209" fmla="*/ 192573 w 994960"/>
              <a:gd name="connsiteY209" fmla="*/ 545303 h 994961"/>
              <a:gd name="connsiteX210" fmla="*/ 192573 w 994960"/>
              <a:gd name="connsiteY210" fmla="*/ 577399 h 994961"/>
              <a:gd name="connsiteX211" fmla="*/ 128382 w 994960"/>
              <a:gd name="connsiteY211" fmla="*/ 568669 h 994961"/>
              <a:gd name="connsiteX212" fmla="*/ 128382 w 994960"/>
              <a:gd name="connsiteY212" fmla="*/ 537183 h 994961"/>
              <a:gd name="connsiteX213" fmla="*/ 192573 w 994960"/>
              <a:gd name="connsiteY213" fmla="*/ 545303 h 994961"/>
              <a:gd name="connsiteX214" fmla="*/ 320955 w 994960"/>
              <a:gd name="connsiteY214" fmla="*/ 558077 h 994961"/>
              <a:gd name="connsiteX215" fmla="*/ 320955 w 994960"/>
              <a:gd name="connsiteY215" fmla="*/ 527988 h 994961"/>
              <a:gd name="connsiteX216" fmla="*/ 353051 w 994960"/>
              <a:gd name="connsiteY216" fmla="*/ 512855 h 994961"/>
              <a:gd name="connsiteX217" fmla="*/ 353051 w 994960"/>
              <a:gd name="connsiteY217" fmla="*/ 529576 h 994961"/>
              <a:gd name="connsiteX218" fmla="*/ 320955 w 994960"/>
              <a:gd name="connsiteY218" fmla="*/ 558077 h 994961"/>
              <a:gd name="connsiteX219" fmla="*/ 320955 w 994960"/>
              <a:gd name="connsiteY219" fmla="*/ 493886 h 994961"/>
              <a:gd name="connsiteX220" fmla="*/ 320955 w 994960"/>
              <a:gd name="connsiteY220" fmla="*/ 463796 h 994961"/>
              <a:gd name="connsiteX221" fmla="*/ 353051 w 994960"/>
              <a:gd name="connsiteY221" fmla="*/ 448663 h 994961"/>
              <a:gd name="connsiteX222" fmla="*/ 353051 w 994960"/>
              <a:gd name="connsiteY222" fmla="*/ 465385 h 994961"/>
              <a:gd name="connsiteX223" fmla="*/ 320955 w 994960"/>
              <a:gd name="connsiteY223" fmla="*/ 493886 h 994961"/>
              <a:gd name="connsiteX224" fmla="*/ 320955 w 994960"/>
              <a:gd name="connsiteY224" fmla="*/ 429695 h 994961"/>
              <a:gd name="connsiteX225" fmla="*/ 320955 w 994960"/>
              <a:gd name="connsiteY225" fmla="*/ 399605 h 994961"/>
              <a:gd name="connsiteX226" fmla="*/ 353051 w 994960"/>
              <a:gd name="connsiteY226" fmla="*/ 384472 h 994961"/>
              <a:gd name="connsiteX227" fmla="*/ 353051 w 994960"/>
              <a:gd name="connsiteY227" fmla="*/ 401194 h 994961"/>
              <a:gd name="connsiteX228" fmla="*/ 320955 w 994960"/>
              <a:gd name="connsiteY228" fmla="*/ 429695 h 994961"/>
              <a:gd name="connsiteX229" fmla="*/ 320955 w 994960"/>
              <a:gd name="connsiteY229" fmla="*/ 365504 h 994961"/>
              <a:gd name="connsiteX230" fmla="*/ 320955 w 994960"/>
              <a:gd name="connsiteY230" fmla="*/ 335414 h 994961"/>
              <a:gd name="connsiteX231" fmla="*/ 353051 w 994960"/>
              <a:gd name="connsiteY231" fmla="*/ 320281 h 994961"/>
              <a:gd name="connsiteX232" fmla="*/ 353051 w 994960"/>
              <a:gd name="connsiteY232" fmla="*/ 337003 h 994961"/>
              <a:gd name="connsiteX233" fmla="*/ 320955 w 994960"/>
              <a:gd name="connsiteY233" fmla="*/ 365504 h 994961"/>
              <a:gd name="connsiteX234" fmla="*/ 208621 w 994960"/>
              <a:gd name="connsiteY234" fmla="*/ 224669 h 994961"/>
              <a:gd name="connsiteX235" fmla="*/ 353051 w 994960"/>
              <a:gd name="connsiteY235" fmla="*/ 272812 h 994961"/>
              <a:gd name="connsiteX236" fmla="*/ 208621 w 994960"/>
              <a:gd name="connsiteY236" fmla="*/ 320955 h 994961"/>
              <a:gd name="connsiteX237" fmla="*/ 64191 w 994960"/>
              <a:gd name="connsiteY237" fmla="*/ 272812 h 994961"/>
              <a:gd name="connsiteX238" fmla="*/ 208621 w 994960"/>
              <a:gd name="connsiteY238" fmla="*/ 224669 h 994961"/>
              <a:gd name="connsiteX239" fmla="*/ 64191 w 994960"/>
              <a:gd name="connsiteY239" fmla="*/ 320281 h 994961"/>
              <a:gd name="connsiteX240" fmla="*/ 96287 w 994960"/>
              <a:gd name="connsiteY240" fmla="*/ 335414 h 994961"/>
              <a:gd name="connsiteX241" fmla="*/ 96287 w 994960"/>
              <a:gd name="connsiteY241" fmla="*/ 365504 h 994961"/>
              <a:gd name="connsiteX242" fmla="*/ 64191 w 994960"/>
              <a:gd name="connsiteY242" fmla="*/ 337003 h 994961"/>
              <a:gd name="connsiteX243" fmla="*/ 64191 w 994960"/>
              <a:gd name="connsiteY243" fmla="*/ 384472 h 994961"/>
              <a:gd name="connsiteX244" fmla="*/ 96287 w 994960"/>
              <a:gd name="connsiteY244" fmla="*/ 399605 h 994961"/>
              <a:gd name="connsiteX245" fmla="*/ 96287 w 994960"/>
              <a:gd name="connsiteY245" fmla="*/ 429695 h 994961"/>
              <a:gd name="connsiteX246" fmla="*/ 64191 w 994960"/>
              <a:gd name="connsiteY246" fmla="*/ 401194 h 994961"/>
              <a:gd name="connsiteX247" fmla="*/ 64191 w 994960"/>
              <a:gd name="connsiteY247" fmla="*/ 448663 h 994961"/>
              <a:gd name="connsiteX248" fmla="*/ 96287 w 994960"/>
              <a:gd name="connsiteY248" fmla="*/ 463796 h 994961"/>
              <a:gd name="connsiteX249" fmla="*/ 96287 w 994960"/>
              <a:gd name="connsiteY249" fmla="*/ 493886 h 994961"/>
              <a:gd name="connsiteX250" fmla="*/ 64191 w 994960"/>
              <a:gd name="connsiteY250" fmla="*/ 465385 h 994961"/>
              <a:gd name="connsiteX251" fmla="*/ 64191 w 994960"/>
              <a:gd name="connsiteY251" fmla="*/ 512855 h 994961"/>
              <a:gd name="connsiteX252" fmla="*/ 96287 w 994960"/>
              <a:gd name="connsiteY252" fmla="*/ 527988 h 994961"/>
              <a:gd name="connsiteX253" fmla="*/ 96287 w 994960"/>
              <a:gd name="connsiteY253" fmla="*/ 558077 h 994961"/>
              <a:gd name="connsiteX254" fmla="*/ 64191 w 994960"/>
              <a:gd name="connsiteY254" fmla="*/ 529576 h 994961"/>
              <a:gd name="connsiteX255" fmla="*/ 48143 w 994960"/>
              <a:gd name="connsiteY255" fmla="*/ 641911 h 994961"/>
              <a:gd name="connsiteX256" fmla="*/ 32096 w 994960"/>
              <a:gd name="connsiteY256" fmla="*/ 625863 h 994961"/>
              <a:gd name="connsiteX257" fmla="*/ 48143 w 994960"/>
              <a:gd name="connsiteY257" fmla="*/ 609815 h 994961"/>
              <a:gd name="connsiteX258" fmla="*/ 361411 w 994960"/>
              <a:gd name="connsiteY258" fmla="*/ 609815 h 994961"/>
              <a:gd name="connsiteX259" fmla="*/ 340437 w 994960"/>
              <a:gd name="connsiteY259" fmla="*/ 641911 h 994961"/>
              <a:gd name="connsiteX260" fmla="*/ 641910 w 994960"/>
              <a:gd name="connsiteY260" fmla="*/ 898675 h 994961"/>
              <a:gd name="connsiteX261" fmla="*/ 720528 w 994960"/>
              <a:gd name="connsiteY261" fmla="*/ 962866 h 994961"/>
              <a:gd name="connsiteX262" fmla="*/ 274433 w 994960"/>
              <a:gd name="connsiteY262" fmla="*/ 962866 h 994961"/>
              <a:gd name="connsiteX263" fmla="*/ 353051 w 994960"/>
              <a:gd name="connsiteY263" fmla="*/ 898675 h 994961"/>
              <a:gd name="connsiteX264" fmla="*/ 497480 w 994960"/>
              <a:gd name="connsiteY264" fmla="*/ 866579 h 994961"/>
              <a:gd name="connsiteX265" fmla="*/ 353051 w 994960"/>
              <a:gd name="connsiteY265" fmla="*/ 722149 h 994961"/>
              <a:gd name="connsiteX266" fmla="*/ 497480 w 994960"/>
              <a:gd name="connsiteY266" fmla="*/ 577720 h 994961"/>
              <a:gd name="connsiteX267" fmla="*/ 641910 w 994960"/>
              <a:gd name="connsiteY267" fmla="*/ 722149 h 994961"/>
              <a:gd name="connsiteX268" fmla="*/ 497480 w 994960"/>
              <a:gd name="connsiteY268" fmla="*/ 866579 h 994961"/>
              <a:gd name="connsiteX269" fmla="*/ 946817 w 994960"/>
              <a:gd name="connsiteY269" fmla="*/ 641911 h 994961"/>
              <a:gd name="connsiteX270" fmla="*/ 654524 w 994960"/>
              <a:gd name="connsiteY270" fmla="*/ 641911 h 994961"/>
              <a:gd name="connsiteX271" fmla="*/ 633549 w 994960"/>
              <a:gd name="connsiteY271" fmla="*/ 609815 h 994961"/>
              <a:gd name="connsiteX272" fmla="*/ 946817 w 994960"/>
              <a:gd name="connsiteY272" fmla="*/ 609815 h 994961"/>
              <a:gd name="connsiteX273" fmla="*/ 962865 w 994960"/>
              <a:gd name="connsiteY273" fmla="*/ 625863 h 994961"/>
              <a:gd name="connsiteX274" fmla="*/ 946817 w 994960"/>
              <a:gd name="connsiteY274" fmla="*/ 641911 h 994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</a:cxnLst>
            <a:rect l="l" t="t" r="r" b="b"/>
            <a:pathLst>
              <a:path w="994960" h="994961">
                <a:moveTo>
                  <a:pt x="946817" y="577720"/>
                </a:moveTo>
                <a:lnTo>
                  <a:pt x="929791" y="577720"/>
                </a:lnTo>
                <a:cubicBezTo>
                  <a:pt x="950155" y="565170"/>
                  <a:pt x="962865" y="549042"/>
                  <a:pt x="962865" y="529576"/>
                </a:cubicBezTo>
                <a:lnTo>
                  <a:pt x="962865" y="80239"/>
                </a:lnTo>
                <a:cubicBezTo>
                  <a:pt x="962865" y="28116"/>
                  <a:pt x="871922" y="0"/>
                  <a:pt x="786340" y="0"/>
                </a:cubicBezTo>
                <a:cubicBezTo>
                  <a:pt x="700757" y="0"/>
                  <a:pt x="609815" y="28116"/>
                  <a:pt x="609815" y="80239"/>
                </a:cubicBezTo>
                <a:lnTo>
                  <a:pt x="609815" y="529576"/>
                </a:lnTo>
                <a:cubicBezTo>
                  <a:pt x="609815" y="549042"/>
                  <a:pt x="622524" y="565170"/>
                  <a:pt x="642889" y="577720"/>
                </a:cubicBezTo>
                <a:lnTo>
                  <a:pt x="598661" y="577720"/>
                </a:lnTo>
                <a:cubicBezTo>
                  <a:pt x="569984" y="557564"/>
                  <a:pt x="535128" y="545624"/>
                  <a:pt x="497480" y="545624"/>
                </a:cubicBezTo>
                <a:cubicBezTo>
                  <a:pt x="459832" y="545624"/>
                  <a:pt x="424993" y="557564"/>
                  <a:pt x="396299" y="577720"/>
                </a:cubicBezTo>
                <a:lnTo>
                  <a:pt x="352072" y="577720"/>
                </a:lnTo>
                <a:cubicBezTo>
                  <a:pt x="372436" y="565170"/>
                  <a:pt x="385146" y="549042"/>
                  <a:pt x="385146" y="529576"/>
                </a:cubicBezTo>
                <a:lnTo>
                  <a:pt x="385146" y="272812"/>
                </a:lnTo>
                <a:cubicBezTo>
                  <a:pt x="385146" y="220689"/>
                  <a:pt x="294203" y="192573"/>
                  <a:pt x="208621" y="192573"/>
                </a:cubicBezTo>
                <a:cubicBezTo>
                  <a:pt x="123038" y="192573"/>
                  <a:pt x="32096" y="220689"/>
                  <a:pt x="32096" y="272812"/>
                </a:cubicBezTo>
                <a:lnTo>
                  <a:pt x="32096" y="529576"/>
                </a:lnTo>
                <a:cubicBezTo>
                  <a:pt x="32096" y="549042"/>
                  <a:pt x="44805" y="565170"/>
                  <a:pt x="65170" y="577720"/>
                </a:cubicBezTo>
                <a:lnTo>
                  <a:pt x="48143" y="577720"/>
                </a:lnTo>
                <a:cubicBezTo>
                  <a:pt x="21600" y="577720"/>
                  <a:pt x="0" y="599320"/>
                  <a:pt x="0" y="625863"/>
                </a:cubicBezTo>
                <a:cubicBezTo>
                  <a:pt x="0" y="652406"/>
                  <a:pt x="21600" y="674006"/>
                  <a:pt x="48143" y="674006"/>
                </a:cubicBezTo>
                <a:lnTo>
                  <a:pt x="327791" y="674006"/>
                </a:lnTo>
                <a:cubicBezTo>
                  <a:pt x="323442" y="689332"/>
                  <a:pt x="320955" y="705444"/>
                  <a:pt x="320955" y="722149"/>
                </a:cubicBezTo>
                <a:cubicBezTo>
                  <a:pt x="320955" y="781847"/>
                  <a:pt x="350820" y="834612"/>
                  <a:pt x="396299" y="866579"/>
                </a:cubicBezTo>
                <a:lnTo>
                  <a:pt x="353051" y="866579"/>
                </a:lnTo>
                <a:cubicBezTo>
                  <a:pt x="291106" y="866579"/>
                  <a:pt x="240716" y="916969"/>
                  <a:pt x="240716" y="978914"/>
                </a:cubicBezTo>
                <a:lnTo>
                  <a:pt x="240716" y="994962"/>
                </a:lnTo>
                <a:lnTo>
                  <a:pt x="754244" y="994962"/>
                </a:lnTo>
                <a:lnTo>
                  <a:pt x="754244" y="978914"/>
                </a:lnTo>
                <a:cubicBezTo>
                  <a:pt x="754244" y="916969"/>
                  <a:pt x="703854" y="866579"/>
                  <a:pt x="641910" y="866579"/>
                </a:cubicBezTo>
                <a:lnTo>
                  <a:pt x="598661" y="866579"/>
                </a:lnTo>
                <a:cubicBezTo>
                  <a:pt x="644141" y="834612"/>
                  <a:pt x="674006" y="781847"/>
                  <a:pt x="674006" y="722149"/>
                </a:cubicBezTo>
                <a:cubicBezTo>
                  <a:pt x="674006" y="705444"/>
                  <a:pt x="671518" y="689332"/>
                  <a:pt x="667169" y="674006"/>
                </a:cubicBezTo>
                <a:lnTo>
                  <a:pt x="946817" y="674006"/>
                </a:lnTo>
                <a:cubicBezTo>
                  <a:pt x="973360" y="674006"/>
                  <a:pt x="994961" y="652406"/>
                  <a:pt x="994961" y="625863"/>
                </a:cubicBezTo>
                <a:cubicBezTo>
                  <a:pt x="994961" y="599320"/>
                  <a:pt x="973360" y="577720"/>
                  <a:pt x="946817" y="577720"/>
                </a:cubicBezTo>
                <a:close/>
                <a:moveTo>
                  <a:pt x="770292" y="160157"/>
                </a:moveTo>
                <a:lnTo>
                  <a:pt x="770292" y="192252"/>
                </a:lnTo>
                <a:cubicBezTo>
                  <a:pt x="745835" y="191257"/>
                  <a:pt x="724315" y="188016"/>
                  <a:pt x="706101" y="183522"/>
                </a:cubicBezTo>
                <a:lnTo>
                  <a:pt x="706101" y="152037"/>
                </a:lnTo>
                <a:cubicBezTo>
                  <a:pt x="726385" y="156514"/>
                  <a:pt x="748307" y="159258"/>
                  <a:pt x="770292" y="160157"/>
                </a:cubicBezTo>
                <a:close/>
                <a:moveTo>
                  <a:pt x="802388" y="577399"/>
                </a:moveTo>
                <a:lnTo>
                  <a:pt x="802388" y="545303"/>
                </a:lnTo>
                <a:cubicBezTo>
                  <a:pt x="824373" y="544404"/>
                  <a:pt x="846294" y="541660"/>
                  <a:pt x="866579" y="537183"/>
                </a:cubicBezTo>
                <a:lnTo>
                  <a:pt x="866579" y="568669"/>
                </a:lnTo>
                <a:cubicBezTo>
                  <a:pt x="848364" y="573162"/>
                  <a:pt x="826844" y="576404"/>
                  <a:pt x="802388" y="577399"/>
                </a:cubicBezTo>
                <a:close/>
                <a:moveTo>
                  <a:pt x="802388" y="513208"/>
                </a:moveTo>
                <a:lnTo>
                  <a:pt x="802388" y="481112"/>
                </a:lnTo>
                <a:cubicBezTo>
                  <a:pt x="824373" y="480213"/>
                  <a:pt x="846294" y="477469"/>
                  <a:pt x="866579" y="472992"/>
                </a:cubicBezTo>
                <a:lnTo>
                  <a:pt x="866579" y="504478"/>
                </a:lnTo>
                <a:cubicBezTo>
                  <a:pt x="848364" y="508971"/>
                  <a:pt x="826844" y="512213"/>
                  <a:pt x="802388" y="513208"/>
                </a:cubicBezTo>
                <a:close/>
                <a:moveTo>
                  <a:pt x="802388" y="449016"/>
                </a:moveTo>
                <a:lnTo>
                  <a:pt x="802388" y="416921"/>
                </a:lnTo>
                <a:cubicBezTo>
                  <a:pt x="824373" y="416022"/>
                  <a:pt x="846294" y="413278"/>
                  <a:pt x="866579" y="408801"/>
                </a:cubicBezTo>
                <a:lnTo>
                  <a:pt x="866579" y="440287"/>
                </a:lnTo>
                <a:cubicBezTo>
                  <a:pt x="848364" y="444780"/>
                  <a:pt x="826844" y="448022"/>
                  <a:pt x="802388" y="449016"/>
                </a:cubicBezTo>
                <a:close/>
                <a:moveTo>
                  <a:pt x="802388" y="384825"/>
                </a:moveTo>
                <a:lnTo>
                  <a:pt x="802388" y="352730"/>
                </a:lnTo>
                <a:cubicBezTo>
                  <a:pt x="824373" y="351831"/>
                  <a:pt x="846294" y="349087"/>
                  <a:pt x="866579" y="344610"/>
                </a:cubicBezTo>
                <a:lnTo>
                  <a:pt x="866579" y="376095"/>
                </a:lnTo>
                <a:cubicBezTo>
                  <a:pt x="848364" y="380589"/>
                  <a:pt x="826844" y="383830"/>
                  <a:pt x="802388" y="384825"/>
                </a:cubicBezTo>
                <a:close/>
                <a:moveTo>
                  <a:pt x="802388" y="320634"/>
                </a:moveTo>
                <a:lnTo>
                  <a:pt x="802388" y="288539"/>
                </a:lnTo>
                <a:cubicBezTo>
                  <a:pt x="824373" y="287640"/>
                  <a:pt x="846294" y="284896"/>
                  <a:pt x="866579" y="280419"/>
                </a:cubicBezTo>
                <a:lnTo>
                  <a:pt x="866579" y="311904"/>
                </a:lnTo>
                <a:cubicBezTo>
                  <a:pt x="848364" y="316398"/>
                  <a:pt x="826844" y="319639"/>
                  <a:pt x="802388" y="320634"/>
                </a:cubicBezTo>
                <a:close/>
                <a:moveTo>
                  <a:pt x="802388" y="256443"/>
                </a:moveTo>
                <a:lnTo>
                  <a:pt x="802388" y="224348"/>
                </a:lnTo>
                <a:cubicBezTo>
                  <a:pt x="824373" y="223449"/>
                  <a:pt x="846294" y="220705"/>
                  <a:pt x="866579" y="216228"/>
                </a:cubicBezTo>
                <a:lnTo>
                  <a:pt x="866579" y="247713"/>
                </a:lnTo>
                <a:cubicBezTo>
                  <a:pt x="848364" y="252207"/>
                  <a:pt x="826844" y="255448"/>
                  <a:pt x="802388" y="256443"/>
                </a:cubicBezTo>
                <a:close/>
                <a:moveTo>
                  <a:pt x="802388" y="192252"/>
                </a:moveTo>
                <a:lnTo>
                  <a:pt x="802388" y="160157"/>
                </a:lnTo>
                <a:cubicBezTo>
                  <a:pt x="824373" y="159258"/>
                  <a:pt x="846294" y="156514"/>
                  <a:pt x="866579" y="152037"/>
                </a:cubicBezTo>
                <a:lnTo>
                  <a:pt x="866579" y="183522"/>
                </a:lnTo>
                <a:cubicBezTo>
                  <a:pt x="848364" y="188016"/>
                  <a:pt x="826844" y="191257"/>
                  <a:pt x="802388" y="192252"/>
                </a:cubicBezTo>
                <a:close/>
                <a:moveTo>
                  <a:pt x="770292" y="224348"/>
                </a:moveTo>
                <a:lnTo>
                  <a:pt x="770292" y="256443"/>
                </a:lnTo>
                <a:cubicBezTo>
                  <a:pt x="745835" y="255448"/>
                  <a:pt x="724315" y="252207"/>
                  <a:pt x="706101" y="247713"/>
                </a:cubicBezTo>
                <a:lnTo>
                  <a:pt x="706101" y="216228"/>
                </a:lnTo>
                <a:cubicBezTo>
                  <a:pt x="726385" y="220705"/>
                  <a:pt x="748307" y="223449"/>
                  <a:pt x="770292" y="224348"/>
                </a:cubicBezTo>
                <a:close/>
                <a:moveTo>
                  <a:pt x="770292" y="288539"/>
                </a:moveTo>
                <a:lnTo>
                  <a:pt x="770292" y="320634"/>
                </a:lnTo>
                <a:cubicBezTo>
                  <a:pt x="745835" y="319639"/>
                  <a:pt x="724315" y="316398"/>
                  <a:pt x="706101" y="311904"/>
                </a:cubicBezTo>
                <a:lnTo>
                  <a:pt x="706101" y="280419"/>
                </a:lnTo>
                <a:cubicBezTo>
                  <a:pt x="726385" y="284896"/>
                  <a:pt x="748307" y="287640"/>
                  <a:pt x="770292" y="288539"/>
                </a:cubicBezTo>
                <a:close/>
                <a:moveTo>
                  <a:pt x="770292" y="352730"/>
                </a:moveTo>
                <a:lnTo>
                  <a:pt x="770292" y="384825"/>
                </a:lnTo>
                <a:cubicBezTo>
                  <a:pt x="745835" y="383830"/>
                  <a:pt x="724315" y="380589"/>
                  <a:pt x="706101" y="376095"/>
                </a:cubicBezTo>
                <a:lnTo>
                  <a:pt x="706101" y="344610"/>
                </a:lnTo>
                <a:cubicBezTo>
                  <a:pt x="726385" y="349087"/>
                  <a:pt x="748307" y="351831"/>
                  <a:pt x="770292" y="352730"/>
                </a:cubicBezTo>
                <a:close/>
                <a:moveTo>
                  <a:pt x="770292" y="416921"/>
                </a:moveTo>
                <a:lnTo>
                  <a:pt x="770292" y="449016"/>
                </a:lnTo>
                <a:cubicBezTo>
                  <a:pt x="745835" y="448022"/>
                  <a:pt x="724315" y="444780"/>
                  <a:pt x="706101" y="440287"/>
                </a:cubicBezTo>
                <a:lnTo>
                  <a:pt x="706101" y="408801"/>
                </a:lnTo>
                <a:cubicBezTo>
                  <a:pt x="726385" y="413278"/>
                  <a:pt x="748307" y="416022"/>
                  <a:pt x="770292" y="416921"/>
                </a:cubicBezTo>
                <a:close/>
                <a:moveTo>
                  <a:pt x="770292" y="481112"/>
                </a:moveTo>
                <a:lnTo>
                  <a:pt x="770292" y="513208"/>
                </a:lnTo>
                <a:cubicBezTo>
                  <a:pt x="745835" y="512213"/>
                  <a:pt x="724315" y="508971"/>
                  <a:pt x="706101" y="504478"/>
                </a:cubicBezTo>
                <a:lnTo>
                  <a:pt x="706101" y="472992"/>
                </a:lnTo>
                <a:cubicBezTo>
                  <a:pt x="726385" y="477469"/>
                  <a:pt x="748307" y="480213"/>
                  <a:pt x="770292" y="481112"/>
                </a:cubicBezTo>
                <a:close/>
                <a:moveTo>
                  <a:pt x="770292" y="545303"/>
                </a:moveTo>
                <a:lnTo>
                  <a:pt x="770292" y="577399"/>
                </a:lnTo>
                <a:cubicBezTo>
                  <a:pt x="745835" y="576404"/>
                  <a:pt x="724315" y="573162"/>
                  <a:pt x="706101" y="568669"/>
                </a:cubicBezTo>
                <a:lnTo>
                  <a:pt x="706101" y="537183"/>
                </a:lnTo>
                <a:cubicBezTo>
                  <a:pt x="726385" y="541660"/>
                  <a:pt x="748307" y="544404"/>
                  <a:pt x="770292" y="545303"/>
                </a:cubicBezTo>
                <a:close/>
                <a:moveTo>
                  <a:pt x="898674" y="558077"/>
                </a:moveTo>
                <a:lnTo>
                  <a:pt x="898674" y="527988"/>
                </a:lnTo>
                <a:cubicBezTo>
                  <a:pt x="910662" y="523687"/>
                  <a:pt x="921558" y="518664"/>
                  <a:pt x="930770" y="512855"/>
                </a:cubicBezTo>
                <a:lnTo>
                  <a:pt x="930770" y="529576"/>
                </a:lnTo>
                <a:cubicBezTo>
                  <a:pt x="930770" y="538419"/>
                  <a:pt x="919279" y="549042"/>
                  <a:pt x="898674" y="558077"/>
                </a:cubicBezTo>
                <a:close/>
                <a:moveTo>
                  <a:pt x="898674" y="493886"/>
                </a:moveTo>
                <a:lnTo>
                  <a:pt x="898674" y="463796"/>
                </a:lnTo>
                <a:cubicBezTo>
                  <a:pt x="910662" y="459496"/>
                  <a:pt x="921558" y="454473"/>
                  <a:pt x="930770" y="448663"/>
                </a:cubicBezTo>
                <a:lnTo>
                  <a:pt x="930770" y="465385"/>
                </a:lnTo>
                <a:cubicBezTo>
                  <a:pt x="930770" y="474228"/>
                  <a:pt x="919279" y="484851"/>
                  <a:pt x="898674" y="493886"/>
                </a:cubicBezTo>
                <a:close/>
                <a:moveTo>
                  <a:pt x="898674" y="429695"/>
                </a:moveTo>
                <a:lnTo>
                  <a:pt x="898674" y="399605"/>
                </a:lnTo>
                <a:cubicBezTo>
                  <a:pt x="910662" y="395305"/>
                  <a:pt x="921558" y="390282"/>
                  <a:pt x="930770" y="384472"/>
                </a:cubicBezTo>
                <a:lnTo>
                  <a:pt x="930770" y="401194"/>
                </a:lnTo>
                <a:cubicBezTo>
                  <a:pt x="930770" y="410036"/>
                  <a:pt x="919279" y="420660"/>
                  <a:pt x="898674" y="429695"/>
                </a:cubicBezTo>
                <a:close/>
                <a:moveTo>
                  <a:pt x="898674" y="365504"/>
                </a:moveTo>
                <a:lnTo>
                  <a:pt x="898674" y="335414"/>
                </a:lnTo>
                <a:cubicBezTo>
                  <a:pt x="910662" y="331114"/>
                  <a:pt x="921558" y="326091"/>
                  <a:pt x="930770" y="320281"/>
                </a:cubicBezTo>
                <a:lnTo>
                  <a:pt x="930770" y="337003"/>
                </a:lnTo>
                <a:cubicBezTo>
                  <a:pt x="930770" y="345845"/>
                  <a:pt x="919279" y="356469"/>
                  <a:pt x="898674" y="365504"/>
                </a:cubicBezTo>
                <a:close/>
                <a:moveTo>
                  <a:pt x="898674" y="301313"/>
                </a:moveTo>
                <a:lnTo>
                  <a:pt x="898674" y="271223"/>
                </a:lnTo>
                <a:cubicBezTo>
                  <a:pt x="910662" y="266922"/>
                  <a:pt x="921558" y="261900"/>
                  <a:pt x="930770" y="256090"/>
                </a:cubicBezTo>
                <a:lnTo>
                  <a:pt x="930770" y="272812"/>
                </a:lnTo>
                <a:cubicBezTo>
                  <a:pt x="930770" y="281654"/>
                  <a:pt x="919279" y="292278"/>
                  <a:pt x="898674" y="301313"/>
                </a:cubicBezTo>
                <a:close/>
                <a:moveTo>
                  <a:pt x="898674" y="237122"/>
                </a:moveTo>
                <a:lnTo>
                  <a:pt x="898674" y="207032"/>
                </a:lnTo>
                <a:cubicBezTo>
                  <a:pt x="910662" y="202731"/>
                  <a:pt x="921558" y="197708"/>
                  <a:pt x="930770" y="191899"/>
                </a:cubicBezTo>
                <a:lnTo>
                  <a:pt x="930770" y="208621"/>
                </a:lnTo>
                <a:cubicBezTo>
                  <a:pt x="930770" y="217463"/>
                  <a:pt x="919279" y="228087"/>
                  <a:pt x="898674" y="237122"/>
                </a:cubicBezTo>
                <a:close/>
                <a:moveTo>
                  <a:pt x="898674" y="172931"/>
                </a:moveTo>
                <a:lnTo>
                  <a:pt x="898674" y="142841"/>
                </a:lnTo>
                <a:cubicBezTo>
                  <a:pt x="910662" y="138540"/>
                  <a:pt x="921558" y="133517"/>
                  <a:pt x="930770" y="127708"/>
                </a:cubicBezTo>
                <a:lnTo>
                  <a:pt x="930770" y="144430"/>
                </a:lnTo>
                <a:cubicBezTo>
                  <a:pt x="930770" y="153272"/>
                  <a:pt x="919279" y="163896"/>
                  <a:pt x="898674" y="172931"/>
                </a:cubicBezTo>
                <a:close/>
                <a:moveTo>
                  <a:pt x="786340" y="32096"/>
                </a:moveTo>
                <a:cubicBezTo>
                  <a:pt x="874506" y="32096"/>
                  <a:pt x="930770" y="60612"/>
                  <a:pt x="930770" y="80239"/>
                </a:cubicBezTo>
                <a:cubicBezTo>
                  <a:pt x="930770" y="99865"/>
                  <a:pt x="874506" y="128382"/>
                  <a:pt x="786340" y="128382"/>
                </a:cubicBezTo>
                <a:cubicBezTo>
                  <a:pt x="698173" y="128382"/>
                  <a:pt x="641910" y="99865"/>
                  <a:pt x="641910" y="80239"/>
                </a:cubicBezTo>
                <a:cubicBezTo>
                  <a:pt x="641910" y="60612"/>
                  <a:pt x="698173" y="32096"/>
                  <a:pt x="786340" y="32096"/>
                </a:cubicBezTo>
                <a:close/>
                <a:moveTo>
                  <a:pt x="641910" y="127708"/>
                </a:moveTo>
                <a:cubicBezTo>
                  <a:pt x="651121" y="133517"/>
                  <a:pt x="662018" y="138540"/>
                  <a:pt x="674006" y="142841"/>
                </a:cubicBezTo>
                <a:lnTo>
                  <a:pt x="674006" y="172931"/>
                </a:lnTo>
                <a:cubicBezTo>
                  <a:pt x="653400" y="163896"/>
                  <a:pt x="641910" y="153272"/>
                  <a:pt x="641910" y="144430"/>
                </a:cubicBezTo>
                <a:close/>
                <a:moveTo>
                  <a:pt x="641910" y="191899"/>
                </a:moveTo>
                <a:cubicBezTo>
                  <a:pt x="651121" y="197708"/>
                  <a:pt x="662018" y="202731"/>
                  <a:pt x="674006" y="207032"/>
                </a:cubicBezTo>
                <a:lnTo>
                  <a:pt x="674006" y="237122"/>
                </a:lnTo>
                <a:cubicBezTo>
                  <a:pt x="653400" y="228087"/>
                  <a:pt x="641910" y="217463"/>
                  <a:pt x="641910" y="208621"/>
                </a:cubicBezTo>
                <a:close/>
                <a:moveTo>
                  <a:pt x="641910" y="256090"/>
                </a:moveTo>
                <a:cubicBezTo>
                  <a:pt x="651121" y="261900"/>
                  <a:pt x="662018" y="266922"/>
                  <a:pt x="674006" y="271223"/>
                </a:cubicBezTo>
                <a:lnTo>
                  <a:pt x="674006" y="301313"/>
                </a:lnTo>
                <a:cubicBezTo>
                  <a:pt x="653400" y="292278"/>
                  <a:pt x="641910" y="281654"/>
                  <a:pt x="641910" y="272812"/>
                </a:cubicBezTo>
                <a:close/>
                <a:moveTo>
                  <a:pt x="641910" y="320281"/>
                </a:moveTo>
                <a:cubicBezTo>
                  <a:pt x="651121" y="326091"/>
                  <a:pt x="662018" y="331114"/>
                  <a:pt x="674006" y="335414"/>
                </a:cubicBezTo>
                <a:lnTo>
                  <a:pt x="674006" y="365504"/>
                </a:lnTo>
                <a:cubicBezTo>
                  <a:pt x="653400" y="356469"/>
                  <a:pt x="641910" y="345845"/>
                  <a:pt x="641910" y="337003"/>
                </a:cubicBezTo>
                <a:close/>
                <a:moveTo>
                  <a:pt x="641910" y="384472"/>
                </a:moveTo>
                <a:cubicBezTo>
                  <a:pt x="651121" y="390282"/>
                  <a:pt x="662018" y="395305"/>
                  <a:pt x="674006" y="399605"/>
                </a:cubicBezTo>
                <a:lnTo>
                  <a:pt x="674006" y="429695"/>
                </a:lnTo>
                <a:cubicBezTo>
                  <a:pt x="653400" y="420660"/>
                  <a:pt x="641910" y="410036"/>
                  <a:pt x="641910" y="401194"/>
                </a:cubicBezTo>
                <a:close/>
                <a:moveTo>
                  <a:pt x="641910" y="448663"/>
                </a:moveTo>
                <a:cubicBezTo>
                  <a:pt x="651121" y="454473"/>
                  <a:pt x="662018" y="459496"/>
                  <a:pt x="674006" y="463796"/>
                </a:cubicBezTo>
                <a:lnTo>
                  <a:pt x="674006" y="493886"/>
                </a:lnTo>
                <a:cubicBezTo>
                  <a:pt x="653400" y="484851"/>
                  <a:pt x="641910" y="474228"/>
                  <a:pt x="641910" y="465385"/>
                </a:cubicBezTo>
                <a:close/>
                <a:moveTo>
                  <a:pt x="641910" y="512855"/>
                </a:moveTo>
                <a:cubicBezTo>
                  <a:pt x="651121" y="518664"/>
                  <a:pt x="662018" y="523687"/>
                  <a:pt x="674006" y="527988"/>
                </a:cubicBezTo>
                <a:lnTo>
                  <a:pt x="674006" y="558077"/>
                </a:lnTo>
                <a:cubicBezTo>
                  <a:pt x="653400" y="549042"/>
                  <a:pt x="641910" y="538419"/>
                  <a:pt x="641910" y="529576"/>
                </a:cubicBezTo>
                <a:close/>
                <a:moveTo>
                  <a:pt x="192573" y="352730"/>
                </a:moveTo>
                <a:lnTo>
                  <a:pt x="192573" y="384825"/>
                </a:lnTo>
                <a:cubicBezTo>
                  <a:pt x="168116" y="383830"/>
                  <a:pt x="146596" y="380589"/>
                  <a:pt x="128382" y="376095"/>
                </a:cubicBezTo>
                <a:lnTo>
                  <a:pt x="128382" y="344610"/>
                </a:lnTo>
                <a:cubicBezTo>
                  <a:pt x="148666" y="349087"/>
                  <a:pt x="170588" y="351831"/>
                  <a:pt x="192573" y="352730"/>
                </a:cubicBezTo>
                <a:close/>
                <a:moveTo>
                  <a:pt x="224669" y="577399"/>
                </a:moveTo>
                <a:lnTo>
                  <a:pt x="224669" y="545303"/>
                </a:lnTo>
                <a:cubicBezTo>
                  <a:pt x="246654" y="544404"/>
                  <a:pt x="268575" y="541660"/>
                  <a:pt x="288860" y="537183"/>
                </a:cubicBezTo>
                <a:lnTo>
                  <a:pt x="288860" y="568669"/>
                </a:lnTo>
                <a:cubicBezTo>
                  <a:pt x="270645" y="573162"/>
                  <a:pt x="249125" y="576404"/>
                  <a:pt x="224669" y="577399"/>
                </a:cubicBezTo>
                <a:close/>
                <a:moveTo>
                  <a:pt x="224669" y="513208"/>
                </a:moveTo>
                <a:lnTo>
                  <a:pt x="224669" y="481112"/>
                </a:lnTo>
                <a:cubicBezTo>
                  <a:pt x="246654" y="480213"/>
                  <a:pt x="268575" y="477469"/>
                  <a:pt x="288860" y="472992"/>
                </a:cubicBezTo>
                <a:lnTo>
                  <a:pt x="288860" y="504478"/>
                </a:lnTo>
                <a:cubicBezTo>
                  <a:pt x="270645" y="508971"/>
                  <a:pt x="249125" y="512213"/>
                  <a:pt x="224669" y="513208"/>
                </a:cubicBezTo>
                <a:close/>
                <a:moveTo>
                  <a:pt x="224669" y="449016"/>
                </a:moveTo>
                <a:lnTo>
                  <a:pt x="224669" y="416921"/>
                </a:lnTo>
                <a:cubicBezTo>
                  <a:pt x="246654" y="416022"/>
                  <a:pt x="268575" y="413278"/>
                  <a:pt x="288860" y="408801"/>
                </a:cubicBezTo>
                <a:lnTo>
                  <a:pt x="288860" y="440287"/>
                </a:lnTo>
                <a:cubicBezTo>
                  <a:pt x="270645" y="444780"/>
                  <a:pt x="249125" y="448022"/>
                  <a:pt x="224669" y="449016"/>
                </a:cubicBezTo>
                <a:close/>
                <a:moveTo>
                  <a:pt x="224669" y="384825"/>
                </a:moveTo>
                <a:lnTo>
                  <a:pt x="224669" y="352730"/>
                </a:lnTo>
                <a:cubicBezTo>
                  <a:pt x="246654" y="351831"/>
                  <a:pt x="268575" y="349087"/>
                  <a:pt x="288860" y="344610"/>
                </a:cubicBezTo>
                <a:lnTo>
                  <a:pt x="288860" y="376095"/>
                </a:lnTo>
                <a:cubicBezTo>
                  <a:pt x="270645" y="380589"/>
                  <a:pt x="249125" y="383830"/>
                  <a:pt x="224669" y="384825"/>
                </a:cubicBezTo>
                <a:close/>
                <a:moveTo>
                  <a:pt x="192573" y="416921"/>
                </a:moveTo>
                <a:lnTo>
                  <a:pt x="192573" y="449016"/>
                </a:lnTo>
                <a:cubicBezTo>
                  <a:pt x="168116" y="448022"/>
                  <a:pt x="146596" y="444780"/>
                  <a:pt x="128382" y="440287"/>
                </a:cubicBezTo>
                <a:lnTo>
                  <a:pt x="128382" y="408801"/>
                </a:lnTo>
                <a:cubicBezTo>
                  <a:pt x="148666" y="413278"/>
                  <a:pt x="170588" y="416022"/>
                  <a:pt x="192573" y="416921"/>
                </a:cubicBezTo>
                <a:close/>
                <a:moveTo>
                  <a:pt x="192573" y="481112"/>
                </a:moveTo>
                <a:lnTo>
                  <a:pt x="192573" y="513208"/>
                </a:lnTo>
                <a:cubicBezTo>
                  <a:pt x="168116" y="512213"/>
                  <a:pt x="146596" y="508971"/>
                  <a:pt x="128382" y="504478"/>
                </a:cubicBezTo>
                <a:lnTo>
                  <a:pt x="128382" y="472992"/>
                </a:lnTo>
                <a:cubicBezTo>
                  <a:pt x="148666" y="477469"/>
                  <a:pt x="170588" y="480213"/>
                  <a:pt x="192573" y="481112"/>
                </a:cubicBezTo>
                <a:close/>
                <a:moveTo>
                  <a:pt x="192573" y="545303"/>
                </a:moveTo>
                <a:lnTo>
                  <a:pt x="192573" y="577399"/>
                </a:lnTo>
                <a:cubicBezTo>
                  <a:pt x="168116" y="576404"/>
                  <a:pt x="146596" y="573162"/>
                  <a:pt x="128382" y="568669"/>
                </a:cubicBezTo>
                <a:lnTo>
                  <a:pt x="128382" y="537183"/>
                </a:lnTo>
                <a:cubicBezTo>
                  <a:pt x="148666" y="541660"/>
                  <a:pt x="170588" y="544404"/>
                  <a:pt x="192573" y="545303"/>
                </a:cubicBezTo>
                <a:close/>
                <a:moveTo>
                  <a:pt x="320955" y="558077"/>
                </a:moveTo>
                <a:lnTo>
                  <a:pt x="320955" y="527988"/>
                </a:lnTo>
                <a:cubicBezTo>
                  <a:pt x="332943" y="523687"/>
                  <a:pt x="343839" y="518664"/>
                  <a:pt x="353051" y="512855"/>
                </a:cubicBezTo>
                <a:lnTo>
                  <a:pt x="353051" y="529576"/>
                </a:lnTo>
                <a:cubicBezTo>
                  <a:pt x="353051" y="538419"/>
                  <a:pt x="341560" y="549042"/>
                  <a:pt x="320955" y="558077"/>
                </a:cubicBezTo>
                <a:close/>
                <a:moveTo>
                  <a:pt x="320955" y="493886"/>
                </a:moveTo>
                <a:lnTo>
                  <a:pt x="320955" y="463796"/>
                </a:lnTo>
                <a:cubicBezTo>
                  <a:pt x="332943" y="459496"/>
                  <a:pt x="343839" y="454473"/>
                  <a:pt x="353051" y="448663"/>
                </a:cubicBezTo>
                <a:lnTo>
                  <a:pt x="353051" y="465385"/>
                </a:lnTo>
                <a:cubicBezTo>
                  <a:pt x="353051" y="474228"/>
                  <a:pt x="341560" y="484851"/>
                  <a:pt x="320955" y="493886"/>
                </a:cubicBezTo>
                <a:close/>
                <a:moveTo>
                  <a:pt x="320955" y="429695"/>
                </a:moveTo>
                <a:lnTo>
                  <a:pt x="320955" y="399605"/>
                </a:lnTo>
                <a:cubicBezTo>
                  <a:pt x="332943" y="395305"/>
                  <a:pt x="343839" y="390282"/>
                  <a:pt x="353051" y="384472"/>
                </a:cubicBezTo>
                <a:lnTo>
                  <a:pt x="353051" y="401194"/>
                </a:lnTo>
                <a:cubicBezTo>
                  <a:pt x="353051" y="410036"/>
                  <a:pt x="341560" y="420660"/>
                  <a:pt x="320955" y="429695"/>
                </a:cubicBezTo>
                <a:close/>
                <a:moveTo>
                  <a:pt x="320955" y="365504"/>
                </a:moveTo>
                <a:lnTo>
                  <a:pt x="320955" y="335414"/>
                </a:lnTo>
                <a:cubicBezTo>
                  <a:pt x="332943" y="331114"/>
                  <a:pt x="343839" y="326091"/>
                  <a:pt x="353051" y="320281"/>
                </a:cubicBezTo>
                <a:lnTo>
                  <a:pt x="353051" y="337003"/>
                </a:lnTo>
                <a:cubicBezTo>
                  <a:pt x="353051" y="345845"/>
                  <a:pt x="341560" y="356469"/>
                  <a:pt x="320955" y="365504"/>
                </a:cubicBezTo>
                <a:close/>
                <a:moveTo>
                  <a:pt x="208621" y="224669"/>
                </a:moveTo>
                <a:cubicBezTo>
                  <a:pt x="296787" y="224669"/>
                  <a:pt x="353051" y="253186"/>
                  <a:pt x="353051" y="272812"/>
                </a:cubicBezTo>
                <a:cubicBezTo>
                  <a:pt x="353051" y="292438"/>
                  <a:pt x="296787" y="320955"/>
                  <a:pt x="208621" y="320955"/>
                </a:cubicBezTo>
                <a:cubicBezTo>
                  <a:pt x="120454" y="320955"/>
                  <a:pt x="64191" y="292438"/>
                  <a:pt x="64191" y="272812"/>
                </a:cubicBezTo>
                <a:cubicBezTo>
                  <a:pt x="64191" y="253186"/>
                  <a:pt x="120454" y="224669"/>
                  <a:pt x="208621" y="224669"/>
                </a:cubicBezTo>
                <a:close/>
                <a:moveTo>
                  <a:pt x="64191" y="320281"/>
                </a:moveTo>
                <a:cubicBezTo>
                  <a:pt x="73402" y="326091"/>
                  <a:pt x="84299" y="331114"/>
                  <a:pt x="96287" y="335414"/>
                </a:cubicBezTo>
                <a:lnTo>
                  <a:pt x="96287" y="365504"/>
                </a:lnTo>
                <a:cubicBezTo>
                  <a:pt x="75681" y="356469"/>
                  <a:pt x="64191" y="345845"/>
                  <a:pt x="64191" y="337003"/>
                </a:cubicBezTo>
                <a:close/>
                <a:moveTo>
                  <a:pt x="64191" y="384472"/>
                </a:moveTo>
                <a:cubicBezTo>
                  <a:pt x="73402" y="390282"/>
                  <a:pt x="84299" y="395305"/>
                  <a:pt x="96287" y="399605"/>
                </a:cubicBezTo>
                <a:lnTo>
                  <a:pt x="96287" y="429695"/>
                </a:lnTo>
                <a:cubicBezTo>
                  <a:pt x="75681" y="420660"/>
                  <a:pt x="64191" y="410036"/>
                  <a:pt x="64191" y="401194"/>
                </a:cubicBezTo>
                <a:close/>
                <a:moveTo>
                  <a:pt x="64191" y="448663"/>
                </a:moveTo>
                <a:cubicBezTo>
                  <a:pt x="73402" y="454473"/>
                  <a:pt x="84299" y="459496"/>
                  <a:pt x="96287" y="463796"/>
                </a:cubicBezTo>
                <a:lnTo>
                  <a:pt x="96287" y="493886"/>
                </a:lnTo>
                <a:cubicBezTo>
                  <a:pt x="75681" y="484851"/>
                  <a:pt x="64191" y="474228"/>
                  <a:pt x="64191" y="465385"/>
                </a:cubicBezTo>
                <a:close/>
                <a:moveTo>
                  <a:pt x="64191" y="512855"/>
                </a:moveTo>
                <a:cubicBezTo>
                  <a:pt x="73402" y="518664"/>
                  <a:pt x="84299" y="523687"/>
                  <a:pt x="96287" y="527988"/>
                </a:cubicBezTo>
                <a:lnTo>
                  <a:pt x="96287" y="558077"/>
                </a:lnTo>
                <a:cubicBezTo>
                  <a:pt x="75681" y="549042"/>
                  <a:pt x="64191" y="538419"/>
                  <a:pt x="64191" y="529576"/>
                </a:cubicBezTo>
                <a:close/>
                <a:moveTo>
                  <a:pt x="48143" y="641911"/>
                </a:moveTo>
                <a:cubicBezTo>
                  <a:pt x="39301" y="641911"/>
                  <a:pt x="32096" y="634705"/>
                  <a:pt x="32096" y="625863"/>
                </a:cubicBezTo>
                <a:cubicBezTo>
                  <a:pt x="32096" y="617021"/>
                  <a:pt x="39301" y="609815"/>
                  <a:pt x="48143" y="609815"/>
                </a:cubicBezTo>
                <a:lnTo>
                  <a:pt x="361411" y="609815"/>
                </a:lnTo>
                <a:cubicBezTo>
                  <a:pt x="353275" y="619652"/>
                  <a:pt x="346310" y="630453"/>
                  <a:pt x="340437" y="641911"/>
                </a:cubicBezTo>
                <a:close/>
                <a:moveTo>
                  <a:pt x="641910" y="898675"/>
                </a:moveTo>
                <a:cubicBezTo>
                  <a:pt x="680665" y="898675"/>
                  <a:pt x="713082" y="926293"/>
                  <a:pt x="720528" y="962866"/>
                </a:cubicBezTo>
                <a:lnTo>
                  <a:pt x="274433" y="962866"/>
                </a:lnTo>
                <a:cubicBezTo>
                  <a:pt x="281879" y="926293"/>
                  <a:pt x="314311" y="898675"/>
                  <a:pt x="353051" y="898675"/>
                </a:cubicBezTo>
                <a:close/>
                <a:moveTo>
                  <a:pt x="497480" y="866579"/>
                </a:moveTo>
                <a:cubicBezTo>
                  <a:pt x="417851" y="866579"/>
                  <a:pt x="353051" y="801779"/>
                  <a:pt x="353051" y="722149"/>
                </a:cubicBezTo>
                <a:cubicBezTo>
                  <a:pt x="353051" y="642520"/>
                  <a:pt x="417851" y="577720"/>
                  <a:pt x="497480" y="577720"/>
                </a:cubicBezTo>
                <a:cubicBezTo>
                  <a:pt x="577109" y="577720"/>
                  <a:pt x="641910" y="642520"/>
                  <a:pt x="641910" y="722149"/>
                </a:cubicBezTo>
                <a:cubicBezTo>
                  <a:pt x="641910" y="801779"/>
                  <a:pt x="577109" y="866579"/>
                  <a:pt x="497480" y="866579"/>
                </a:cubicBezTo>
                <a:close/>
                <a:moveTo>
                  <a:pt x="946817" y="641911"/>
                </a:moveTo>
                <a:lnTo>
                  <a:pt x="654524" y="641911"/>
                </a:lnTo>
                <a:cubicBezTo>
                  <a:pt x="648650" y="630453"/>
                  <a:pt x="641685" y="619652"/>
                  <a:pt x="633549" y="609815"/>
                </a:cubicBezTo>
                <a:lnTo>
                  <a:pt x="946817" y="609815"/>
                </a:lnTo>
                <a:cubicBezTo>
                  <a:pt x="955660" y="609815"/>
                  <a:pt x="962865" y="617021"/>
                  <a:pt x="962865" y="625863"/>
                </a:cubicBezTo>
                <a:cubicBezTo>
                  <a:pt x="962865" y="634705"/>
                  <a:pt x="955660" y="641911"/>
                  <a:pt x="946817" y="641911"/>
                </a:cubicBezTo>
                <a:close/>
              </a:path>
            </a:pathLst>
          </a:custGeom>
          <a:gradFill>
            <a:gsLst>
              <a:gs pos="100000">
                <a:schemeClr val="bg1">
                  <a:alpha val="0"/>
                </a:schemeClr>
              </a:gs>
              <a:gs pos="0">
                <a:srgbClr val="F2F7FC"/>
              </a:gs>
            </a:gsLst>
            <a:lin ang="5400000" scaled="0"/>
          </a:gradFill>
          <a:ln w="15925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pic>
        <p:nvPicPr>
          <p:cNvPr id="167" name="图片 166" descr="黑暗中的灯光&#10;&#10;描述已自动生成">
            <a:extLst>
              <a:ext uri="{FF2B5EF4-FFF2-40B4-BE49-F238E27FC236}">
                <a16:creationId xmlns:a16="http://schemas.microsoft.com/office/drawing/2014/main" id="{A0D11692-9725-8A47-9F6E-A933552CE52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 amt="40000"/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989" b="18847"/>
          <a:stretch/>
        </p:blipFill>
        <p:spPr>
          <a:xfrm>
            <a:off x="-1" y="1910922"/>
            <a:ext cx="3597323" cy="4947078"/>
          </a:xfrm>
          <a:prstGeom prst="rect">
            <a:avLst/>
          </a:prstGeom>
        </p:spPr>
      </p:pic>
      <p:pic>
        <p:nvPicPr>
          <p:cNvPr id="168" name="图片 167" descr="黑暗中的灯光&#10;&#10;描述已自动生成">
            <a:extLst>
              <a:ext uri="{FF2B5EF4-FFF2-40B4-BE49-F238E27FC236}">
                <a16:creationId xmlns:a16="http://schemas.microsoft.com/office/drawing/2014/main" id="{1549F61C-F4DF-A848-A990-C3900C82071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 amt="40000"/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989" b="18847"/>
          <a:stretch/>
        </p:blipFill>
        <p:spPr>
          <a:xfrm flipH="1">
            <a:off x="8594676" y="1910922"/>
            <a:ext cx="3597323" cy="4947078"/>
          </a:xfrm>
          <a:prstGeom prst="rect">
            <a:avLst/>
          </a:prstGeom>
        </p:spPr>
      </p:pic>
      <p:sp>
        <p:nvSpPr>
          <p:cNvPr id="77" name="文本框 76">
            <a:extLst>
              <a:ext uri="{FF2B5EF4-FFF2-40B4-BE49-F238E27FC236}">
                <a16:creationId xmlns:a16="http://schemas.microsoft.com/office/drawing/2014/main" id="{A6EBDC46-FF55-AA49-8B3B-9FF0DA915627}"/>
              </a:ext>
            </a:extLst>
          </p:cNvPr>
          <p:cNvSpPr txBox="1"/>
          <p:nvPr/>
        </p:nvSpPr>
        <p:spPr>
          <a:xfrm>
            <a:off x="4531680" y="679377"/>
            <a:ext cx="3063422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 lvl="0" algn="ctr">
              <a:defRPr sz="2000" spc="300">
                <a:ln w="6350">
                  <a:noFill/>
                </a:ln>
                <a:gradFill>
                  <a:gsLst>
                    <a:gs pos="49000">
                      <a:schemeClr val="bg1"/>
                    </a:gs>
                    <a:gs pos="100000">
                      <a:schemeClr val="accent1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defRPr>
            </a:lvl1pPr>
          </a:lstStyle>
          <a:p>
            <a:r>
              <a:rPr lang="en-US" altLang="zh-CN" dirty="0">
                <a:solidFill>
                  <a:schemeClr val="bg2"/>
                </a:solidFill>
                <a:effectLst/>
                <a:latin typeface="+mn-ea"/>
                <a:ea typeface="+mn-ea"/>
                <a:cs typeface="Alibaba PuHuiTi M" pitchFamily="18" charset="-122"/>
              </a:rPr>
              <a:t>Container&amp;</a:t>
            </a:r>
          </a:p>
          <a:p>
            <a:r>
              <a:rPr lang="en-US" altLang="zh-CN" dirty="0">
                <a:solidFill>
                  <a:schemeClr val="bg2"/>
                </a:solidFill>
                <a:effectLst/>
                <a:latin typeface="+mn-ea"/>
                <a:ea typeface="+mn-ea"/>
                <a:cs typeface="Alibaba PuHuiTi M" pitchFamily="18" charset="-122"/>
              </a:rPr>
              <a:t>Orchestration</a:t>
            </a:r>
            <a:endParaRPr lang="zh-CN" altLang="en-US" dirty="0">
              <a:solidFill>
                <a:schemeClr val="bg2"/>
              </a:solidFill>
              <a:effectLst/>
              <a:latin typeface="+mn-ea"/>
              <a:ea typeface="+mn-ea"/>
              <a:cs typeface="Alibaba PuHuiTi M" pitchFamily="18" charset="-122"/>
            </a:endParaRPr>
          </a:p>
        </p:txBody>
      </p:sp>
      <p:sp>
        <p:nvSpPr>
          <p:cNvPr id="104" name="矩形 103">
            <a:extLst>
              <a:ext uri="{FF2B5EF4-FFF2-40B4-BE49-F238E27FC236}">
                <a16:creationId xmlns:a16="http://schemas.microsoft.com/office/drawing/2014/main" id="{43DCE381-D87D-D645-A929-E445FD2F3648}"/>
              </a:ext>
            </a:extLst>
          </p:cNvPr>
          <p:cNvSpPr/>
          <p:nvPr/>
        </p:nvSpPr>
        <p:spPr>
          <a:xfrm flipV="1">
            <a:off x="4464668" y="892824"/>
            <a:ext cx="134025" cy="222894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6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05" name="矩形 104">
            <a:extLst>
              <a:ext uri="{FF2B5EF4-FFF2-40B4-BE49-F238E27FC236}">
                <a16:creationId xmlns:a16="http://schemas.microsoft.com/office/drawing/2014/main" id="{CF976B31-6B36-784A-8308-C578F39A87A9}"/>
              </a:ext>
            </a:extLst>
          </p:cNvPr>
          <p:cNvSpPr/>
          <p:nvPr/>
        </p:nvSpPr>
        <p:spPr>
          <a:xfrm flipV="1">
            <a:off x="4230122" y="892824"/>
            <a:ext cx="134025" cy="222894"/>
          </a:xfrm>
          <a:prstGeom prst="rect">
            <a:avLst/>
          </a:prstGeom>
          <a:solidFill>
            <a:schemeClr val="bg1">
              <a:alpha val="6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6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06" name="矩形 105">
            <a:extLst>
              <a:ext uri="{FF2B5EF4-FFF2-40B4-BE49-F238E27FC236}">
                <a16:creationId xmlns:a16="http://schemas.microsoft.com/office/drawing/2014/main" id="{673FD2C5-7BFE-8940-A522-8EF97F14E7C5}"/>
              </a:ext>
            </a:extLst>
          </p:cNvPr>
          <p:cNvSpPr/>
          <p:nvPr/>
        </p:nvSpPr>
        <p:spPr>
          <a:xfrm flipV="1">
            <a:off x="3995577" y="892824"/>
            <a:ext cx="134025" cy="222894"/>
          </a:xfrm>
          <a:prstGeom prst="rect">
            <a:avLst/>
          </a:prstGeom>
          <a:solidFill>
            <a:schemeClr val="bg1">
              <a:alpha val="4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6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07" name="矩形 106">
            <a:extLst>
              <a:ext uri="{FF2B5EF4-FFF2-40B4-BE49-F238E27FC236}">
                <a16:creationId xmlns:a16="http://schemas.microsoft.com/office/drawing/2014/main" id="{23552B09-B34D-424A-B892-4DF8F9D14593}"/>
              </a:ext>
            </a:extLst>
          </p:cNvPr>
          <p:cNvSpPr/>
          <p:nvPr/>
        </p:nvSpPr>
        <p:spPr>
          <a:xfrm flipV="1">
            <a:off x="3761032" y="892824"/>
            <a:ext cx="134025" cy="222894"/>
          </a:xfrm>
          <a:prstGeom prst="rect">
            <a:avLst/>
          </a:prstGeom>
          <a:solidFill>
            <a:schemeClr val="bg1">
              <a:alpha val="4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6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cxnSp>
        <p:nvCxnSpPr>
          <p:cNvPr id="108" name="直接连接符 107">
            <a:extLst>
              <a:ext uri="{FF2B5EF4-FFF2-40B4-BE49-F238E27FC236}">
                <a16:creationId xmlns:a16="http://schemas.microsoft.com/office/drawing/2014/main" id="{8AB5D655-8E01-0543-9F9E-19EB52D970CB}"/>
              </a:ext>
            </a:extLst>
          </p:cNvPr>
          <p:cNvCxnSpPr>
            <a:cxnSpLocks/>
          </p:cNvCxnSpPr>
          <p:nvPr/>
        </p:nvCxnSpPr>
        <p:spPr>
          <a:xfrm flipH="1">
            <a:off x="1253401" y="1004271"/>
            <a:ext cx="2374865" cy="0"/>
          </a:xfrm>
          <a:prstGeom prst="line">
            <a:avLst/>
          </a:prstGeom>
          <a:ln w="1270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bg1">
                    <a:alpha val="40000"/>
                  </a:schemeClr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矩形 89">
            <a:extLst>
              <a:ext uri="{FF2B5EF4-FFF2-40B4-BE49-F238E27FC236}">
                <a16:creationId xmlns:a16="http://schemas.microsoft.com/office/drawing/2014/main" id="{1AFBBF00-D14A-E144-BA29-9D40051100AA}"/>
              </a:ext>
            </a:extLst>
          </p:cNvPr>
          <p:cNvSpPr/>
          <p:nvPr/>
        </p:nvSpPr>
        <p:spPr>
          <a:xfrm flipH="1" flipV="1">
            <a:off x="7593308" y="892824"/>
            <a:ext cx="134025" cy="222894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6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91" name="矩形 90">
            <a:extLst>
              <a:ext uri="{FF2B5EF4-FFF2-40B4-BE49-F238E27FC236}">
                <a16:creationId xmlns:a16="http://schemas.microsoft.com/office/drawing/2014/main" id="{64189A9B-88CE-B84A-8558-3623C334BDE0}"/>
              </a:ext>
            </a:extLst>
          </p:cNvPr>
          <p:cNvSpPr/>
          <p:nvPr/>
        </p:nvSpPr>
        <p:spPr>
          <a:xfrm flipH="1" flipV="1">
            <a:off x="7827853" y="892824"/>
            <a:ext cx="134025" cy="222894"/>
          </a:xfrm>
          <a:prstGeom prst="rect">
            <a:avLst/>
          </a:prstGeom>
          <a:solidFill>
            <a:schemeClr val="bg1">
              <a:alpha val="6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6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93" name="矩形 92">
            <a:extLst>
              <a:ext uri="{FF2B5EF4-FFF2-40B4-BE49-F238E27FC236}">
                <a16:creationId xmlns:a16="http://schemas.microsoft.com/office/drawing/2014/main" id="{AB519D4A-B722-4445-84A3-9E685DAF2DA4}"/>
              </a:ext>
            </a:extLst>
          </p:cNvPr>
          <p:cNvSpPr/>
          <p:nvPr/>
        </p:nvSpPr>
        <p:spPr>
          <a:xfrm flipH="1" flipV="1">
            <a:off x="8062399" y="892824"/>
            <a:ext cx="134025" cy="222894"/>
          </a:xfrm>
          <a:prstGeom prst="rect">
            <a:avLst/>
          </a:prstGeom>
          <a:solidFill>
            <a:schemeClr val="bg1">
              <a:alpha val="4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6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94" name="矩形 93">
            <a:extLst>
              <a:ext uri="{FF2B5EF4-FFF2-40B4-BE49-F238E27FC236}">
                <a16:creationId xmlns:a16="http://schemas.microsoft.com/office/drawing/2014/main" id="{133FF974-D761-3347-AC2A-E65EA8F3C05D}"/>
              </a:ext>
            </a:extLst>
          </p:cNvPr>
          <p:cNvSpPr/>
          <p:nvPr/>
        </p:nvSpPr>
        <p:spPr>
          <a:xfrm flipH="1" flipV="1">
            <a:off x="8296944" y="892824"/>
            <a:ext cx="134025" cy="222894"/>
          </a:xfrm>
          <a:prstGeom prst="rect">
            <a:avLst/>
          </a:prstGeom>
          <a:solidFill>
            <a:schemeClr val="bg1">
              <a:alpha val="4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6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cxnSp>
        <p:nvCxnSpPr>
          <p:cNvPr id="103" name="直接连接符 102">
            <a:extLst>
              <a:ext uri="{FF2B5EF4-FFF2-40B4-BE49-F238E27FC236}">
                <a16:creationId xmlns:a16="http://schemas.microsoft.com/office/drawing/2014/main" id="{A724991C-DA94-764B-B7C9-E3C8D8DE7D50}"/>
              </a:ext>
            </a:extLst>
          </p:cNvPr>
          <p:cNvCxnSpPr>
            <a:cxnSpLocks/>
          </p:cNvCxnSpPr>
          <p:nvPr/>
        </p:nvCxnSpPr>
        <p:spPr>
          <a:xfrm>
            <a:off x="8563735" y="1004271"/>
            <a:ext cx="2374865" cy="0"/>
          </a:xfrm>
          <a:prstGeom prst="line">
            <a:avLst/>
          </a:prstGeom>
          <a:ln w="1270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bg1">
                    <a:alpha val="40000"/>
                  </a:schemeClr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文本框 91">
            <a:extLst>
              <a:ext uri="{FF2B5EF4-FFF2-40B4-BE49-F238E27FC236}">
                <a16:creationId xmlns:a16="http://schemas.microsoft.com/office/drawing/2014/main" id="{E62E529A-03D0-F34D-82AD-35D1425E13EE}"/>
              </a:ext>
            </a:extLst>
          </p:cNvPr>
          <p:cNvSpPr txBox="1"/>
          <p:nvPr/>
        </p:nvSpPr>
        <p:spPr>
          <a:xfrm>
            <a:off x="1461042" y="4542963"/>
            <a:ext cx="1826141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effectLst>
                  <a:outerShdw blurRad="88900" dist="38100" dir="5400000" algn="t" rotWithShape="0">
                    <a:schemeClr val="tx2">
                      <a:lumMod val="50000"/>
                      <a:alpha val="30000"/>
                    </a:schemeClr>
                  </a:outerShdw>
                </a:effectLst>
                <a:latin typeface="+mn-ea"/>
              </a:rPr>
              <a:t>诚实守信</a:t>
            </a:r>
          </a:p>
        </p:txBody>
      </p:sp>
      <p:sp>
        <p:nvSpPr>
          <p:cNvPr id="97" name="文本框 96">
            <a:extLst>
              <a:ext uri="{FF2B5EF4-FFF2-40B4-BE49-F238E27FC236}">
                <a16:creationId xmlns:a16="http://schemas.microsoft.com/office/drawing/2014/main" id="{B09B5AC6-7E93-AC48-B250-CD76117D3A56}"/>
              </a:ext>
            </a:extLst>
          </p:cNvPr>
          <p:cNvSpPr txBox="1"/>
          <p:nvPr/>
        </p:nvSpPr>
        <p:spPr>
          <a:xfrm>
            <a:off x="3942301" y="4542963"/>
            <a:ext cx="1826141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kumimoji="0" lang="zh-CN" altLang="en-US" sz="3200" b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88900" dist="38100" dir="5400000" algn="t" rotWithShape="0">
                    <a:srgbClr val="44546A">
                      <a:lumMod val="50000"/>
                      <a:alpha val="30000"/>
                    </a:srgbClr>
                  </a:outerShdw>
                </a:effectLst>
                <a:uLnTx/>
                <a:uFillTx/>
                <a:latin typeface="+mn-ea"/>
              </a:rPr>
              <a:t>业绩导向</a:t>
            </a:r>
            <a:endParaRPr lang="zh-CN" altLang="en-US" sz="3200" b="1" dirty="0">
              <a:solidFill>
                <a:schemeClr val="bg1"/>
              </a:solidFill>
              <a:effectLst>
                <a:outerShdw blurRad="88900" dist="38100" dir="5400000" algn="t" rotWithShape="0">
                  <a:schemeClr val="tx2">
                    <a:lumMod val="50000"/>
                    <a:alpha val="30000"/>
                  </a:schemeClr>
                </a:outerShdw>
              </a:effectLst>
              <a:latin typeface="+mn-ea"/>
            </a:endParaRPr>
          </a:p>
        </p:txBody>
      </p:sp>
      <p:sp>
        <p:nvSpPr>
          <p:cNvPr id="139" name="文本框 138">
            <a:extLst>
              <a:ext uri="{FF2B5EF4-FFF2-40B4-BE49-F238E27FC236}">
                <a16:creationId xmlns:a16="http://schemas.microsoft.com/office/drawing/2014/main" id="{1D149568-603E-ED4B-9676-5D962F55D6B8}"/>
              </a:ext>
            </a:extLst>
          </p:cNvPr>
          <p:cNvSpPr txBox="1"/>
          <p:nvPr/>
        </p:nvSpPr>
        <p:spPr>
          <a:xfrm>
            <a:off x="6423562" y="4542963"/>
            <a:ext cx="1826141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effectLst>
                  <a:outerShdw blurRad="88900" dist="38100" dir="5400000" algn="t" rotWithShape="0">
                    <a:srgbClr val="44546A">
                      <a:lumMod val="50000"/>
                      <a:alpha val="30000"/>
                    </a:srgbClr>
                  </a:outerShdw>
                </a:effectLst>
                <a:latin typeface="+mn-ea"/>
              </a:rPr>
              <a:t>以人为本</a:t>
            </a:r>
            <a:endParaRPr lang="zh-CN" altLang="en-US" sz="3200" b="1" dirty="0">
              <a:solidFill>
                <a:schemeClr val="bg1"/>
              </a:solidFill>
              <a:effectLst>
                <a:outerShdw blurRad="88900" dist="38100" dir="5400000" algn="t" rotWithShape="0">
                  <a:schemeClr val="tx2">
                    <a:lumMod val="50000"/>
                    <a:alpha val="30000"/>
                  </a:schemeClr>
                </a:outerShdw>
              </a:effectLst>
              <a:latin typeface="+mn-ea"/>
            </a:endParaRPr>
          </a:p>
        </p:txBody>
      </p:sp>
      <p:sp>
        <p:nvSpPr>
          <p:cNvPr id="152" name="文本框 151">
            <a:extLst>
              <a:ext uri="{FF2B5EF4-FFF2-40B4-BE49-F238E27FC236}">
                <a16:creationId xmlns:a16="http://schemas.microsoft.com/office/drawing/2014/main" id="{CA9E4A18-69A7-FF47-B1BB-D249A66B6662}"/>
              </a:ext>
            </a:extLst>
          </p:cNvPr>
          <p:cNvSpPr txBox="1"/>
          <p:nvPr/>
        </p:nvSpPr>
        <p:spPr>
          <a:xfrm>
            <a:off x="8904823" y="4542963"/>
            <a:ext cx="1826142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kumimoji="0" lang="zh-CN" altLang="en-US" sz="3200" b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88900" dist="38100" dir="5400000" algn="t" rotWithShape="0">
                    <a:srgbClr val="44546A">
                      <a:lumMod val="50000"/>
                      <a:alpha val="30000"/>
                    </a:srgbClr>
                  </a:outerShdw>
                </a:effectLst>
                <a:uLnTx/>
                <a:uFillTx/>
                <a:latin typeface="+mn-ea"/>
              </a:rPr>
              <a:t>创新发展</a:t>
            </a:r>
            <a:endParaRPr lang="zh-CN" altLang="en-US" sz="3200" b="1" dirty="0">
              <a:solidFill>
                <a:schemeClr val="bg1"/>
              </a:solidFill>
              <a:effectLst>
                <a:outerShdw blurRad="88900" dist="38100" dir="5400000" algn="t" rotWithShape="0">
                  <a:schemeClr val="tx2">
                    <a:lumMod val="50000"/>
                    <a:alpha val="30000"/>
                  </a:schemeClr>
                </a:outerShdw>
              </a:effectLst>
              <a:latin typeface="+mn-ea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A1A819E-5455-E875-A82A-F01FD16EEF3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6045" y="1694796"/>
            <a:ext cx="10571761" cy="4686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1668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矩形 109">
            <a:extLst>
              <a:ext uri="{FF2B5EF4-FFF2-40B4-BE49-F238E27FC236}">
                <a16:creationId xmlns:a16="http://schemas.microsoft.com/office/drawing/2014/main" id="{A53DB4F9-FF23-2B45-8A59-6AEDA3369E16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gradFill>
            <a:gsLst>
              <a:gs pos="100000">
                <a:schemeClr val="accent3"/>
              </a:gs>
              <a:gs pos="4200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>
              <a:solidFill>
                <a:srgbClr val="F2F7FC"/>
              </a:solidFill>
              <a:latin typeface="+mn-ea"/>
            </a:endParaRPr>
          </a:p>
        </p:txBody>
      </p:sp>
      <p:pic>
        <p:nvPicPr>
          <p:cNvPr id="111" name="图片 110">
            <a:extLst>
              <a:ext uri="{FF2B5EF4-FFF2-40B4-BE49-F238E27FC236}">
                <a16:creationId xmlns:a16="http://schemas.microsoft.com/office/drawing/2014/main" id="{FA5D5CC5-9A5F-E946-9DF7-11426EBC1F8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787" b="78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2" name="图片 111">
            <a:extLst>
              <a:ext uri="{FF2B5EF4-FFF2-40B4-BE49-F238E27FC236}">
                <a16:creationId xmlns:a16="http://schemas.microsoft.com/office/drawing/2014/main" id="{1BEE9EAA-D058-C74F-8371-2C1827A0BC7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20000"/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008" t="14058" r="8240"/>
          <a:stretch/>
        </p:blipFill>
        <p:spPr>
          <a:xfrm>
            <a:off x="-26065" y="0"/>
            <a:ext cx="12210300" cy="6858000"/>
          </a:xfrm>
          <a:prstGeom prst="rect">
            <a:avLst/>
          </a:prstGeom>
        </p:spPr>
      </p:pic>
      <p:sp>
        <p:nvSpPr>
          <p:cNvPr id="85" name="弧形 84">
            <a:extLst>
              <a:ext uri="{FF2B5EF4-FFF2-40B4-BE49-F238E27FC236}">
                <a16:creationId xmlns:a16="http://schemas.microsoft.com/office/drawing/2014/main" id="{A305F50A-B1CC-2F4F-B9CC-960A6FEAC41A}"/>
              </a:ext>
            </a:extLst>
          </p:cNvPr>
          <p:cNvSpPr/>
          <p:nvPr/>
        </p:nvSpPr>
        <p:spPr>
          <a:xfrm rot="10800000">
            <a:off x="1447012" y="2531295"/>
            <a:ext cx="1854189" cy="1854186"/>
          </a:xfrm>
          <a:prstGeom prst="arc">
            <a:avLst>
              <a:gd name="adj1" fmla="val 12888505"/>
              <a:gd name="adj2" fmla="val 20439601"/>
            </a:avLst>
          </a:prstGeom>
          <a:noFill/>
          <a:ln w="50800" cap="rnd">
            <a:gradFill flip="none" rotWithShape="1">
              <a:gsLst>
                <a:gs pos="0">
                  <a:srgbClr val="F2F7FC">
                    <a:alpha val="90000"/>
                  </a:srgb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86" name="弧形 85">
            <a:extLst>
              <a:ext uri="{FF2B5EF4-FFF2-40B4-BE49-F238E27FC236}">
                <a16:creationId xmlns:a16="http://schemas.microsoft.com/office/drawing/2014/main" id="{E1A60FF0-555A-0F41-8EF0-1A9D9E7E488D}"/>
              </a:ext>
            </a:extLst>
          </p:cNvPr>
          <p:cNvSpPr/>
          <p:nvPr/>
        </p:nvSpPr>
        <p:spPr>
          <a:xfrm>
            <a:off x="1447013" y="2531295"/>
            <a:ext cx="1854189" cy="1854186"/>
          </a:xfrm>
          <a:prstGeom prst="arc">
            <a:avLst>
              <a:gd name="adj1" fmla="val 12888505"/>
              <a:gd name="adj2" fmla="val 20439601"/>
            </a:avLst>
          </a:prstGeom>
          <a:noFill/>
          <a:ln w="50800" cap="rnd">
            <a:gradFill flip="none" rotWithShape="1">
              <a:gsLst>
                <a:gs pos="0">
                  <a:srgbClr val="F2F7FC">
                    <a:alpha val="90000"/>
                  </a:srgbClr>
                </a:gs>
                <a:gs pos="99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87" name="椭圆 86">
            <a:extLst>
              <a:ext uri="{FF2B5EF4-FFF2-40B4-BE49-F238E27FC236}">
                <a16:creationId xmlns:a16="http://schemas.microsoft.com/office/drawing/2014/main" id="{319E3D01-C5F0-9244-9CB7-FB4CAE2BB28C}"/>
              </a:ext>
            </a:extLst>
          </p:cNvPr>
          <p:cNvSpPr/>
          <p:nvPr/>
        </p:nvSpPr>
        <p:spPr>
          <a:xfrm>
            <a:off x="1791517" y="2875800"/>
            <a:ext cx="1165177" cy="1165175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88" name="弧形 87">
            <a:extLst>
              <a:ext uri="{FF2B5EF4-FFF2-40B4-BE49-F238E27FC236}">
                <a16:creationId xmlns:a16="http://schemas.microsoft.com/office/drawing/2014/main" id="{86DF2BEA-793D-A840-B95E-87E589F11D8D}"/>
              </a:ext>
            </a:extLst>
          </p:cNvPr>
          <p:cNvSpPr/>
          <p:nvPr/>
        </p:nvSpPr>
        <p:spPr>
          <a:xfrm rot="16200000">
            <a:off x="1678559" y="2762840"/>
            <a:ext cx="1391093" cy="1391095"/>
          </a:xfrm>
          <a:prstGeom prst="arc">
            <a:avLst>
              <a:gd name="adj1" fmla="val 16050563"/>
              <a:gd name="adj2" fmla="val 5589177"/>
            </a:avLst>
          </a:prstGeom>
          <a:noFill/>
          <a:ln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4193" tIns="12097" rIns="24193" bIns="12097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89" name="弧形 88">
            <a:extLst>
              <a:ext uri="{FF2B5EF4-FFF2-40B4-BE49-F238E27FC236}">
                <a16:creationId xmlns:a16="http://schemas.microsoft.com/office/drawing/2014/main" id="{781A3DE4-B662-0749-8102-3EF3D70E3DFD}"/>
              </a:ext>
            </a:extLst>
          </p:cNvPr>
          <p:cNvSpPr/>
          <p:nvPr/>
        </p:nvSpPr>
        <p:spPr>
          <a:xfrm>
            <a:off x="1545122" y="2629405"/>
            <a:ext cx="1657968" cy="1657965"/>
          </a:xfrm>
          <a:prstGeom prst="arc">
            <a:avLst>
              <a:gd name="adj1" fmla="val 19700047"/>
              <a:gd name="adj2" fmla="val 15080167"/>
            </a:avLst>
          </a:prstGeom>
          <a:noFill/>
          <a:ln w="635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4193" tIns="12097" rIns="24193" bIns="12097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79" name="任意多边形: 形状 78">
            <a:extLst>
              <a:ext uri="{FF2B5EF4-FFF2-40B4-BE49-F238E27FC236}">
                <a16:creationId xmlns:a16="http://schemas.microsoft.com/office/drawing/2014/main" id="{342E8B9D-34E8-F34F-A4A9-31C46B9C9455}"/>
              </a:ext>
            </a:extLst>
          </p:cNvPr>
          <p:cNvSpPr/>
          <p:nvPr/>
        </p:nvSpPr>
        <p:spPr>
          <a:xfrm>
            <a:off x="2340405" y="3541745"/>
            <a:ext cx="67404" cy="157276"/>
          </a:xfrm>
          <a:custGeom>
            <a:avLst/>
            <a:gdLst>
              <a:gd name="connsiteX0" fmla="*/ 48143 w 96286"/>
              <a:gd name="connsiteY0" fmla="*/ 64191 h 224668"/>
              <a:gd name="connsiteX1" fmla="*/ 64191 w 96286"/>
              <a:gd name="connsiteY1" fmla="*/ 80239 h 224668"/>
              <a:gd name="connsiteX2" fmla="*/ 96287 w 96286"/>
              <a:gd name="connsiteY2" fmla="*/ 80239 h 224668"/>
              <a:gd name="connsiteX3" fmla="*/ 64191 w 96286"/>
              <a:gd name="connsiteY3" fmla="*/ 35048 h 224668"/>
              <a:gd name="connsiteX4" fmla="*/ 64191 w 96286"/>
              <a:gd name="connsiteY4" fmla="*/ 0 h 224668"/>
              <a:gd name="connsiteX5" fmla="*/ 32096 w 96286"/>
              <a:gd name="connsiteY5" fmla="*/ 0 h 224668"/>
              <a:gd name="connsiteX6" fmla="*/ 32096 w 96286"/>
              <a:gd name="connsiteY6" fmla="*/ 32096 h 224668"/>
              <a:gd name="connsiteX7" fmla="*/ 0 w 96286"/>
              <a:gd name="connsiteY7" fmla="*/ 32096 h 224668"/>
              <a:gd name="connsiteX8" fmla="*/ 0 w 96286"/>
              <a:gd name="connsiteY8" fmla="*/ 80239 h 224668"/>
              <a:gd name="connsiteX9" fmla="*/ 48143 w 96286"/>
              <a:gd name="connsiteY9" fmla="*/ 128382 h 224668"/>
              <a:gd name="connsiteX10" fmla="*/ 64191 w 96286"/>
              <a:gd name="connsiteY10" fmla="*/ 144430 h 224668"/>
              <a:gd name="connsiteX11" fmla="*/ 64191 w 96286"/>
              <a:gd name="connsiteY11" fmla="*/ 160478 h 224668"/>
              <a:gd name="connsiteX12" fmla="*/ 48143 w 96286"/>
              <a:gd name="connsiteY12" fmla="*/ 160478 h 224668"/>
              <a:gd name="connsiteX13" fmla="*/ 32096 w 96286"/>
              <a:gd name="connsiteY13" fmla="*/ 144430 h 224668"/>
              <a:gd name="connsiteX14" fmla="*/ 0 w 96286"/>
              <a:gd name="connsiteY14" fmla="*/ 144430 h 224668"/>
              <a:gd name="connsiteX15" fmla="*/ 32096 w 96286"/>
              <a:gd name="connsiteY15" fmla="*/ 189620 h 224668"/>
              <a:gd name="connsiteX16" fmla="*/ 32096 w 96286"/>
              <a:gd name="connsiteY16" fmla="*/ 224669 h 224668"/>
              <a:gd name="connsiteX17" fmla="*/ 64191 w 96286"/>
              <a:gd name="connsiteY17" fmla="*/ 224669 h 224668"/>
              <a:gd name="connsiteX18" fmla="*/ 64191 w 96286"/>
              <a:gd name="connsiteY18" fmla="*/ 192573 h 224668"/>
              <a:gd name="connsiteX19" fmla="*/ 96287 w 96286"/>
              <a:gd name="connsiteY19" fmla="*/ 192573 h 224668"/>
              <a:gd name="connsiteX20" fmla="*/ 96287 w 96286"/>
              <a:gd name="connsiteY20" fmla="*/ 144430 h 224668"/>
              <a:gd name="connsiteX21" fmla="*/ 48143 w 96286"/>
              <a:gd name="connsiteY21" fmla="*/ 96287 h 224668"/>
              <a:gd name="connsiteX22" fmla="*/ 32096 w 96286"/>
              <a:gd name="connsiteY22" fmla="*/ 80239 h 224668"/>
              <a:gd name="connsiteX23" fmla="*/ 32096 w 96286"/>
              <a:gd name="connsiteY23" fmla="*/ 64191 h 224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96286" h="224668">
                <a:moveTo>
                  <a:pt x="48143" y="64191"/>
                </a:moveTo>
                <a:cubicBezTo>
                  <a:pt x="56986" y="64191"/>
                  <a:pt x="64191" y="71397"/>
                  <a:pt x="64191" y="80239"/>
                </a:cubicBezTo>
                <a:lnTo>
                  <a:pt x="96287" y="80239"/>
                </a:lnTo>
                <a:cubicBezTo>
                  <a:pt x="96287" y="59345"/>
                  <a:pt x="82822" y="41692"/>
                  <a:pt x="64191" y="35048"/>
                </a:cubicBezTo>
                <a:lnTo>
                  <a:pt x="64191" y="0"/>
                </a:lnTo>
                <a:lnTo>
                  <a:pt x="32096" y="0"/>
                </a:lnTo>
                <a:lnTo>
                  <a:pt x="32096" y="32096"/>
                </a:lnTo>
                <a:lnTo>
                  <a:pt x="0" y="32096"/>
                </a:lnTo>
                <a:lnTo>
                  <a:pt x="0" y="80239"/>
                </a:lnTo>
                <a:cubicBezTo>
                  <a:pt x="0" y="106782"/>
                  <a:pt x="21600" y="128382"/>
                  <a:pt x="48143" y="128382"/>
                </a:cubicBezTo>
                <a:cubicBezTo>
                  <a:pt x="56986" y="128382"/>
                  <a:pt x="64191" y="135588"/>
                  <a:pt x="64191" y="144430"/>
                </a:cubicBezTo>
                <a:lnTo>
                  <a:pt x="64191" y="160478"/>
                </a:lnTo>
                <a:lnTo>
                  <a:pt x="48143" y="160478"/>
                </a:lnTo>
                <a:cubicBezTo>
                  <a:pt x="39301" y="160478"/>
                  <a:pt x="32096" y="153272"/>
                  <a:pt x="32096" y="144430"/>
                </a:cubicBezTo>
                <a:lnTo>
                  <a:pt x="0" y="144430"/>
                </a:lnTo>
                <a:cubicBezTo>
                  <a:pt x="0" y="165324"/>
                  <a:pt x="13464" y="182977"/>
                  <a:pt x="32096" y="189620"/>
                </a:cubicBezTo>
                <a:lnTo>
                  <a:pt x="32096" y="224669"/>
                </a:lnTo>
                <a:lnTo>
                  <a:pt x="64191" y="224669"/>
                </a:lnTo>
                <a:lnTo>
                  <a:pt x="64191" y="192573"/>
                </a:lnTo>
                <a:lnTo>
                  <a:pt x="96287" y="192573"/>
                </a:lnTo>
                <a:lnTo>
                  <a:pt x="96287" y="144430"/>
                </a:lnTo>
                <a:cubicBezTo>
                  <a:pt x="96287" y="117887"/>
                  <a:pt x="74686" y="96287"/>
                  <a:pt x="48143" y="96287"/>
                </a:cubicBezTo>
                <a:cubicBezTo>
                  <a:pt x="39301" y="96287"/>
                  <a:pt x="32096" y="89081"/>
                  <a:pt x="32096" y="80239"/>
                </a:cubicBezTo>
                <a:lnTo>
                  <a:pt x="32096" y="64191"/>
                </a:lnTo>
                <a:close/>
              </a:path>
            </a:pathLst>
          </a:custGeom>
          <a:gradFill>
            <a:gsLst>
              <a:gs pos="100000">
                <a:schemeClr val="bg1">
                  <a:alpha val="0"/>
                </a:schemeClr>
              </a:gs>
              <a:gs pos="0">
                <a:srgbClr val="F2F7FC"/>
              </a:gs>
            </a:gsLst>
            <a:lin ang="5400000" scaled="0"/>
          </a:gradFill>
          <a:ln w="15925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80" name="任意多边形: 形状 79">
            <a:extLst>
              <a:ext uri="{FF2B5EF4-FFF2-40B4-BE49-F238E27FC236}">
                <a16:creationId xmlns:a16="http://schemas.microsoft.com/office/drawing/2014/main" id="{FA5987CB-FEA9-1646-ABB4-E55885333DCA}"/>
              </a:ext>
            </a:extLst>
          </p:cNvPr>
          <p:cNvSpPr/>
          <p:nvPr/>
        </p:nvSpPr>
        <p:spPr>
          <a:xfrm>
            <a:off x="2295469" y="3609149"/>
            <a:ext cx="22468" cy="22468"/>
          </a:xfrm>
          <a:custGeom>
            <a:avLst/>
            <a:gdLst>
              <a:gd name="connsiteX0" fmla="*/ 32096 w 32095"/>
              <a:gd name="connsiteY0" fmla="*/ 16048 h 32095"/>
              <a:gd name="connsiteX1" fmla="*/ 16048 w 32095"/>
              <a:gd name="connsiteY1" fmla="*/ 32096 h 32095"/>
              <a:gd name="connsiteX2" fmla="*/ 0 w 32095"/>
              <a:gd name="connsiteY2" fmla="*/ 16048 h 32095"/>
              <a:gd name="connsiteX3" fmla="*/ 16048 w 32095"/>
              <a:gd name="connsiteY3" fmla="*/ 0 h 32095"/>
              <a:gd name="connsiteX4" fmla="*/ 32096 w 32095"/>
              <a:gd name="connsiteY4" fmla="*/ 16048 h 32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095" h="32095">
                <a:moveTo>
                  <a:pt x="32096" y="16048"/>
                </a:moveTo>
                <a:cubicBezTo>
                  <a:pt x="32096" y="24911"/>
                  <a:pt x="24911" y="32096"/>
                  <a:pt x="16048" y="32096"/>
                </a:cubicBezTo>
                <a:cubicBezTo>
                  <a:pt x="7185" y="32096"/>
                  <a:pt x="0" y="24911"/>
                  <a:pt x="0" y="16048"/>
                </a:cubicBezTo>
                <a:cubicBezTo>
                  <a:pt x="0" y="7185"/>
                  <a:pt x="7185" y="0"/>
                  <a:pt x="16048" y="0"/>
                </a:cubicBezTo>
                <a:cubicBezTo>
                  <a:pt x="24911" y="0"/>
                  <a:pt x="32096" y="7185"/>
                  <a:pt x="32096" y="16048"/>
                </a:cubicBezTo>
                <a:close/>
              </a:path>
            </a:pathLst>
          </a:custGeom>
          <a:gradFill>
            <a:gsLst>
              <a:gs pos="100000">
                <a:schemeClr val="bg1">
                  <a:alpha val="0"/>
                </a:schemeClr>
              </a:gs>
              <a:gs pos="0">
                <a:srgbClr val="F2F7FC"/>
              </a:gs>
            </a:gsLst>
            <a:lin ang="5400000" scaled="0"/>
          </a:gradFill>
          <a:ln w="15925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81" name="任意多边形: 形状 80">
            <a:extLst>
              <a:ext uri="{FF2B5EF4-FFF2-40B4-BE49-F238E27FC236}">
                <a16:creationId xmlns:a16="http://schemas.microsoft.com/office/drawing/2014/main" id="{252BB36F-AED5-234E-80AD-866731A4A4D2}"/>
              </a:ext>
            </a:extLst>
          </p:cNvPr>
          <p:cNvSpPr/>
          <p:nvPr/>
        </p:nvSpPr>
        <p:spPr>
          <a:xfrm>
            <a:off x="2430278" y="3609149"/>
            <a:ext cx="22468" cy="22468"/>
          </a:xfrm>
          <a:custGeom>
            <a:avLst/>
            <a:gdLst>
              <a:gd name="connsiteX0" fmla="*/ 32096 w 32095"/>
              <a:gd name="connsiteY0" fmla="*/ 16048 h 32095"/>
              <a:gd name="connsiteX1" fmla="*/ 16048 w 32095"/>
              <a:gd name="connsiteY1" fmla="*/ 32096 h 32095"/>
              <a:gd name="connsiteX2" fmla="*/ 0 w 32095"/>
              <a:gd name="connsiteY2" fmla="*/ 16048 h 32095"/>
              <a:gd name="connsiteX3" fmla="*/ 16048 w 32095"/>
              <a:gd name="connsiteY3" fmla="*/ 0 h 32095"/>
              <a:gd name="connsiteX4" fmla="*/ 32096 w 32095"/>
              <a:gd name="connsiteY4" fmla="*/ 16048 h 32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095" h="32095">
                <a:moveTo>
                  <a:pt x="32096" y="16048"/>
                </a:moveTo>
                <a:cubicBezTo>
                  <a:pt x="32096" y="24911"/>
                  <a:pt x="24911" y="32096"/>
                  <a:pt x="16048" y="32096"/>
                </a:cubicBezTo>
                <a:cubicBezTo>
                  <a:pt x="7185" y="32096"/>
                  <a:pt x="0" y="24911"/>
                  <a:pt x="0" y="16048"/>
                </a:cubicBezTo>
                <a:cubicBezTo>
                  <a:pt x="0" y="7185"/>
                  <a:pt x="7185" y="0"/>
                  <a:pt x="16048" y="0"/>
                </a:cubicBezTo>
                <a:cubicBezTo>
                  <a:pt x="24911" y="0"/>
                  <a:pt x="32096" y="7185"/>
                  <a:pt x="32096" y="16048"/>
                </a:cubicBezTo>
                <a:close/>
              </a:path>
            </a:pathLst>
          </a:custGeom>
          <a:gradFill>
            <a:gsLst>
              <a:gs pos="100000">
                <a:schemeClr val="bg1">
                  <a:alpha val="0"/>
                </a:schemeClr>
              </a:gs>
              <a:gs pos="0">
                <a:srgbClr val="F2F7FC"/>
              </a:gs>
            </a:gsLst>
            <a:lin ang="5400000" scaled="0"/>
          </a:gradFill>
          <a:ln w="15925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82" name="任意多边形: 形状 81">
            <a:extLst>
              <a:ext uri="{FF2B5EF4-FFF2-40B4-BE49-F238E27FC236}">
                <a16:creationId xmlns:a16="http://schemas.microsoft.com/office/drawing/2014/main" id="{70A510CB-05AA-7544-AA1A-6F6AD41CA9C0}"/>
              </a:ext>
            </a:extLst>
          </p:cNvPr>
          <p:cNvSpPr/>
          <p:nvPr/>
        </p:nvSpPr>
        <p:spPr>
          <a:xfrm>
            <a:off x="2025852" y="3114851"/>
            <a:ext cx="696512" cy="696512"/>
          </a:xfrm>
          <a:custGeom>
            <a:avLst/>
            <a:gdLst>
              <a:gd name="connsiteX0" fmla="*/ 946817 w 994960"/>
              <a:gd name="connsiteY0" fmla="*/ 577720 h 994961"/>
              <a:gd name="connsiteX1" fmla="*/ 929791 w 994960"/>
              <a:gd name="connsiteY1" fmla="*/ 577720 h 994961"/>
              <a:gd name="connsiteX2" fmla="*/ 962865 w 994960"/>
              <a:gd name="connsiteY2" fmla="*/ 529576 h 994961"/>
              <a:gd name="connsiteX3" fmla="*/ 962865 w 994960"/>
              <a:gd name="connsiteY3" fmla="*/ 80239 h 994961"/>
              <a:gd name="connsiteX4" fmla="*/ 786340 w 994960"/>
              <a:gd name="connsiteY4" fmla="*/ 0 h 994961"/>
              <a:gd name="connsiteX5" fmla="*/ 609815 w 994960"/>
              <a:gd name="connsiteY5" fmla="*/ 80239 h 994961"/>
              <a:gd name="connsiteX6" fmla="*/ 609815 w 994960"/>
              <a:gd name="connsiteY6" fmla="*/ 529576 h 994961"/>
              <a:gd name="connsiteX7" fmla="*/ 642889 w 994960"/>
              <a:gd name="connsiteY7" fmla="*/ 577720 h 994961"/>
              <a:gd name="connsiteX8" fmla="*/ 598661 w 994960"/>
              <a:gd name="connsiteY8" fmla="*/ 577720 h 994961"/>
              <a:gd name="connsiteX9" fmla="*/ 497480 w 994960"/>
              <a:gd name="connsiteY9" fmla="*/ 545624 h 994961"/>
              <a:gd name="connsiteX10" fmla="*/ 396299 w 994960"/>
              <a:gd name="connsiteY10" fmla="*/ 577720 h 994961"/>
              <a:gd name="connsiteX11" fmla="*/ 352072 w 994960"/>
              <a:gd name="connsiteY11" fmla="*/ 577720 h 994961"/>
              <a:gd name="connsiteX12" fmla="*/ 385146 w 994960"/>
              <a:gd name="connsiteY12" fmla="*/ 529576 h 994961"/>
              <a:gd name="connsiteX13" fmla="*/ 385146 w 994960"/>
              <a:gd name="connsiteY13" fmla="*/ 272812 h 994961"/>
              <a:gd name="connsiteX14" fmla="*/ 208621 w 994960"/>
              <a:gd name="connsiteY14" fmla="*/ 192573 h 994961"/>
              <a:gd name="connsiteX15" fmla="*/ 32096 w 994960"/>
              <a:gd name="connsiteY15" fmla="*/ 272812 h 994961"/>
              <a:gd name="connsiteX16" fmla="*/ 32096 w 994960"/>
              <a:gd name="connsiteY16" fmla="*/ 529576 h 994961"/>
              <a:gd name="connsiteX17" fmla="*/ 65170 w 994960"/>
              <a:gd name="connsiteY17" fmla="*/ 577720 h 994961"/>
              <a:gd name="connsiteX18" fmla="*/ 48143 w 994960"/>
              <a:gd name="connsiteY18" fmla="*/ 577720 h 994961"/>
              <a:gd name="connsiteX19" fmla="*/ 0 w 994960"/>
              <a:gd name="connsiteY19" fmla="*/ 625863 h 994961"/>
              <a:gd name="connsiteX20" fmla="*/ 48143 w 994960"/>
              <a:gd name="connsiteY20" fmla="*/ 674006 h 994961"/>
              <a:gd name="connsiteX21" fmla="*/ 327791 w 994960"/>
              <a:gd name="connsiteY21" fmla="*/ 674006 h 994961"/>
              <a:gd name="connsiteX22" fmla="*/ 320955 w 994960"/>
              <a:gd name="connsiteY22" fmla="*/ 722149 h 994961"/>
              <a:gd name="connsiteX23" fmla="*/ 396299 w 994960"/>
              <a:gd name="connsiteY23" fmla="*/ 866579 h 994961"/>
              <a:gd name="connsiteX24" fmla="*/ 353051 w 994960"/>
              <a:gd name="connsiteY24" fmla="*/ 866579 h 994961"/>
              <a:gd name="connsiteX25" fmla="*/ 240716 w 994960"/>
              <a:gd name="connsiteY25" fmla="*/ 978914 h 994961"/>
              <a:gd name="connsiteX26" fmla="*/ 240716 w 994960"/>
              <a:gd name="connsiteY26" fmla="*/ 994962 h 994961"/>
              <a:gd name="connsiteX27" fmla="*/ 754244 w 994960"/>
              <a:gd name="connsiteY27" fmla="*/ 994962 h 994961"/>
              <a:gd name="connsiteX28" fmla="*/ 754244 w 994960"/>
              <a:gd name="connsiteY28" fmla="*/ 978914 h 994961"/>
              <a:gd name="connsiteX29" fmla="*/ 641910 w 994960"/>
              <a:gd name="connsiteY29" fmla="*/ 866579 h 994961"/>
              <a:gd name="connsiteX30" fmla="*/ 598661 w 994960"/>
              <a:gd name="connsiteY30" fmla="*/ 866579 h 994961"/>
              <a:gd name="connsiteX31" fmla="*/ 674006 w 994960"/>
              <a:gd name="connsiteY31" fmla="*/ 722149 h 994961"/>
              <a:gd name="connsiteX32" fmla="*/ 667169 w 994960"/>
              <a:gd name="connsiteY32" fmla="*/ 674006 h 994961"/>
              <a:gd name="connsiteX33" fmla="*/ 946817 w 994960"/>
              <a:gd name="connsiteY33" fmla="*/ 674006 h 994961"/>
              <a:gd name="connsiteX34" fmla="*/ 994961 w 994960"/>
              <a:gd name="connsiteY34" fmla="*/ 625863 h 994961"/>
              <a:gd name="connsiteX35" fmla="*/ 946817 w 994960"/>
              <a:gd name="connsiteY35" fmla="*/ 577720 h 994961"/>
              <a:gd name="connsiteX36" fmla="*/ 770292 w 994960"/>
              <a:gd name="connsiteY36" fmla="*/ 160157 h 994961"/>
              <a:gd name="connsiteX37" fmla="*/ 770292 w 994960"/>
              <a:gd name="connsiteY37" fmla="*/ 192252 h 994961"/>
              <a:gd name="connsiteX38" fmla="*/ 706101 w 994960"/>
              <a:gd name="connsiteY38" fmla="*/ 183522 h 994961"/>
              <a:gd name="connsiteX39" fmla="*/ 706101 w 994960"/>
              <a:gd name="connsiteY39" fmla="*/ 152037 h 994961"/>
              <a:gd name="connsiteX40" fmla="*/ 770292 w 994960"/>
              <a:gd name="connsiteY40" fmla="*/ 160157 h 994961"/>
              <a:gd name="connsiteX41" fmla="*/ 802388 w 994960"/>
              <a:gd name="connsiteY41" fmla="*/ 577399 h 994961"/>
              <a:gd name="connsiteX42" fmla="*/ 802388 w 994960"/>
              <a:gd name="connsiteY42" fmla="*/ 545303 h 994961"/>
              <a:gd name="connsiteX43" fmla="*/ 866579 w 994960"/>
              <a:gd name="connsiteY43" fmla="*/ 537183 h 994961"/>
              <a:gd name="connsiteX44" fmla="*/ 866579 w 994960"/>
              <a:gd name="connsiteY44" fmla="*/ 568669 h 994961"/>
              <a:gd name="connsiteX45" fmla="*/ 802388 w 994960"/>
              <a:gd name="connsiteY45" fmla="*/ 577399 h 994961"/>
              <a:gd name="connsiteX46" fmla="*/ 802388 w 994960"/>
              <a:gd name="connsiteY46" fmla="*/ 513208 h 994961"/>
              <a:gd name="connsiteX47" fmla="*/ 802388 w 994960"/>
              <a:gd name="connsiteY47" fmla="*/ 481112 h 994961"/>
              <a:gd name="connsiteX48" fmla="*/ 866579 w 994960"/>
              <a:gd name="connsiteY48" fmla="*/ 472992 h 994961"/>
              <a:gd name="connsiteX49" fmla="*/ 866579 w 994960"/>
              <a:gd name="connsiteY49" fmla="*/ 504478 h 994961"/>
              <a:gd name="connsiteX50" fmla="*/ 802388 w 994960"/>
              <a:gd name="connsiteY50" fmla="*/ 513208 h 994961"/>
              <a:gd name="connsiteX51" fmla="*/ 802388 w 994960"/>
              <a:gd name="connsiteY51" fmla="*/ 449016 h 994961"/>
              <a:gd name="connsiteX52" fmla="*/ 802388 w 994960"/>
              <a:gd name="connsiteY52" fmla="*/ 416921 h 994961"/>
              <a:gd name="connsiteX53" fmla="*/ 866579 w 994960"/>
              <a:gd name="connsiteY53" fmla="*/ 408801 h 994961"/>
              <a:gd name="connsiteX54" fmla="*/ 866579 w 994960"/>
              <a:gd name="connsiteY54" fmla="*/ 440287 h 994961"/>
              <a:gd name="connsiteX55" fmla="*/ 802388 w 994960"/>
              <a:gd name="connsiteY55" fmla="*/ 449016 h 994961"/>
              <a:gd name="connsiteX56" fmla="*/ 802388 w 994960"/>
              <a:gd name="connsiteY56" fmla="*/ 384825 h 994961"/>
              <a:gd name="connsiteX57" fmla="*/ 802388 w 994960"/>
              <a:gd name="connsiteY57" fmla="*/ 352730 h 994961"/>
              <a:gd name="connsiteX58" fmla="*/ 866579 w 994960"/>
              <a:gd name="connsiteY58" fmla="*/ 344610 h 994961"/>
              <a:gd name="connsiteX59" fmla="*/ 866579 w 994960"/>
              <a:gd name="connsiteY59" fmla="*/ 376095 h 994961"/>
              <a:gd name="connsiteX60" fmla="*/ 802388 w 994960"/>
              <a:gd name="connsiteY60" fmla="*/ 384825 h 994961"/>
              <a:gd name="connsiteX61" fmla="*/ 802388 w 994960"/>
              <a:gd name="connsiteY61" fmla="*/ 320634 h 994961"/>
              <a:gd name="connsiteX62" fmla="*/ 802388 w 994960"/>
              <a:gd name="connsiteY62" fmla="*/ 288539 h 994961"/>
              <a:gd name="connsiteX63" fmla="*/ 866579 w 994960"/>
              <a:gd name="connsiteY63" fmla="*/ 280419 h 994961"/>
              <a:gd name="connsiteX64" fmla="*/ 866579 w 994960"/>
              <a:gd name="connsiteY64" fmla="*/ 311904 h 994961"/>
              <a:gd name="connsiteX65" fmla="*/ 802388 w 994960"/>
              <a:gd name="connsiteY65" fmla="*/ 320634 h 994961"/>
              <a:gd name="connsiteX66" fmla="*/ 802388 w 994960"/>
              <a:gd name="connsiteY66" fmla="*/ 256443 h 994961"/>
              <a:gd name="connsiteX67" fmla="*/ 802388 w 994960"/>
              <a:gd name="connsiteY67" fmla="*/ 224348 h 994961"/>
              <a:gd name="connsiteX68" fmla="*/ 866579 w 994960"/>
              <a:gd name="connsiteY68" fmla="*/ 216228 h 994961"/>
              <a:gd name="connsiteX69" fmla="*/ 866579 w 994960"/>
              <a:gd name="connsiteY69" fmla="*/ 247713 h 994961"/>
              <a:gd name="connsiteX70" fmla="*/ 802388 w 994960"/>
              <a:gd name="connsiteY70" fmla="*/ 256443 h 994961"/>
              <a:gd name="connsiteX71" fmla="*/ 802388 w 994960"/>
              <a:gd name="connsiteY71" fmla="*/ 192252 h 994961"/>
              <a:gd name="connsiteX72" fmla="*/ 802388 w 994960"/>
              <a:gd name="connsiteY72" fmla="*/ 160157 h 994961"/>
              <a:gd name="connsiteX73" fmla="*/ 866579 w 994960"/>
              <a:gd name="connsiteY73" fmla="*/ 152037 h 994961"/>
              <a:gd name="connsiteX74" fmla="*/ 866579 w 994960"/>
              <a:gd name="connsiteY74" fmla="*/ 183522 h 994961"/>
              <a:gd name="connsiteX75" fmla="*/ 802388 w 994960"/>
              <a:gd name="connsiteY75" fmla="*/ 192252 h 994961"/>
              <a:gd name="connsiteX76" fmla="*/ 770292 w 994960"/>
              <a:gd name="connsiteY76" fmla="*/ 224348 h 994961"/>
              <a:gd name="connsiteX77" fmla="*/ 770292 w 994960"/>
              <a:gd name="connsiteY77" fmla="*/ 256443 h 994961"/>
              <a:gd name="connsiteX78" fmla="*/ 706101 w 994960"/>
              <a:gd name="connsiteY78" fmla="*/ 247713 h 994961"/>
              <a:gd name="connsiteX79" fmla="*/ 706101 w 994960"/>
              <a:gd name="connsiteY79" fmla="*/ 216228 h 994961"/>
              <a:gd name="connsiteX80" fmla="*/ 770292 w 994960"/>
              <a:gd name="connsiteY80" fmla="*/ 224348 h 994961"/>
              <a:gd name="connsiteX81" fmla="*/ 770292 w 994960"/>
              <a:gd name="connsiteY81" fmla="*/ 288539 h 994961"/>
              <a:gd name="connsiteX82" fmla="*/ 770292 w 994960"/>
              <a:gd name="connsiteY82" fmla="*/ 320634 h 994961"/>
              <a:gd name="connsiteX83" fmla="*/ 706101 w 994960"/>
              <a:gd name="connsiteY83" fmla="*/ 311904 h 994961"/>
              <a:gd name="connsiteX84" fmla="*/ 706101 w 994960"/>
              <a:gd name="connsiteY84" fmla="*/ 280419 h 994961"/>
              <a:gd name="connsiteX85" fmla="*/ 770292 w 994960"/>
              <a:gd name="connsiteY85" fmla="*/ 288539 h 994961"/>
              <a:gd name="connsiteX86" fmla="*/ 770292 w 994960"/>
              <a:gd name="connsiteY86" fmla="*/ 352730 h 994961"/>
              <a:gd name="connsiteX87" fmla="*/ 770292 w 994960"/>
              <a:gd name="connsiteY87" fmla="*/ 384825 h 994961"/>
              <a:gd name="connsiteX88" fmla="*/ 706101 w 994960"/>
              <a:gd name="connsiteY88" fmla="*/ 376095 h 994961"/>
              <a:gd name="connsiteX89" fmla="*/ 706101 w 994960"/>
              <a:gd name="connsiteY89" fmla="*/ 344610 h 994961"/>
              <a:gd name="connsiteX90" fmla="*/ 770292 w 994960"/>
              <a:gd name="connsiteY90" fmla="*/ 352730 h 994961"/>
              <a:gd name="connsiteX91" fmla="*/ 770292 w 994960"/>
              <a:gd name="connsiteY91" fmla="*/ 416921 h 994961"/>
              <a:gd name="connsiteX92" fmla="*/ 770292 w 994960"/>
              <a:gd name="connsiteY92" fmla="*/ 449016 h 994961"/>
              <a:gd name="connsiteX93" fmla="*/ 706101 w 994960"/>
              <a:gd name="connsiteY93" fmla="*/ 440287 h 994961"/>
              <a:gd name="connsiteX94" fmla="*/ 706101 w 994960"/>
              <a:gd name="connsiteY94" fmla="*/ 408801 h 994961"/>
              <a:gd name="connsiteX95" fmla="*/ 770292 w 994960"/>
              <a:gd name="connsiteY95" fmla="*/ 416921 h 994961"/>
              <a:gd name="connsiteX96" fmla="*/ 770292 w 994960"/>
              <a:gd name="connsiteY96" fmla="*/ 481112 h 994961"/>
              <a:gd name="connsiteX97" fmla="*/ 770292 w 994960"/>
              <a:gd name="connsiteY97" fmla="*/ 513208 h 994961"/>
              <a:gd name="connsiteX98" fmla="*/ 706101 w 994960"/>
              <a:gd name="connsiteY98" fmla="*/ 504478 h 994961"/>
              <a:gd name="connsiteX99" fmla="*/ 706101 w 994960"/>
              <a:gd name="connsiteY99" fmla="*/ 472992 h 994961"/>
              <a:gd name="connsiteX100" fmla="*/ 770292 w 994960"/>
              <a:gd name="connsiteY100" fmla="*/ 481112 h 994961"/>
              <a:gd name="connsiteX101" fmla="*/ 770292 w 994960"/>
              <a:gd name="connsiteY101" fmla="*/ 545303 h 994961"/>
              <a:gd name="connsiteX102" fmla="*/ 770292 w 994960"/>
              <a:gd name="connsiteY102" fmla="*/ 577399 h 994961"/>
              <a:gd name="connsiteX103" fmla="*/ 706101 w 994960"/>
              <a:gd name="connsiteY103" fmla="*/ 568669 h 994961"/>
              <a:gd name="connsiteX104" fmla="*/ 706101 w 994960"/>
              <a:gd name="connsiteY104" fmla="*/ 537183 h 994961"/>
              <a:gd name="connsiteX105" fmla="*/ 770292 w 994960"/>
              <a:gd name="connsiteY105" fmla="*/ 545303 h 994961"/>
              <a:gd name="connsiteX106" fmla="*/ 898674 w 994960"/>
              <a:gd name="connsiteY106" fmla="*/ 558077 h 994961"/>
              <a:gd name="connsiteX107" fmla="*/ 898674 w 994960"/>
              <a:gd name="connsiteY107" fmla="*/ 527988 h 994961"/>
              <a:gd name="connsiteX108" fmla="*/ 930770 w 994960"/>
              <a:gd name="connsiteY108" fmla="*/ 512855 h 994961"/>
              <a:gd name="connsiteX109" fmla="*/ 930770 w 994960"/>
              <a:gd name="connsiteY109" fmla="*/ 529576 h 994961"/>
              <a:gd name="connsiteX110" fmla="*/ 898674 w 994960"/>
              <a:gd name="connsiteY110" fmla="*/ 558077 h 994961"/>
              <a:gd name="connsiteX111" fmla="*/ 898674 w 994960"/>
              <a:gd name="connsiteY111" fmla="*/ 493886 h 994961"/>
              <a:gd name="connsiteX112" fmla="*/ 898674 w 994960"/>
              <a:gd name="connsiteY112" fmla="*/ 463796 h 994961"/>
              <a:gd name="connsiteX113" fmla="*/ 930770 w 994960"/>
              <a:gd name="connsiteY113" fmla="*/ 448663 h 994961"/>
              <a:gd name="connsiteX114" fmla="*/ 930770 w 994960"/>
              <a:gd name="connsiteY114" fmla="*/ 465385 h 994961"/>
              <a:gd name="connsiteX115" fmla="*/ 898674 w 994960"/>
              <a:gd name="connsiteY115" fmla="*/ 493886 h 994961"/>
              <a:gd name="connsiteX116" fmla="*/ 898674 w 994960"/>
              <a:gd name="connsiteY116" fmla="*/ 429695 h 994961"/>
              <a:gd name="connsiteX117" fmla="*/ 898674 w 994960"/>
              <a:gd name="connsiteY117" fmla="*/ 399605 h 994961"/>
              <a:gd name="connsiteX118" fmla="*/ 930770 w 994960"/>
              <a:gd name="connsiteY118" fmla="*/ 384472 h 994961"/>
              <a:gd name="connsiteX119" fmla="*/ 930770 w 994960"/>
              <a:gd name="connsiteY119" fmla="*/ 401194 h 994961"/>
              <a:gd name="connsiteX120" fmla="*/ 898674 w 994960"/>
              <a:gd name="connsiteY120" fmla="*/ 429695 h 994961"/>
              <a:gd name="connsiteX121" fmla="*/ 898674 w 994960"/>
              <a:gd name="connsiteY121" fmla="*/ 365504 h 994961"/>
              <a:gd name="connsiteX122" fmla="*/ 898674 w 994960"/>
              <a:gd name="connsiteY122" fmla="*/ 335414 h 994961"/>
              <a:gd name="connsiteX123" fmla="*/ 930770 w 994960"/>
              <a:gd name="connsiteY123" fmla="*/ 320281 h 994961"/>
              <a:gd name="connsiteX124" fmla="*/ 930770 w 994960"/>
              <a:gd name="connsiteY124" fmla="*/ 337003 h 994961"/>
              <a:gd name="connsiteX125" fmla="*/ 898674 w 994960"/>
              <a:gd name="connsiteY125" fmla="*/ 365504 h 994961"/>
              <a:gd name="connsiteX126" fmla="*/ 898674 w 994960"/>
              <a:gd name="connsiteY126" fmla="*/ 301313 h 994961"/>
              <a:gd name="connsiteX127" fmla="*/ 898674 w 994960"/>
              <a:gd name="connsiteY127" fmla="*/ 271223 h 994961"/>
              <a:gd name="connsiteX128" fmla="*/ 930770 w 994960"/>
              <a:gd name="connsiteY128" fmla="*/ 256090 h 994961"/>
              <a:gd name="connsiteX129" fmla="*/ 930770 w 994960"/>
              <a:gd name="connsiteY129" fmla="*/ 272812 h 994961"/>
              <a:gd name="connsiteX130" fmla="*/ 898674 w 994960"/>
              <a:gd name="connsiteY130" fmla="*/ 301313 h 994961"/>
              <a:gd name="connsiteX131" fmla="*/ 898674 w 994960"/>
              <a:gd name="connsiteY131" fmla="*/ 237122 h 994961"/>
              <a:gd name="connsiteX132" fmla="*/ 898674 w 994960"/>
              <a:gd name="connsiteY132" fmla="*/ 207032 h 994961"/>
              <a:gd name="connsiteX133" fmla="*/ 930770 w 994960"/>
              <a:gd name="connsiteY133" fmla="*/ 191899 h 994961"/>
              <a:gd name="connsiteX134" fmla="*/ 930770 w 994960"/>
              <a:gd name="connsiteY134" fmla="*/ 208621 h 994961"/>
              <a:gd name="connsiteX135" fmla="*/ 898674 w 994960"/>
              <a:gd name="connsiteY135" fmla="*/ 237122 h 994961"/>
              <a:gd name="connsiteX136" fmla="*/ 898674 w 994960"/>
              <a:gd name="connsiteY136" fmla="*/ 172931 h 994961"/>
              <a:gd name="connsiteX137" fmla="*/ 898674 w 994960"/>
              <a:gd name="connsiteY137" fmla="*/ 142841 h 994961"/>
              <a:gd name="connsiteX138" fmla="*/ 930770 w 994960"/>
              <a:gd name="connsiteY138" fmla="*/ 127708 h 994961"/>
              <a:gd name="connsiteX139" fmla="*/ 930770 w 994960"/>
              <a:gd name="connsiteY139" fmla="*/ 144430 h 994961"/>
              <a:gd name="connsiteX140" fmla="*/ 898674 w 994960"/>
              <a:gd name="connsiteY140" fmla="*/ 172931 h 994961"/>
              <a:gd name="connsiteX141" fmla="*/ 786340 w 994960"/>
              <a:gd name="connsiteY141" fmla="*/ 32096 h 994961"/>
              <a:gd name="connsiteX142" fmla="*/ 930770 w 994960"/>
              <a:gd name="connsiteY142" fmla="*/ 80239 h 994961"/>
              <a:gd name="connsiteX143" fmla="*/ 786340 w 994960"/>
              <a:gd name="connsiteY143" fmla="*/ 128382 h 994961"/>
              <a:gd name="connsiteX144" fmla="*/ 641910 w 994960"/>
              <a:gd name="connsiteY144" fmla="*/ 80239 h 994961"/>
              <a:gd name="connsiteX145" fmla="*/ 786340 w 994960"/>
              <a:gd name="connsiteY145" fmla="*/ 32096 h 994961"/>
              <a:gd name="connsiteX146" fmla="*/ 641910 w 994960"/>
              <a:gd name="connsiteY146" fmla="*/ 127708 h 994961"/>
              <a:gd name="connsiteX147" fmla="*/ 674006 w 994960"/>
              <a:gd name="connsiteY147" fmla="*/ 142841 h 994961"/>
              <a:gd name="connsiteX148" fmla="*/ 674006 w 994960"/>
              <a:gd name="connsiteY148" fmla="*/ 172931 h 994961"/>
              <a:gd name="connsiteX149" fmla="*/ 641910 w 994960"/>
              <a:gd name="connsiteY149" fmla="*/ 144430 h 994961"/>
              <a:gd name="connsiteX150" fmla="*/ 641910 w 994960"/>
              <a:gd name="connsiteY150" fmla="*/ 191899 h 994961"/>
              <a:gd name="connsiteX151" fmla="*/ 674006 w 994960"/>
              <a:gd name="connsiteY151" fmla="*/ 207032 h 994961"/>
              <a:gd name="connsiteX152" fmla="*/ 674006 w 994960"/>
              <a:gd name="connsiteY152" fmla="*/ 237122 h 994961"/>
              <a:gd name="connsiteX153" fmla="*/ 641910 w 994960"/>
              <a:gd name="connsiteY153" fmla="*/ 208621 h 994961"/>
              <a:gd name="connsiteX154" fmla="*/ 641910 w 994960"/>
              <a:gd name="connsiteY154" fmla="*/ 256090 h 994961"/>
              <a:gd name="connsiteX155" fmla="*/ 674006 w 994960"/>
              <a:gd name="connsiteY155" fmla="*/ 271223 h 994961"/>
              <a:gd name="connsiteX156" fmla="*/ 674006 w 994960"/>
              <a:gd name="connsiteY156" fmla="*/ 301313 h 994961"/>
              <a:gd name="connsiteX157" fmla="*/ 641910 w 994960"/>
              <a:gd name="connsiteY157" fmla="*/ 272812 h 994961"/>
              <a:gd name="connsiteX158" fmla="*/ 641910 w 994960"/>
              <a:gd name="connsiteY158" fmla="*/ 320281 h 994961"/>
              <a:gd name="connsiteX159" fmla="*/ 674006 w 994960"/>
              <a:gd name="connsiteY159" fmla="*/ 335414 h 994961"/>
              <a:gd name="connsiteX160" fmla="*/ 674006 w 994960"/>
              <a:gd name="connsiteY160" fmla="*/ 365504 h 994961"/>
              <a:gd name="connsiteX161" fmla="*/ 641910 w 994960"/>
              <a:gd name="connsiteY161" fmla="*/ 337003 h 994961"/>
              <a:gd name="connsiteX162" fmla="*/ 641910 w 994960"/>
              <a:gd name="connsiteY162" fmla="*/ 384472 h 994961"/>
              <a:gd name="connsiteX163" fmla="*/ 674006 w 994960"/>
              <a:gd name="connsiteY163" fmla="*/ 399605 h 994961"/>
              <a:gd name="connsiteX164" fmla="*/ 674006 w 994960"/>
              <a:gd name="connsiteY164" fmla="*/ 429695 h 994961"/>
              <a:gd name="connsiteX165" fmla="*/ 641910 w 994960"/>
              <a:gd name="connsiteY165" fmla="*/ 401194 h 994961"/>
              <a:gd name="connsiteX166" fmla="*/ 641910 w 994960"/>
              <a:gd name="connsiteY166" fmla="*/ 448663 h 994961"/>
              <a:gd name="connsiteX167" fmla="*/ 674006 w 994960"/>
              <a:gd name="connsiteY167" fmla="*/ 463796 h 994961"/>
              <a:gd name="connsiteX168" fmla="*/ 674006 w 994960"/>
              <a:gd name="connsiteY168" fmla="*/ 493886 h 994961"/>
              <a:gd name="connsiteX169" fmla="*/ 641910 w 994960"/>
              <a:gd name="connsiteY169" fmla="*/ 465385 h 994961"/>
              <a:gd name="connsiteX170" fmla="*/ 641910 w 994960"/>
              <a:gd name="connsiteY170" fmla="*/ 512855 h 994961"/>
              <a:gd name="connsiteX171" fmla="*/ 674006 w 994960"/>
              <a:gd name="connsiteY171" fmla="*/ 527988 h 994961"/>
              <a:gd name="connsiteX172" fmla="*/ 674006 w 994960"/>
              <a:gd name="connsiteY172" fmla="*/ 558077 h 994961"/>
              <a:gd name="connsiteX173" fmla="*/ 641910 w 994960"/>
              <a:gd name="connsiteY173" fmla="*/ 529576 h 994961"/>
              <a:gd name="connsiteX174" fmla="*/ 192573 w 994960"/>
              <a:gd name="connsiteY174" fmla="*/ 352730 h 994961"/>
              <a:gd name="connsiteX175" fmla="*/ 192573 w 994960"/>
              <a:gd name="connsiteY175" fmla="*/ 384825 h 994961"/>
              <a:gd name="connsiteX176" fmla="*/ 128382 w 994960"/>
              <a:gd name="connsiteY176" fmla="*/ 376095 h 994961"/>
              <a:gd name="connsiteX177" fmla="*/ 128382 w 994960"/>
              <a:gd name="connsiteY177" fmla="*/ 344610 h 994961"/>
              <a:gd name="connsiteX178" fmla="*/ 192573 w 994960"/>
              <a:gd name="connsiteY178" fmla="*/ 352730 h 994961"/>
              <a:gd name="connsiteX179" fmla="*/ 224669 w 994960"/>
              <a:gd name="connsiteY179" fmla="*/ 577399 h 994961"/>
              <a:gd name="connsiteX180" fmla="*/ 224669 w 994960"/>
              <a:gd name="connsiteY180" fmla="*/ 545303 h 994961"/>
              <a:gd name="connsiteX181" fmla="*/ 288860 w 994960"/>
              <a:gd name="connsiteY181" fmla="*/ 537183 h 994961"/>
              <a:gd name="connsiteX182" fmla="*/ 288860 w 994960"/>
              <a:gd name="connsiteY182" fmla="*/ 568669 h 994961"/>
              <a:gd name="connsiteX183" fmla="*/ 224669 w 994960"/>
              <a:gd name="connsiteY183" fmla="*/ 577399 h 994961"/>
              <a:gd name="connsiteX184" fmla="*/ 224669 w 994960"/>
              <a:gd name="connsiteY184" fmla="*/ 513208 h 994961"/>
              <a:gd name="connsiteX185" fmla="*/ 224669 w 994960"/>
              <a:gd name="connsiteY185" fmla="*/ 481112 h 994961"/>
              <a:gd name="connsiteX186" fmla="*/ 288860 w 994960"/>
              <a:gd name="connsiteY186" fmla="*/ 472992 h 994961"/>
              <a:gd name="connsiteX187" fmla="*/ 288860 w 994960"/>
              <a:gd name="connsiteY187" fmla="*/ 504478 h 994961"/>
              <a:gd name="connsiteX188" fmla="*/ 224669 w 994960"/>
              <a:gd name="connsiteY188" fmla="*/ 513208 h 994961"/>
              <a:gd name="connsiteX189" fmla="*/ 224669 w 994960"/>
              <a:gd name="connsiteY189" fmla="*/ 449016 h 994961"/>
              <a:gd name="connsiteX190" fmla="*/ 224669 w 994960"/>
              <a:gd name="connsiteY190" fmla="*/ 416921 h 994961"/>
              <a:gd name="connsiteX191" fmla="*/ 288860 w 994960"/>
              <a:gd name="connsiteY191" fmla="*/ 408801 h 994961"/>
              <a:gd name="connsiteX192" fmla="*/ 288860 w 994960"/>
              <a:gd name="connsiteY192" fmla="*/ 440287 h 994961"/>
              <a:gd name="connsiteX193" fmla="*/ 224669 w 994960"/>
              <a:gd name="connsiteY193" fmla="*/ 449016 h 994961"/>
              <a:gd name="connsiteX194" fmla="*/ 224669 w 994960"/>
              <a:gd name="connsiteY194" fmla="*/ 384825 h 994961"/>
              <a:gd name="connsiteX195" fmla="*/ 224669 w 994960"/>
              <a:gd name="connsiteY195" fmla="*/ 352730 h 994961"/>
              <a:gd name="connsiteX196" fmla="*/ 288860 w 994960"/>
              <a:gd name="connsiteY196" fmla="*/ 344610 h 994961"/>
              <a:gd name="connsiteX197" fmla="*/ 288860 w 994960"/>
              <a:gd name="connsiteY197" fmla="*/ 376095 h 994961"/>
              <a:gd name="connsiteX198" fmla="*/ 224669 w 994960"/>
              <a:gd name="connsiteY198" fmla="*/ 384825 h 994961"/>
              <a:gd name="connsiteX199" fmla="*/ 192573 w 994960"/>
              <a:gd name="connsiteY199" fmla="*/ 416921 h 994961"/>
              <a:gd name="connsiteX200" fmla="*/ 192573 w 994960"/>
              <a:gd name="connsiteY200" fmla="*/ 449016 h 994961"/>
              <a:gd name="connsiteX201" fmla="*/ 128382 w 994960"/>
              <a:gd name="connsiteY201" fmla="*/ 440287 h 994961"/>
              <a:gd name="connsiteX202" fmla="*/ 128382 w 994960"/>
              <a:gd name="connsiteY202" fmla="*/ 408801 h 994961"/>
              <a:gd name="connsiteX203" fmla="*/ 192573 w 994960"/>
              <a:gd name="connsiteY203" fmla="*/ 416921 h 994961"/>
              <a:gd name="connsiteX204" fmla="*/ 192573 w 994960"/>
              <a:gd name="connsiteY204" fmla="*/ 481112 h 994961"/>
              <a:gd name="connsiteX205" fmla="*/ 192573 w 994960"/>
              <a:gd name="connsiteY205" fmla="*/ 513208 h 994961"/>
              <a:gd name="connsiteX206" fmla="*/ 128382 w 994960"/>
              <a:gd name="connsiteY206" fmla="*/ 504478 h 994961"/>
              <a:gd name="connsiteX207" fmla="*/ 128382 w 994960"/>
              <a:gd name="connsiteY207" fmla="*/ 472992 h 994961"/>
              <a:gd name="connsiteX208" fmla="*/ 192573 w 994960"/>
              <a:gd name="connsiteY208" fmla="*/ 481112 h 994961"/>
              <a:gd name="connsiteX209" fmla="*/ 192573 w 994960"/>
              <a:gd name="connsiteY209" fmla="*/ 545303 h 994961"/>
              <a:gd name="connsiteX210" fmla="*/ 192573 w 994960"/>
              <a:gd name="connsiteY210" fmla="*/ 577399 h 994961"/>
              <a:gd name="connsiteX211" fmla="*/ 128382 w 994960"/>
              <a:gd name="connsiteY211" fmla="*/ 568669 h 994961"/>
              <a:gd name="connsiteX212" fmla="*/ 128382 w 994960"/>
              <a:gd name="connsiteY212" fmla="*/ 537183 h 994961"/>
              <a:gd name="connsiteX213" fmla="*/ 192573 w 994960"/>
              <a:gd name="connsiteY213" fmla="*/ 545303 h 994961"/>
              <a:gd name="connsiteX214" fmla="*/ 320955 w 994960"/>
              <a:gd name="connsiteY214" fmla="*/ 558077 h 994961"/>
              <a:gd name="connsiteX215" fmla="*/ 320955 w 994960"/>
              <a:gd name="connsiteY215" fmla="*/ 527988 h 994961"/>
              <a:gd name="connsiteX216" fmla="*/ 353051 w 994960"/>
              <a:gd name="connsiteY216" fmla="*/ 512855 h 994961"/>
              <a:gd name="connsiteX217" fmla="*/ 353051 w 994960"/>
              <a:gd name="connsiteY217" fmla="*/ 529576 h 994961"/>
              <a:gd name="connsiteX218" fmla="*/ 320955 w 994960"/>
              <a:gd name="connsiteY218" fmla="*/ 558077 h 994961"/>
              <a:gd name="connsiteX219" fmla="*/ 320955 w 994960"/>
              <a:gd name="connsiteY219" fmla="*/ 493886 h 994961"/>
              <a:gd name="connsiteX220" fmla="*/ 320955 w 994960"/>
              <a:gd name="connsiteY220" fmla="*/ 463796 h 994961"/>
              <a:gd name="connsiteX221" fmla="*/ 353051 w 994960"/>
              <a:gd name="connsiteY221" fmla="*/ 448663 h 994961"/>
              <a:gd name="connsiteX222" fmla="*/ 353051 w 994960"/>
              <a:gd name="connsiteY222" fmla="*/ 465385 h 994961"/>
              <a:gd name="connsiteX223" fmla="*/ 320955 w 994960"/>
              <a:gd name="connsiteY223" fmla="*/ 493886 h 994961"/>
              <a:gd name="connsiteX224" fmla="*/ 320955 w 994960"/>
              <a:gd name="connsiteY224" fmla="*/ 429695 h 994961"/>
              <a:gd name="connsiteX225" fmla="*/ 320955 w 994960"/>
              <a:gd name="connsiteY225" fmla="*/ 399605 h 994961"/>
              <a:gd name="connsiteX226" fmla="*/ 353051 w 994960"/>
              <a:gd name="connsiteY226" fmla="*/ 384472 h 994961"/>
              <a:gd name="connsiteX227" fmla="*/ 353051 w 994960"/>
              <a:gd name="connsiteY227" fmla="*/ 401194 h 994961"/>
              <a:gd name="connsiteX228" fmla="*/ 320955 w 994960"/>
              <a:gd name="connsiteY228" fmla="*/ 429695 h 994961"/>
              <a:gd name="connsiteX229" fmla="*/ 320955 w 994960"/>
              <a:gd name="connsiteY229" fmla="*/ 365504 h 994961"/>
              <a:gd name="connsiteX230" fmla="*/ 320955 w 994960"/>
              <a:gd name="connsiteY230" fmla="*/ 335414 h 994961"/>
              <a:gd name="connsiteX231" fmla="*/ 353051 w 994960"/>
              <a:gd name="connsiteY231" fmla="*/ 320281 h 994961"/>
              <a:gd name="connsiteX232" fmla="*/ 353051 w 994960"/>
              <a:gd name="connsiteY232" fmla="*/ 337003 h 994961"/>
              <a:gd name="connsiteX233" fmla="*/ 320955 w 994960"/>
              <a:gd name="connsiteY233" fmla="*/ 365504 h 994961"/>
              <a:gd name="connsiteX234" fmla="*/ 208621 w 994960"/>
              <a:gd name="connsiteY234" fmla="*/ 224669 h 994961"/>
              <a:gd name="connsiteX235" fmla="*/ 353051 w 994960"/>
              <a:gd name="connsiteY235" fmla="*/ 272812 h 994961"/>
              <a:gd name="connsiteX236" fmla="*/ 208621 w 994960"/>
              <a:gd name="connsiteY236" fmla="*/ 320955 h 994961"/>
              <a:gd name="connsiteX237" fmla="*/ 64191 w 994960"/>
              <a:gd name="connsiteY237" fmla="*/ 272812 h 994961"/>
              <a:gd name="connsiteX238" fmla="*/ 208621 w 994960"/>
              <a:gd name="connsiteY238" fmla="*/ 224669 h 994961"/>
              <a:gd name="connsiteX239" fmla="*/ 64191 w 994960"/>
              <a:gd name="connsiteY239" fmla="*/ 320281 h 994961"/>
              <a:gd name="connsiteX240" fmla="*/ 96287 w 994960"/>
              <a:gd name="connsiteY240" fmla="*/ 335414 h 994961"/>
              <a:gd name="connsiteX241" fmla="*/ 96287 w 994960"/>
              <a:gd name="connsiteY241" fmla="*/ 365504 h 994961"/>
              <a:gd name="connsiteX242" fmla="*/ 64191 w 994960"/>
              <a:gd name="connsiteY242" fmla="*/ 337003 h 994961"/>
              <a:gd name="connsiteX243" fmla="*/ 64191 w 994960"/>
              <a:gd name="connsiteY243" fmla="*/ 384472 h 994961"/>
              <a:gd name="connsiteX244" fmla="*/ 96287 w 994960"/>
              <a:gd name="connsiteY244" fmla="*/ 399605 h 994961"/>
              <a:gd name="connsiteX245" fmla="*/ 96287 w 994960"/>
              <a:gd name="connsiteY245" fmla="*/ 429695 h 994961"/>
              <a:gd name="connsiteX246" fmla="*/ 64191 w 994960"/>
              <a:gd name="connsiteY246" fmla="*/ 401194 h 994961"/>
              <a:gd name="connsiteX247" fmla="*/ 64191 w 994960"/>
              <a:gd name="connsiteY247" fmla="*/ 448663 h 994961"/>
              <a:gd name="connsiteX248" fmla="*/ 96287 w 994960"/>
              <a:gd name="connsiteY248" fmla="*/ 463796 h 994961"/>
              <a:gd name="connsiteX249" fmla="*/ 96287 w 994960"/>
              <a:gd name="connsiteY249" fmla="*/ 493886 h 994961"/>
              <a:gd name="connsiteX250" fmla="*/ 64191 w 994960"/>
              <a:gd name="connsiteY250" fmla="*/ 465385 h 994961"/>
              <a:gd name="connsiteX251" fmla="*/ 64191 w 994960"/>
              <a:gd name="connsiteY251" fmla="*/ 512855 h 994961"/>
              <a:gd name="connsiteX252" fmla="*/ 96287 w 994960"/>
              <a:gd name="connsiteY252" fmla="*/ 527988 h 994961"/>
              <a:gd name="connsiteX253" fmla="*/ 96287 w 994960"/>
              <a:gd name="connsiteY253" fmla="*/ 558077 h 994961"/>
              <a:gd name="connsiteX254" fmla="*/ 64191 w 994960"/>
              <a:gd name="connsiteY254" fmla="*/ 529576 h 994961"/>
              <a:gd name="connsiteX255" fmla="*/ 48143 w 994960"/>
              <a:gd name="connsiteY255" fmla="*/ 641911 h 994961"/>
              <a:gd name="connsiteX256" fmla="*/ 32096 w 994960"/>
              <a:gd name="connsiteY256" fmla="*/ 625863 h 994961"/>
              <a:gd name="connsiteX257" fmla="*/ 48143 w 994960"/>
              <a:gd name="connsiteY257" fmla="*/ 609815 h 994961"/>
              <a:gd name="connsiteX258" fmla="*/ 361411 w 994960"/>
              <a:gd name="connsiteY258" fmla="*/ 609815 h 994961"/>
              <a:gd name="connsiteX259" fmla="*/ 340437 w 994960"/>
              <a:gd name="connsiteY259" fmla="*/ 641911 h 994961"/>
              <a:gd name="connsiteX260" fmla="*/ 641910 w 994960"/>
              <a:gd name="connsiteY260" fmla="*/ 898675 h 994961"/>
              <a:gd name="connsiteX261" fmla="*/ 720528 w 994960"/>
              <a:gd name="connsiteY261" fmla="*/ 962866 h 994961"/>
              <a:gd name="connsiteX262" fmla="*/ 274433 w 994960"/>
              <a:gd name="connsiteY262" fmla="*/ 962866 h 994961"/>
              <a:gd name="connsiteX263" fmla="*/ 353051 w 994960"/>
              <a:gd name="connsiteY263" fmla="*/ 898675 h 994961"/>
              <a:gd name="connsiteX264" fmla="*/ 497480 w 994960"/>
              <a:gd name="connsiteY264" fmla="*/ 866579 h 994961"/>
              <a:gd name="connsiteX265" fmla="*/ 353051 w 994960"/>
              <a:gd name="connsiteY265" fmla="*/ 722149 h 994961"/>
              <a:gd name="connsiteX266" fmla="*/ 497480 w 994960"/>
              <a:gd name="connsiteY266" fmla="*/ 577720 h 994961"/>
              <a:gd name="connsiteX267" fmla="*/ 641910 w 994960"/>
              <a:gd name="connsiteY267" fmla="*/ 722149 h 994961"/>
              <a:gd name="connsiteX268" fmla="*/ 497480 w 994960"/>
              <a:gd name="connsiteY268" fmla="*/ 866579 h 994961"/>
              <a:gd name="connsiteX269" fmla="*/ 946817 w 994960"/>
              <a:gd name="connsiteY269" fmla="*/ 641911 h 994961"/>
              <a:gd name="connsiteX270" fmla="*/ 654524 w 994960"/>
              <a:gd name="connsiteY270" fmla="*/ 641911 h 994961"/>
              <a:gd name="connsiteX271" fmla="*/ 633549 w 994960"/>
              <a:gd name="connsiteY271" fmla="*/ 609815 h 994961"/>
              <a:gd name="connsiteX272" fmla="*/ 946817 w 994960"/>
              <a:gd name="connsiteY272" fmla="*/ 609815 h 994961"/>
              <a:gd name="connsiteX273" fmla="*/ 962865 w 994960"/>
              <a:gd name="connsiteY273" fmla="*/ 625863 h 994961"/>
              <a:gd name="connsiteX274" fmla="*/ 946817 w 994960"/>
              <a:gd name="connsiteY274" fmla="*/ 641911 h 994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</a:cxnLst>
            <a:rect l="l" t="t" r="r" b="b"/>
            <a:pathLst>
              <a:path w="994960" h="994961">
                <a:moveTo>
                  <a:pt x="946817" y="577720"/>
                </a:moveTo>
                <a:lnTo>
                  <a:pt x="929791" y="577720"/>
                </a:lnTo>
                <a:cubicBezTo>
                  <a:pt x="950155" y="565170"/>
                  <a:pt x="962865" y="549042"/>
                  <a:pt x="962865" y="529576"/>
                </a:cubicBezTo>
                <a:lnTo>
                  <a:pt x="962865" y="80239"/>
                </a:lnTo>
                <a:cubicBezTo>
                  <a:pt x="962865" y="28116"/>
                  <a:pt x="871922" y="0"/>
                  <a:pt x="786340" y="0"/>
                </a:cubicBezTo>
                <a:cubicBezTo>
                  <a:pt x="700757" y="0"/>
                  <a:pt x="609815" y="28116"/>
                  <a:pt x="609815" y="80239"/>
                </a:cubicBezTo>
                <a:lnTo>
                  <a:pt x="609815" y="529576"/>
                </a:lnTo>
                <a:cubicBezTo>
                  <a:pt x="609815" y="549042"/>
                  <a:pt x="622524" y="565170"/>
                  <a:pt x="642889" y="577720"/>
                </a:cubicBezTo>
                <a:lnTo>
                  <a:pt x="598661" y="577720"/>
                </a:lnTo>
                <a:cubicBezTo>
                  <a:pt x="569984" y="557564"/>
                  <a:pt x="535128" y="545624"/>
                  <a:pt x="497480" y="545624"/>
                </a:cubicBezTo>
                <a:cubicBezTo>
                  <a:pt x="459832" y="545624"/>
                  <a:pt x="424993" y="557564"/>
                  <a:pt x="396299" y="577720"/>
                </a:cubicBezTo>
                <a:lnTo>
                  <a:pt x="352072" y="577720"/>
                </a:lnTo>
                <a:cubicBezTo>
                  <a:pt x="372436" y="565170"/>
                  <a:pt x="385146" y="549042"/>
                  <a:pt x="385146" y="529576"/>
                </a:cubicBezTo>
                <a:lnTo>
                  <a:pt x="385146" y="272812"/>
                </a:lnTo>
                <a:cubicBezTo>
                  <a:pt x="385146" y="220689"/>
                  <a:pt x="294203" y="192573"/>
                  <a:pt x="208621" y="192573"/>
                </a:cubicBezTo>
                <a:cubicBezTo>
                  <a:pt x="123038" y="192573"/>
                  <a:pt x="32096" y="220689"/>
                  <a:pt x="32096" y="272812"/>
                </a:cubicBezTo>
                <a:lnTo>
                  <a:pt x="32096" y="529576"/>
                </a:lnTo>
                <a:cubicBezTo>
                  <a:pt x="32096" y="549042"/>
                  <a:pt x="44805" y="565170"/>
                  <a:pt x="65170" y="577720"/>
                </a:cubicBezTo>
                <a:lnTo>
                  <a:pt x="48143" y="577720"/>
                </a:lnTo>
                <a:cubicBezTo>
                  <a:pt x="21600" y="577720"/>
                  <a:pt x="0" y="599320"/>
                  <a:pt x="0" y="625863"/>
                </a:cubicBezTo>
                <a:cubicBezTo>
                  <a:pt x="0" y="652406"/>
                  <a:pt x="21600" y="674006"/>
                  <a:pt x="48143" y="674006"/>
                </a:cubicBezTo>
                <a:lnTo>
                  <a:pt x="327791" y="674006"/>
                </a:lnTo>
                <a:cubicBezTo>
                  <a:pt x="323442" y="689332"/>
                  <a:pt x="320955" y="705444"/>
                  <a:pt x="320955" y="722149"/>
                </a:cubicBezTo>
                <a:cubicBezTo>
                  <a:pt x="320955" y="781847"/>
                  <a:pt x="350820" y="834612"/>
                  <a:pt x="396299" y="866579"/>
                </a:cubicBezTo>
                <a:lnTo>
                  <a:pt x="353051" y="866579"/>
                </a:lnTo>
                <a:cubicBezTo>
                  <a:pt x="291106" y="866579"/>
                  <a:pt x="240716" y="916969"/>
                  <a:pt x="240716" y="978914"/>
                </a:cubicBezTo>
                <a:lnTo>
                  <a:pt x="240716" y="994962"/>
                </a:lnTo>
                <a:lnTo>
                  <a:pt x="754244" y="994962"/>
                </a:lnTo>
                <a:lnTo>
                  <a:pt x="754244" y="978914"/>
                </a:lnTo>
                <a:cubicBezTo>
                  <a:pt x="754244" y="916969"/>
                  <a:pt x="703854" y="866579"/>
                  <a:pt x="641910" y="866579"/>
                </a:cubicBezTo>
                <a:lnTo>
                  <a:pt x="598661" y="866579"/>
                </a:lnTo>
                <a:cubicBezTo>
                  <a:pt x="644141" y="834612"/>
                  <a:pt x="674006" y="781847"/>
                  <a:pt x="674006" y="722149"/>
                </a:cubicBezTo>
                <a:cubicBezTo>
                  <a:pt x="674006" y="705444"/>
                  <a:pt x="671518" y="689332"/>
                  <a:pt x="667169" y="674006"/>
                </a:cubicBezTo>
                <a:lnTo>
                  <a:pt x="946817" y="674006"/>
                </a:lnTo>
                <a:cubicBezTo>
                  <a:pt x="973360" y="674006"/>
                  <a:pt x="994961" y="652406"/>
                  <a:pt x="994961" y="625863"/>
                </a:cubicBezTo>
                <a:cubicBezTo>
                  <a:pt x="994961" y="599320"/>
                  <a:pt x="973360" y="577720"/>
                  <a:pt x="946817" y="577720"/>
                </a:cubicBezTo>
                <a:close/>
                <a:moveTo>
                  <a:pt x="770292" y="160157"/>
                </a:moveTo>
                <a:lnTo>
                  <a:pt x="770292" y="192252"/>
                </a:lnTo>
                <a:cubicBezTo>
                  <a:pt x="745835" y="191257"/>
                  <a:pt x="724315" y="188016"/>
                  <a:pt x="706101" y="183522"/>
                </a:cubicBezTo>
                <a:lnTo>
                  <a:pt x="706101" y="152037"/>
                </a:lnTo>
                <a:cubicBezTo>
                  <a:pt x="726385" y="156514"/>
                  <a:pt x="748307" y="159258"/>
                  <a:pt x="770292" y="160157"/>
                </a:cubicBezTo>
                <a:close/>
                <a:moveTo>
                  <a:pt x="802388" y="577399"/>
                </a:moveTo>
                <a:lnTo>
                  <a:pt x="802388" y="545303"/>
                </a:lnTo>
                <a:cubicBezTo>
                  <a:pt x="824373" y="544404"/>
                  <a:pt x="846294" y="541660"/>
                  <a:pt x="866579" y="537183"/>
                </a:cubicBezTo>
                <a:lnTo>
                  <a:pt x="866579" y="568669"/>
                </a:lnTo>
                <a:cubicBezTo>
                  <a:pt x="848364" y="573162"/>
                  <a:pt x="826844" y="576404"/>
                  <a:pt x="802388" y="577399"/>
                </a:cubicBezTo>
                <a:close/>
                <a:moveTo>
                  <a:pt x="802388" y="513208"/>
                </a:moveTo>
                <a:lnTo>
                  <a:pt x="802388" y="481112"/>
                </a:lnTo>
                <a:cubicBezTo>
                  <a:pt x="824373" y="480213"/>
                  <a:pt x="846294" y="477469"/>
                  <a:pt x="866579" y="472992"/>
                </a:cubicBezTo>
                <a:lnTo>
                  <a:pt x="866579" y="504478"/>
                </a:lnTo>
                <a:cubicBezTo>
                  <a:pt x="848364" y="508971"/>
                  <a:pt x="826844" y="512213"/>
                  <a:pt x="802388" y="513208"/>
                </a:cubicBezTo>
                <a:close/>
                <a:moveTo>
                  <a:pt x="802388" y="449016"/>
                </a:moveTo>
                <a:lnTo>
                  <a:pt x="802388" y="416921"/>
                </a:lnTo>
                <a:cubicBezTo>
                  <a:pt x="824373" y="416022"/>
                  <a:pt x="846294" y="413278"/>
                  <a:pt x="866579" y="408801"/>
                </a:cubicBezTo>
                <a:lnTo>
                  <a:pt x="866579" y="440287"/>
                </a:lnTo>
                <a:cubicBezTo>
                  <a:pt x="848364" y="444780"/>
                  <a:pt x="826844" y="448022"/>
                  <a:pt x="802388" y="449016"/>
                </a:cubicBezTo>
                <a:close/>
                <a:moveTo>
                  <a:pt x="802388" y="384825"/>
                </a:moveTo>
                <a:lnTo>
                  <a:pt x="802388" y="352730"/>
                </a:lnTo>
                <a:cubicBezTo>
                  <a:pt x="824373" y="351831"/>
                  <a:pt x="846294" y="349087"/>
                  <a:pt x="866579" y="344610"/>
                </a:cubicBezTo>
                <a:lnTo>
                  <a:pt x="866579" y="376095"/>
                </a:lnTo>
                <a:cubicBezTo>
                  <a:pt x="848364" y="380589"/>
                  <a:pt x="826844" y="383830"/>
                  <a:pt x="802388" y="384825"/>
                </a:cubicBezTo>
                <a:close/>
                <a:moveTo>
                  <a:pt x="802388" y="320634"/>
                </a:moveTo>
                <a:lnTo>
                  <a:pt x="802388" y="288539"/>
                </a:lnTo>
                <a:cubicBezTo>
                  <a:pt x="824373" y="287640"/>
                  <a:pt x="846294" y="284896"/>
                  <a:pt x="866579" y="280419"/>
                </a:cubicBezTo>
                <a:lnTo>
                  <a:pt x="866579" y="311904"/>
                </a:lnTo>
                <a:cubicBezTo>
                  <a:pt x="848364" y="316398"/>
                  <a:pt x="826844" y="319639"/>
                  <a:pt x="802388" y="320634"/>
                </a:cubicBezTo>
                <a:close/>
                <a:moveTo>
                  <a:pt x="802388" y="256443"/>
                </a:moveTo>
                <a:lnTo>
                  <a:pt x="802388" y="224348"/>
                </a:lnTo>
                <a:cubicBezTo>
                  <a:pt x="824373" y="223449"/>
                  <a:pt x="846294" y="220705"/>
                  <a:pt x="866579" y="216228"/>
                </a:cubicBezTo>
                <a:lnTo>
                  <a:pt x="866579" y="247713"/>
                </a:lnTo>
                <a:cubicBezTo>
                  <a:pt x="848364" y="252207"/>
                  <a:pt x="826844" y="255448"/>
                  <a:pt x="802388" y="256443"/>
                </a:cubicBezTo>
                <a:close/>
                <a:moveTo>
                  <a:pt x="802388" y="192252"/>
                </a:moveTo>
                <a:lnTo>
                  <a:pt x="802388" y="160157"/>
                </a:lnTo>
                <a:cubicBezTo>
                  <a:pt x="824373" y="159258"/>
                  <a:pt x="846294" y="156514"/>
                  <a:pt x="866579" y="152037"/>
                </a:cubicBezTo>
                <a:lnTo>
                  <a:pt x="866579" y="183522"/>
                </a:lnTo>
                <a:cubicBezTo>
                  <a:pt x="848364" y="188016"/>
                  <a:pt x="826844" y="191257"/>
                  <a:pt x="802388" y="192252"/>
                </a:cubicBezTo>
                <a:close/>
                <a:moveTo>
                  <a:pt x="770292" y="224348"/>
                </a:moveTo>
                <a:lnTo>
                  <a:pt x="770292" y="256443"/>
                </a:lnTo>
                <a:cubicBezTo>
                  <a:pt x="745835" y="255448"/>
                  <a:pt x="724315" y="252207"/>
                  <a:pt x="706101" y="247713"/>
                </a:cubicBezTo>
                <a:lnTo>
                  <a:pt x="706101" y="216228"/>
                </a:lnTo>
                <a:cubicBezTo>
                  <a:pt x="726385" y="220705"/>
                  <a:pt x="748307" y="223449"/>
                  <a:pt x="770292" y="224348"/>
                </a:cubicBezTo>
                <a:close/>
                <a:moveTo>
                  <a:pt x="770292" y="288539"/>
                </a:moveTo>
                <a:lnTo>
                  <a:pt x="770292" y="320634"/>
                </a:lnTo>
                <a:cubicBezTo>
                  <a:pt x="745835" y="319639"/>
                  <a:pt x="724315" y="316398"/>
                  <a:pt x="706101" y="311904"/>
                </a:cubicBezTo>
                <a:lnTo>
                  <a:pt x="706101" y="280419"/>
                </a:lnTo>
                <a:cubicBezTo>
                  <a:pt x="726385" y="284896"/>
                  <a:pt x="748307" y="287640"/>
                  <a:pt x="770292" y="288539"/>
                </a:cubicBezTo>
                <a:close/>
                <a:moveTo>
                  <a:pt x="770292" y="352730"/>
                </a:moveTo>
                <a:lnTo>
                  <a:pt x="770292" y="384825"/>
                </a:lnTo>
                <a:cubicBezTo>
                  <a:pt x="745835" y="383830"/>
                  <a:pt x="724315" y="380589"/>
                  <a:pt x="706101" y="376095"/>
                </a:cubicBezTo>
                <a:lnTo>
                  <a:pt x="706101" y="344610"/>
                </a:lnTo>
                <a:cubicBezTo>
                  <a:pt x="726385" y="349087"/>
                  <a:pt x="748307" y="351831"/>
                  <a:pt x="770292" y="352730"/>
                </a:cubicBezTo>
                <a:close/>
                <a:moveTo>
                  <a:pt x="770292" y="416921"/>
                </a:moveTo>
                <a:lnTo>
                  <a:pt x="770292" y="449016"/>
                </a:lnTo>
                <a:cubicBezTo>
                  <a:pt x="745835" y="448022"/>
                  <a:pt x="724315" y="444780"/>
                  <a:pt x="706101" y="440287"/>
                </a:cubicBezTo>
                <a:lnTo>
                  <a:pt x="706101" y="408801"/>
                </a:lnTo>
                <a:cubicBezTo>
                  <a:pt x="726385" y="413278"/>
                  <a:pt x="748307" y="416022"/>
                  <a:pt x="770292" y="416921"/>
                </a:cubicBezTo>
                <a:close/>
                <a:moveTo>
                  <a:pt x="770292" y="481112"/>
                </a:moveTo>
                <a:lnTo>
                  <a:pt x="770292" y="513208"/>
                </a:lnTo>
                <a:cubicBezTo>
                  <a:pt x="745835" y="512213"/>
                  <a:pt x="724315" y="508971"/>
                  <a:pt x="706101" y="504478"/>
                </a:cubicBezTo>
                <a:lnTo>
                  <a:pt x="706101" y="472992"/>
                </a:lnTo>
                <a:cubicBezTo>
                  <a:pt x="726385" y="477469"/>
                  <a:pt x="748307" y="480213"/>
                  <a:pt x="770292" y="481112"/>
                </a:cubicBezTo>
                <a:close/>
                <a:moveTo>
                  <a:pt x="770292" y="545303"/>
                </a:moveTo>
                <a:lnTo>
                  <a:pt x="770292" y="577399"/>
                </a:lnTo>
                <a:cubicBezTo>
                  <a:pt x="745835" y="576404"/>
                  <a:pt x="724315" y="573162"/>
                  <a:pt x="706101" y="568669"/>
                </a:cubicBezTo>
                <a:lnTo>
                  <a:pt x="706101" y="537183"/>
                </a:lnTo>
                <a:cubicBezTo>
                  <a:pt x="726385" y="541660"/>
                  <a:pt x="748307" y="544404"/>
                  <a:pt x="770292" y="545303"/>
                </a:cubicBezTo>
                <a:close/>
                <a:moveTo>
                  <a:pt x="898674" y="558077"/>
                </a:moveTo>
                <a:lnTo>
                  <a:pt x="898674" y="527988"/>
                </a:lnTo>
                <a:cubicBezTo>
                  <a:pt x="910662" y="523687"/>
                  <a:pt x="921558" y="518664"/>
                  <a:pt x="930770" y="512855"/>
                </a:cubicBezTo>
                <a:lnTo>
                  <a:pt x="930770" y="529576"/>
                </a:lnTo>
                <a:cubicBezTo>
                  <a:pt x="930770" y="538419"/>
                  <a:pt x="919279" y="549042"/>
                  <a:pt x="898674" y="558077"/>
                </a:cubicBezTo>
                <a:close/>
                <a:moveTo>
                  <a:pt x="898674" y="493886"/>
                </a:moveTo>
                <a:lnTo>
                  <a:pt x="898674" y="463796"/>
                </a:lnTo>
                <a:cubicBezTo>
                  <a:pt x="910662" y="459496"/>
                  <a:pt x="921558" y="454473"/>
                  <a:pt x="930770" y="448663"/>
                </a:cubicBezTo>
                <a:lnTo>
                  <a:pt x="930770" y="465385"/>
                </a:lnTo>
                <a:cubicBezTo>
                  <a:pt x="930770" y="474228"/>
                  <a:pt x="919279" y="484851"/>
                  <a:pt x="898674" y="493886"/>
                </a:cubicBezTo>
                <a:close/>
                <a:moveTo>
                  <a:pt x="898674" y="429695"/>
                </a:moveTo>
                <a:lnTo>
                  <a:pt x="898674" y="399605"/>
                </a:lnTo>
                <a:cubicBezTo>
                  <a:pt x="910662" y="395305"/>
                  <a:pt x="921558" y="390282"/>
                  <a:pt x="930770" y="384472"/>
                </a:cubicBezTo>
                <a:lnTo>
                  <a:pt x="930770" y="401194"/>
                </a:lnTo>
                <a:cubicBezTo>
                  <a:pt x="930770" y="410036"/>
                  <a:pt x="919279" y="420660"/>
                  <a:pt x="898674" y="429695"/>
                </a:cubicBezTo>
                <a:close/>
                <a:moveTo>
                  <a:pt x="898674" y="365504"/>
                </a:moveTo>
                <a:lnTo>
                  <a:pt x="898674" y="335414"/>
                </a:lnTo>
                <a:cubicBezTo>
                  <a:pt x="910662" y="331114"/>
                  <a:pt x="921558" y="326091"/>
                  <a:pt x="930770" y="320281"/>
                </a:cubicBezTo>
                <a:lnTo>
                  <a:pt x="930770" y="337003"/>
                </a:lnTo>
                <a:cubicBezTo>
                  <a:pt x="930770" y="345845"/>
                  <a:pt x="919279" y="356469"/>
                  <a:pt x="898674" y="365504"/>
                </a:cubicBezTo>
                <a:close/>
                <a:moveTo>
                  <a:pt x="898674" y="301313"/>
                </a:moveTo>
                <a:lnTo>
                  <a:pt x="898674" y="271223"/>
                </a:lnTo>
                <a:cubicBezTo>
                  <a:pt x="910662" y="266922"/>
                  <a:pt x="921558" y="261900"/>
                  <a:pt x="930770" y="256090"/>
                </a:cubicBezTo>
                <a:lnTo>
                  <a:pt x="930770" y="272812"/>
                </a:lnTo>
                <a:cubicBezTo>
                  <a:pt x="930770" y="281654"/>
                  <a:pt x="919279" y="292278"/>
                  <a:pt x="898674" y="301313"/>
                </a:cubicBezTo>
                <a:close/>
                <a:moveTo>
                  <a:pt x="898674" y="237122"/>
                </a:moveTo>
                <a:lnTo>
                  <a:pt x="898674" y="207032"/>
                </a:lnTo>
                <a:cubicBezTo>
                  <a:pt x="910662" y="202731"/>
                  <a:pt x="921558" y="197708"/>
                  <a:pt x="930770" y="191899"/>
                </a:cubicBezTo>
                <a:lnTo>
                  <a:pt x="930770" y="208621"/>
                </a:lnTo>
                <a:cubicBezTo>
                  <a:pt x="930770" y="217463"/>
                  <a:pt x="919279" y="228087"/>
                  <a:pt x="898674" y="237122"/>
                </a:cubicBezTo>
                <a:close/>
                <a:moveTo>
                  <a:pt x="898674" y="172931"/>
                </a:moveTo>
                <a:lnTo>
                  <a:pt x="898674" y="142841"/>
                </a:lnTo>
                <a:cubicBezTo>
                  <a:pt x="910662" y="138540"/>
                  <a:pt x="921558" y="133517"/>
                  <a:pt x="930770" y="127708"/>
                </a:cubicBezTo>
                <a:lnTo>
                  <a:pt x="930770" y="144430"/>
                </a:lnTo>
                <a:cubicBezTo>
                  <a:pt x="930770" y="153272"/>
                  <a:pt x="919279" y="163896"/>
                  <a:pt x="898674" y="172931"/>
                </a:cubicBezTo>
                <a:close/>
                <a:moveTo>
                  <a:pt x="786340" y="32096"/>
                </a:moveTo>
                <a:cubicBezTo>
                  <a:pt x="874506" y="32096"/>
                  <a:pt x="930770" y="60612"/>
                  <a:pt x="930770" y="80239"/>
                </a:cubicBezTo>
                <a:cubicBezTo>
                  <a:pt x="930770" y="99865"/>
                  <a:pt x="874506" y="128382"/>
                  <a:pt x="786340" y="128382"/>
                </a:cubicBezTo>
                <a:cubicBezTo>
                  <a:pt x="698173" y="128382"/>
                  <a:pt x="641910" y="99865"/>
                  <a:pt x="641910" y="80239"/>
                </a:cubicBezTo>
                <a:cubicBezTo>
                  <a:pt x="641910" y="60612"/>
                  <a:pt x="698173" y="32096"/>
                  <a:pt x="786340" y="32096"/>
                </a:cubicBezTo>
                <a:close/>
                <a:moveTo>
                  <a:pt x="641910" y="127708"/>
                </a:moveTo>
                <a:cubicBezTo>
                  <a:pt x="651121" y="133517"/>
                  <a:pt x="662018" y="138540"/>
                  <a:pt x="674006" y="142841"/>
                </a:cubicBezTo>
                <a:lnTo>
                  <a:pt x="674006" y="172931"/>
                </a:lnTo>
                <a:cubicBezTo>
                  <a:pt x="653400" y="163896"/>
                  <a:pt x="641910" y="153272"/>
                  <a:pt x="641910" y="144430"/>
                </a:cubicBezTo>
                <a:close/>
                <a:moveTo>
                  <a:pt x="641910" y="191899"/>
                </a:moveTo>
                <a:cubicBezTo>
                  <a:pt x="651121" y="197708"/>
                  <a:pt x="662018" y="202731"/>
                  <a:pt x="674006" y="207032"/>
                </a:cubicBezTo>
                <a:lnTo>
                  <a:pt x="674006" y="237122"/>
                </a:lnTo>
                <a:cubicBezTo>
                  <a:pt x="653400" y="228087"/>
                  <a:pt x="641910" y="217463"/>
                  <a:pt x="641910" y="208621"/>
                </a:cubicBezTo>
                <a:close/>
                <a:moveTo>
                  <a:pt x="641910" y="256090"/>
                </a:moveTo>
                <a:cubicBezTo>
                  <a:pt x="651121" y="261900"/>
                  <a:pt x="662018" y="266922"/>
                  <a:pt x="674006" y="271223"/>
                </a:cubicBezTo>
                <a:lnTo>
                  <a:pt x="674006" y="301313"/>
                </a:lnTo>
                <a:cubicBezTo>
                  <a:pt x="653400" y="292278"/>
                  <a:pt x="641910" y="281654"/>
                  <a:pt x="641910" y="272812"/>
                </a:cubicBezTo>
                <a:close/>
                <a:moveTo>
                  <a:pt x="641910" y="320281"/>
                </a:moveTo>
                <a:cubicBezTo>
                  <a:pt x="651121" y="326091"/>
                  <a:pt x="662018" y="331114"/>
                  <a:pt x="674006" y="335414"/>
                </a:cubicBezTo>
                <a:lnTo>
                  <a:pt x="674006" y="365504"/>
                </a:lnTo>
                <a:cubicBezTo>
                  <a:pt x="653400" y="356469"/>
                  <a:pt x="641910" y="345845"/>
                  <a:pt x="641910" y="337003"/>
                </a:cubicBezTo>
                <a:close/>
                <a:moveTo>
                  <a:pt x="641910" y="384472"/>
                </a:moveTo>
                <a:cubicBezTo>
                  <a:pt x="651121" y="390282"/>
                  <a:pt x="662018" y="395305"/>
                  <a:pt x="674006" y="399605"/>
                </a:cubicBezTo>
                <a:lnTo>
                  <a:pt x="674006" y="429695"/>
                </a:lnTo>
                <a:cubicBezTo>
                  <a:pt x="653400" y="420660"/>
                  <a:pt x="641910" y="410036"/>
                  <a:pt x="641910" y="401194"/>
                </a:cubicBezTo>
                <a:close/>
                <a:moveTo>
                  <a:pt x="641910" y="448663"/>
                </a:moveTo>
                <a:cubicBezTo>
                  <a:pt x="651121" y="454473"/>
                  <a:pt x="662018" y="459496"/>
                  <a:pt x="674006" y="463796"/>
                </a:cubicBezTo>
                <a:lnTo>
                  <a:pt x="674006" y="493886"/>
                </a:lnTo>
                <a:cubicBezTo>
                  <a:pt x="653400" y="484851"/>
                  <a:pt x="641910" y="474228"/>
                  <a:pt x="641910" y="465385"/>
                </a:cubicBezTo>
                <a:close/>
                <a:moveTo>
                  <a:pt x="641910" y="512855"/>
                </a:moveTo>
                <a:cubicBezTo>
                  <a:pt x="651121" y="518664"/>
                  <a:pt x="662018" y="523687"/>
                  <a:pt x="674006" y="527988"/>
                </a:cubicBezTo>
                <a:lnTo>
                  <a:pt x="674006" y="558077"/>
                </a:lnTo>
                <a:cubicBezTo>
                  <a:pt x="653400" y="549042"/>
                  <a:pt x="641910" y="538419"/>
                  <a:pt x="641910" y="529576"/>
                </a:cubicBezTo>
                <a:close/>
                <a:moveTo>
                  <a:pt x="192573" y="352730"/>
                </a:moveTo>
                <a:lnTo>
                  <a:pt x="192573" y="384825"/>
                </a:lnTo>
                <a:cubicBezTo>
                  <a:pt x="168116" y="383830"/>
                  <a:pt x="146596" y="380589"/>
                  <a:pt x="128382" y="376095"/>
                </a:cubicBezTo>
                <a:lnTo>
                  <a:pt x="128382" y="344610"/>
                </a:lnTo>
                <a:cubicBezTo>
                  <a:pt x="148666" y="349087"/>
                  <a:pt x="170588" y="351831"/>
                  <a:pt x="192573" y="352730"/>
                </a:cubicBezTo>
                <a:close/>
                <a:moveTo>
                  <a:pt x="224669" y="577399"/>
                </a:moveTo>
                <a:lnTo>
                  <a:pt x="224669" y="545303"/>
                </a:lnTo>
                <a:cubicBezTo>
                  <a:pt x="246654" y="544404"/>
                  <a:pt x="268575" y="541660"/>
                  <a:pt x="288860" y="537183"/>
                </a:cubicBezTo>
                <a:lnTo>
                  <a:pt x="288860" y="568669"/>
                </a:lnTo>
                <a:cubicBezTo>
                  <a:pt x="270645" y="573162"/>
                  <a:pt x="249125" y="576404"/>
                  <a:pt x="224669" y="577399"/>
                </a:cubicBezTo>
                <a:close/>
                <a:moveTo>
                  <a:pt x="224669" y="513208"/>
                </a:moveTo>
                <a:lnTo>
                  <a:pt x="224669" y="481112"/>
                </a:lnTo>
                <a:cubicBezTo>
                  <a:pt x="246654" y="480213"/>
                  <a:pt x="268575" y="477469"/>
                  <a:pt x="288860" y="472992"/>
                </a:cubicBezTo>
                <a:lnTo>
                  <a:pt x="288860" y="504478"/>
                </a:lnTo>
                <a:cubicBezTo>
                  <a:pt x="270645" y="508971"/>
                  <a:pt x="249125" y="512213"/>
                  <a:pt x="224669" y="513208"/>
                </a:cubicBezTo>
                <a:close/>
                <a:moveTo>
                  <a:pt x="224669" y="449016"/>
                </a:moveTo>
                <a:lnTo>
                  <a:pt x="224669" y="416921"/>
                </a:lnTo>
                <a:cubicBezTo>
                  <a:pt x="246654" y="416022"/>
                  <a:pt x="268575" y="413278"/>
                  <a:pt x="288860" y="408801"/>
                </a:cubicBezTo>
                <a:lnTo>
                  <a:pt x="288860" y="440287"/>
                </a:lnTo>
                <a:cubicBezTo>
                  <a:pt x="270645" y="444780"/>
                  <a:pt x="249125" y="448022"/>
                  <a:pt x="224669" y="449016"/>
                </a:cubicBezTo>
                <a:close/>
                <a:moveTo>
                  <a:pt x="224669" y="384825"/>
                </a:moveTo>
                <a:lnTo>
                  <a:pt x="224669" y="352730"/>
                </a:lnTo>
                <a:cubicBezTo>
                  <a:pt x="246654" y="351831"/>
                  <a:pt x="268575" y="349087"/>
                  <a:pt x="288860" y="344610"/>
                </a:cubicBezTo>
                <a:lnTo>
                  <a:pt x="288860" y="376095"/>
                </a:lnTo>
                <a:cubicBezTo>
                  <a:pt x="270645" y="380589"/>
                  <a:pt x="249125" y="383830"/>
                  <a:pt x="224669" y="384825"/>
                </a:cubicBezTo>
                <a:close/>
                <a:moveTo>
                  <a:pt x="192573" y="416921"/>
                </a:moveTo>
                <a:lnTo>
                  <a:pt x="192573" y="449016"/>
                </a:lnTo>
                <a:cubicBezTo>
                  <a:pt x="168116" y="448022"/>
                  <a:pt x="146596" y="444780"/>
                  <a:pt x="128382" y="440287"/>
                </a:cubicBezTo>
                <a:lnTo>
                  <a:pt x="128382" y="408801"/>
                </a:lnTo>
                <a:cubicBezTo>
                  <a:pt x="148666" y="413278"/>
                  <a:pt x="170588" y="416022"/>
                  <a:pt x="192573" y="416921"/>
                </a:cubicBezTo>
                <a:close/>
                <a:moveTo>
                  <a:pt x="192573" y="481112"/>
                </a:moveTo>
                <a:lnTo>
                  <a:pt x="192573" y="513208"/>
                </a:lnTo>
                <a:cubicBezTo>
                  <a:pt x="168116" y="512213"/>
                  <a:pt x="146596" y="508971"/>
                  <a:pt x="128382" y="504478"/>
                </a:cubicBezTo>
                <a:lnTo>
                  <a:pt x="128382" y="472992"/>
                </a:lnTo>
                <a:cubicBezTo>
                  <a:pt x="148666" y="477469"/>
                  <a:pt x="170588" y="480213"/>
                  <a:pt x="192573" y="481112"/>
                </a:cubicBezTo>
                <a:close/>
                <a:moveTo>
                  <a:pt x="192573" y="545303"/>
                </a:moveTo>
                <a:lnTo>
                  <a:pt x="192573" y="577399"/>
                </a:lnTo>
                <a:cubicBezTo>
                  <a:pt x="168116" y="576404"/>
                  <a:pt x="146596" y="573162"/>
                  <a:pt x="128382" y="568669"/>
                </a:cubicBezTo>
                <a:lnTo>
                  <a:pt x="128382" y="537183"/>
                </a:lnTo>
                <a:cubicBezTo>
                  <a:pt x="148666" y="541660"/>
                  <a:pt x="170588" y="544404"/>
                  <a:pt x="192573" y="545303"/>
                </a:cubicBezTo>
                <a:close/>
                <a:moveTo>
                  <a:pt x="320955" y="558077"/>
                </a:moveTo>
                <a:lnTo>
                  <a:pt x="320955" y="527988"/>
                </a:lnTo>
                <a:cubicBezTo>
                  <a:pt x="332943" y="523687"/>
                  <a:pt x="343839" y="518664"/>
                  <a:pt x="353051" y="512855"/>
                </a:cubicBezTo>
                <a:lnTo>
                  <a:pt x="353051" y="529576"/>
                </a:lnTo>
                <a:cubicBezTo>
                  <a:pt x="353051" y="538419"/>
                  <a:pt x="341560" y="549042"/>
                  <a:pt x="320955" y="558077"/>
                </a:cubicBezTo>
                <a:close/>
                <a:moveTo>
                  <a:pt x="320955" y="493886"/>
                </a:moveTo>
                <a:lnTo>
                  <a:pt x="320955" y="463796"/>
                </a:lnTo>
                <a:cubicBezTo>
                  <a:pt x="332943" y="459496"/>
                  <a:pt x="343839" y="454473"/>
                  <a:pt x="353051" y="448663"/>
                </a:cubicBezTo>
                <a:lnTo>
                  <a:pt x="353051" y="465385"/>
                </a:lnTo>
                <a:cubicBezTo>
                  <a:pt x="353051" y="474228"/>
                  <a:pt x="341560" y="484851"/>
                  <a:pt x="320955" y="493886"/>
                </a:cubicBezTo>
                <a:close/>
                <a:moveTo>
                  <a:pt x="320955" y="429695"/>
                </a:moveTo>
                <a:lnTo>
                  <a:pt x="320955" y="399605"/>
                </a:lnTo>
                <a:cubicBezTo>
                  <a:pt x="332943" y="395305"/>
                  <a:pt x="343839" y="390282"/>
                  <a:pt x="353051" y="384472"/>
                </a:cubicBezTo>
                <a:lnTo>
                  <a:pt x="353051" y="401194"/>
                </a:lnTo>
                <a:cubicBezTo>
                  <a:pt x="353051" y="410036"/>
                  <a:pt x="341560" y="420660"/>
                  <a:pt x="320955" y="429695"/>
                </a:cubicBezTo>
                <a:close/>
                <a:moveTo>
                  <a:pt x="320955" y="365504"/>
                </a:moveTo>
                <a:lnTo>
                  <a:pt x="320955" y="335414"/>
                </a:lnTo>
                <a:cubicBezTo>
                  <a:pt x="332943" y="331114"/>
                  <a:pt x="343839" y="326091"/>
                  <a:pt x="353051" y="320281"/>
                </a:cubicBezTo>
                <a:lnTo>
                  <a:pt x="353051" y="337003"/>
                </a:lnTo>
                <a:cubicBezTo>
                  <a:pt x="353051" y="345845"/>
                  <a:pt x="341560" y="356469"/>
                  <a:pt x="320955" y="365504"/>
                </a:cubicBezTo>
                <a:close/>
                <a:moveTo>
                  <a:pt x="208621" y="224669"/>
                </a:moveTo>
                <a:cubicBezTo>
                  <a:pt x="296787" y="224669"/>
                  <a:pt x="353051" y="253186"/>
                  <a:pt x="353051" y="272812"/>
                </a:cubicBezTo>
                <a:cubicBezTo>
                  <a:pt x="353051" y="292438"/>
                  <a:pt x="296787" y="320955"/>
                  <a:pt x="208621" y="320955"/>
                </a:cubicBezTo>
                <a:cubicBezTo>
                  <a:pt x="120454" y="320955"/>
                  <a:pt x="64191" y="292438"/>
                  <a:pt x="64191" y="272812"/>
                </a:cubicBezTo>
                <a:cubicBezTo>
                  <a:pt x="64191" y="253186"/>
                  <a:pt x="120454" y="224669"/>
                  <a:pt x="208621" y="224669"/>
                </a:cubicBezTo>
                <a:close/>
                <a:moveTo>
                  <a:pt x="64191" y="320281"/>
                </a:moveTo>
                <a:cubicBezTo>
                  <a:pt x="73402" y="326091"/>
                  <a:pt x="84299" y="331114"/>
                  <a:pt x="96287" y="335414"/>
                </a:cubicBezTo>
                <a:lnTo>
                  <a:pt x="96287" y="365504"/>
                </a:lnTo>
                <a:cubicBezTo>
                  <a:pt x="75681" y="356469"/>
                  <a:pt x="64191" y="345845"/>
                  <a:pt x="64191" y="337003"/>
                </a:cubicBezTo>
                <a:close/>
                <a:moveTo>
                  <a:pt x="64191" y="384472"/>
                </a:moveTo>
                <a:cubicBezTo>
                  <a:pt x="73402" y="390282"/>
                  <a:pt x="84299" y="395305"/>
                  <a:pt x="96287" y="399605"/>
                </a:cubicBezTo>
                <a:lnTo>
                  <a:pt x="96287" y="429695"/>
                </a:lnTo>
                <a:cubicBezTo>
                  <a:pt x="75681" y="420660"/>
                  <a:pt x="64191" y="410036"/>
                  <a:pt x="64191" y="401194"/>
                </a:cubicBezTo>
                <a:close/>
                <a:moveTo>
                  <a:pt x="64191" y="448663"/>
                </a:moveTo>
                <a:cubicBezTo>
                  <a:pt x="73402" y="454473"/>
                  <a:pt x="84299" y="459496"/>
                  <a:pt x="96287" y="463796"/>
                </a:cubicBezTo>
                <a:lnTo>
                  <a:pt x="96287" y="493886"/>
                </a:lnTo>
                <a:cubicBezTo>
                  <a:pt x="75681" y="484851"/>
                  <a:pt x="64191" y="474228"/>
                  <a:pt x="64191" y="465385"/>
                </a:cubicBezTo>
                <a:close/>
                <a:moveTo>
                  <a:pt x="64191" y="512855"/>
                </a:moveTo>
                <a:cubicBezTo>
                  <a:pt x="73402" y="518664"/>
                  <a:pt x="84299" y="523687"/>
                  <a:pt x="96287" y="527988"/>
                </a:cubicBezTo>
                <a:lnTo>
                  <a:pt x="96287" y="558077"/>
                </a:lnTo>
                <a:cubicBezTo>
                  <a:pt x="75681" y="549042"/>
                  <a:pt x="64191" y="538419"/>
                  <a:pt x="64191" y="529576"/>
                </a:cubicBezTo>
                <a:close/>
                <a:moveTo>
                  <a:pt x="48143" y="641911"/>
                </a:moveTo>
                <a:cubicBezTo>
                  <a:pt x="39301" y="641911"/>
                  <a:pt x="32096" y="634705"/>
                  <a:pt x="32096" y="625863"/>
                </a:cubicBezTo>
                <a:cubicBezTo>
                  <a:pt x="32096" y="617021"/>
                  <a:pt x="39301" y="609815"/>
                  <a:pt x="48143" y="609815"/>
                </a:cubicBezTo>
                <a:lnTo>
                  <a:pt x="361411" y="609815"/>
                </a:lnTo>
                <a:cubicBezTo>
                  <a:pt x="353275" y="619652"/>
                  <a:pt x="346310" y="630453"/>
                  <a:pt x="340437" y="641911"/>
                </a:cubicBezTo>
                <a:close/>
                <a:moveTo>
                  <a:pt x="641910" y="898675"/>
                </a:moveTo>
                <a:cubicBezTo>
                  <a:pt x="680665" y="898675"/>
                  <a:pt x="713082" y="926293"/>
                  <a:pt x="720528" y="962866"/>
                </a:cubicBezTo>
                <a:lnTo>
                  <a:pt x="274433" y="962866"/>
                </a:lnTo>
                <a:cubicBezTo>
                  <a:pt x="281879" y="926293"/>
                  <a:pt x="314311" y="898675"/>
                  <a:pt x="353051" y="898675"/>
                </a:cubicBezTo>
                <a:close/>
                <a:moveTo>
                  <a:pt x="497480" y="866579"/>
                </a:moveTo>
                <a:cubicBezTo>
                  <a:pt x="417851" y="866579"/>
                  <a:pt x="353051" y="801779"/>
                  <a:pt x="353051" y="722149"/>
                </a:cubicBezTo>
                <a:cubicBezTo>
                  <a:pt x="353051" y="642520"/>
                  <a:pt x="417851" y="577720"/>
                  <a:pt x="497480" y="577720"/>
                </a:cubicBezTo>
                <a:cubicBezTo>
                  <a:pt x="577109" y="577720"/>
                  <a:pt x="641910" y="642520"/>
                  <a:pt x="641910" y="722149"/>
                </a:cubicBezTo>
                <a:cubicBezTo>
                  <a:pt x="641910" y="801779"/>
                  <a:pt x="577109" y="866579"/>
                  <a:pt x="497480" y="866579"/>
                </a:cubicBezTo>
                <a:close/>
                <a:moveTo>
                  <a:pt x="946817" y="641911"/>
                </a:moveTo>
                <a:lnTo>
                  <a:pt x="654524" y="641911"/>
                </a:lnTo>
                <a:cubicBezTo>
                  <a:pt x="648650" y="630453"/>
                  <a:pt x="641685" y="619652"/>
                  <a:pt x="633549" y="609815"/>
                </a:cubicBezTo>
                <a:lnTo>
                  <a:pt x="946817" y="609815"/>
                </a:lnTo>
                <a:cubicBezTo>
                  <a:pt x="955660" y="609815"/>
                  <a:pt x="962865" y="617021"/>
                  <a:pt x="962865" y="625863"/>
                </a:cubicBezTo>
                <a:cubicBezTo>
                  <a:pt x="962865" y="634705"/>
                  <a:pt x="955660" y="641911"/>
                  <a:pt x="946817" y="641911"/>
                </a:cubicBezTo>
                <a:close/>
              </a:path>
            </a:pathLst>
          </a:custGeom>
          <a:gradFill>
            <a:gsLst>
              <a:gs pos="100000">
                <a:schemeClr val="bg1">
                  <a:alpha val="0"/>
                </a:schemeClr>
              </a:gs>
              <a:gs pos="0">
                <a:srgbClr val="F2F7FC"/>
              </a:gs>
            </a:gsLst>
            <a:lin ang="5400000" scaled="0"/>
          </a:gradFill>
          <a:ln w="15925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98" name="弧形 97">
            <a:extLst>
              <a:ext uri="{FF2B5EF4-FFF2-40B4-BE49-F238E27FC236}">
                <a16:creationId xmlns:a16="http://schemas.microsoft.com/office/drawing/2014/main" id="{F3D58BDA-87E5-8A42-9F4A-E6CFF0820007}"/>
              </a:ext>
            </a:extLst>
          </p:cNvPr>
          <p:cNvSpPr/>
          <p:nvPr/>
        </p:nvSpPr>
        <p:spPr>
          <a:xfrm rot="10800000">
            <a:off x="3928274" y="2531295"/>
            <a:ext cx="1854189" cy="1854186"/>
          </a:xfrm>
          <a:prstGeom prst="arc">
            <a:avLst>
              <a:gd name="adj1" fmla="val 12888505"/>
              <a:gd name="adj2" fmla="val 20439601"/>
            </a:avLst>
          </a:prstGeom>
          <a:noFill/>
          <a:ln w="50800" cap="rnd">
            <a:gradFill flip="none" rotWithShape="1">
              <a:gsLst>
                <a:gs pos="0">
                  <a:srgbClr val="F2F7FC">
                    <a:alpha val="90000"/>
                  </a:srgb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99" name="弧形 98">
            <a:extLst>
              <a:ext uri="{FF2B5EF4-FFF2-40B4-BE49-F238E27FC236}">
                <a16:creationId xmlns:a16="http://schemas.microsoft.com/office/drawing/2014/main" id="{D71A4995-CACB-DA40-B067-65F019FF84E9}"/>
              </a:ext>
            </a:extLst>
          </p:cNvPr>
          <p:cNvSpPr/>
          <p:nvPr/>
        </p:nvSpPr>
        <p:spPr>
          <a:xfrm>
            <a:off x="3928275" y="2531295"/>
            <a:ext cx="1854189" cy="1854186"/>
          </a:xfrm>
          <a:prstGeom prst="arc">
            <a:avLst>
              <a:gd name="adj1" fmla="val 12888505"/>
              <a:gd name="adj2" fmla="val 20439601"/>
            </a:avLst>
          </a:prstGeom>
          <a:noFill/>
          <a:ln w="50800" cap="rnd">
            <a:gradFill flip="none" rotWithShape="1">
              <a:gsLst>
                <a:gs pos="0">
                  <a:srgbClr val="F2F7FC">
                    <a:alpha val="90000"/>
                  </a:srgbClr>
                </a:gs>
                <a:gs pos="99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00" name="椭圆 99">
            <a:extLst>
              <a:ext uri="{FF2B5EF4-FFF2-40B4-BE49-F238E27FC236}">
                <a16:creationId xmlns:a16="http://schemas.microsoft.com/office/drawing/2014/main" id="{7A2EB571-2A09-5245-A082-3303A73B6EC2}"/>
              </a:ext>
            </a:extLst>
          </p:cNvPr>
          <p:cNvSpPr/>
          <p:nvPr/>
        </p:nvSpPr>
        <p:spPr>
          <a:xfrm>
            <a:off x="4272779" y="2875800"/>
            <a:ext cx="1165177" cy="1165175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01" name="弧形 100">
            <a:extLst>
              <a:ext uri="{FF2B5EF4-FFF2-40B4-BE49-F238E27FC236}">
                <a16:creationId xmlns:a16="http://schemas.microsoft.com/office/drawing/2014/main" id="{56C1B304-354E-234D-97D1-63BE9DDAB169}"/>
              </a:ext>
            </a:extLst>
          </p:cNvPr>
          <p:cNvSpPr/>
          <p:nvPr/>
        </p:nvSpPr>
        <p:spPr>
          <a:xfrm rot="16200000">
            <a:off x="4159821" y="2762840"/>
            <a:ext cx="1391093" cy="1391095"/>
          </a:xfrm>
          <a:prstGeom prst="arc">
            <a:avLst>
              <a:gd name="adj1" fmla="val 16050563"/>
              <a:gd name="adj2" fmla="val 5589177"/>
            </a:avLst>
          </a:prstGeom>
          <a:noFill/>
          <a:ln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4193" tIns="12097" rIns="24193" bIns="12097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02" name="弧形 101">
            <a:extLst>
              <a:ext uri="{FF2B5EF4-FFF2-40B4-BE49-F238E27FC236}">
                <a16:creationId xmlns:a16="http://schemas.microsoft.com/office/drawing/2014/main" id="{D499C7A4-F109-4241-B110-026AD96DA8CE}"/>
              </a:ext>
            </a:extLst>
          </p:cNvPr>
          <p:cNvSpPr/>
          <p:nvPr/>
        </p:nvSpPr>
        <p:spPr>
          <a:xfrm>
            <a:off x="4026384" y="2629405"/>
            <a:ext cx="1657968" cy="1657965"/>
          </a:xfrm>
          <a:prstGeom prst="arc">
            <a:avLst>
              <a:gd name="adj1" fmla="val 19700047"/>
              <a:gd name="adj2" fmla="val 15080167"/>
            </a:avLst>
          </a:prstGeom>
          <a:noFill/>
          <a:ln w="635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4193" tIns="12097" rIns="24193" bIns="12097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33" name="任意多边形: 形状 132">
            <a:extLst>
              <a:ext uri="{FF2B5EF4-FFF2-40B4-BE49-F238E27FC236}">
                <a16:creationId xmlns:a16="http://schemas.microsoft.com/office/drawing/2014/main" id="{3044B22F-11F3-C143-8A90-09DA9B53A90B}"/>
              </a:ext>
            </a:extLst>
          </p:cNvPr>
          <p:cNvSpPr/>
          <p:nvPr/>
        </p:nvSpPr>
        <p:spPr>
          <a:xfrm>
            <a:off x="4821667" y="3541745"/>
            <a:ext cx="67404" cy="157276"/>
          </a:xfrm>
          <a:custGeom>
            <a:avLst/>
            <a:gdLst>
              <a:gd name="connsiteX0" fmla="*/ 48143 w 96286"/>
              <a:gd name="connsiteY0" fmla="*/ 64191 h 224668"/>
              <a:gd name="connsiteX1" fmla="*/ 64191 w 96286"/>
              <a:gd name="connsiteY1" fmla="*/ 80239 h 224668"/>
              <a:gd name="connsiteX2" fmla="*/ 96287 w 96286"/>
              <a:gd name="connsiteY2" fmla="*/ 80239 h 224668"/>
              <a:gd name="connsiteX3" fmla="*/ 64191 w 96286"/>
              <a:gd name="connsiteY3" fmla="*/ 35048 h 224668"/>
              <a:gd name="connsiteX4" fmla="*/ 64191 w 96286"/>
              <a:gd name="connsiteY4" fmla="*/ 0 h 224668"/>
              <a:gd name="connsiteX5" fmla="*/ 32096 w 96286"/>
              <a:gd name="connsiteY5" fmla="*/ 0 h 224668"/>
              <a:gd name="connsiteX6" fmla="*/ 32096 w 96286"/>
              <a:gd name="connsiteY6" fmla="*/ 32096 h 224668"/>
              <a:gd name="connsiteX7" fmla="*/ 0 w 96286"/>
              <a:gd name="connsiteY7" fmla="*/ 32096 h 224668"/>
              <a:gd name="connsiteX8" fmla="*/ 0 w 96286"/>
              <a:gd name="connsiteY8" fmla="*/ 80239 h 224668"/>
              <a:gd name="connsiteX9" fmla="*/ 48143 w 96286"/>
              <a:gd name="connsiteY9" fmla="*/ 128382 h 224668"/>
              <a:gd name="connsiteX10" fmla="*/ 64191 w 96286"/>
              <a:gd name="connsiteY10" fmla="*/ 144430 h 224668"/>
              <a:gd name="connsiteX11" fmla="*/ 64191 w 96286"/>
              <a:gd name="connsiteY11" fmla="*/ 160478 h 224668"/>
              <a:gd name="connsiteX12" fmla="*/ 48143 w 96286"/>
              <a:gd name="connsiteY12" fmla="*/ 160478 h 224668"/>
              <a:gd name="connsiteX13" fmla="*/ 32096 w 96286"/>
              <a:gd name="connsiteY13" fmla="*/ 144430 h 224668"/>
              <a:gd name="connsiteX14" fmla="*/ 0 w 96286"/>
              <a:gd name="connsiteY14" fmla="*/ 144430 h 224668"/>
              <a:gd name="connsiteX15" fmla="*/ 32096 w 96286"/>
              <a:gd name="connsiteY15" fmla="*/ 189620 h 224668"/>
              <a:gd name="connsiteX16" fmla="*/ 32096 w 96286"/>
              <a:gd name="connsiteY16" fmla="*/ 224669 h 224668"/>
              <a:gd name="connsiteX17" fmla="*/ 64191 w 96286"/>
              <a:gd name="connsiteY17" fmla="*/ 224669 h 224668"/>
              <a:gd name="connsiteX18" fmla="*/ 64191 w 96286"/>
              <a:gd name="connsiteY18" fmla="*/ 192573 h 224668"/>
              <a:gd name="connsiteX19" fmla="*/ 96287 w 96286"/>
              <a:gd name="connsiteY19" fmla="*/ 192573 h 224668"/>
              <a:gd name="connsiteX20" fmla="*/ 96287 w 96286"/>
              <a:gd name="connsiteY20" fmla="*/ 144430 h 224668"/>
              <a:gd name="connsiteX21" fmla="*/ 48143 w 96286"/>
              <a:gd name="connsiteY21" fmla="*/ 96287 h 224668"/>
              <a:gd name="connsiteX22" fmla="*/ 32096 w 96286"/>
              <a:gd name="connsiteY22" fmla="*/ 80239 h 224668"/>
              <a:gd name="connsiteX23" fmla="*/ 32096 w 96286"/>
              <a:gd name="connsiteY23" fmla="*/ 64191 h 224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96286" h="224668">
                <a:moveTo>
                  <a:pt x="48143" y="64191"/>
                </a:moveTo>
                <a:cubicBezTo>
                  <a:pt x="56986" y="64191"/>
                  <a:pt x="64191" y="71397"/>
                  <a:pt x="64191" y="80239"/>
                </a:cubicBezTo>
                <a:lnTo>
                  <a:pt x="96287" y="80239"/>
                </a:lnTo>
                <a:cubicBezTo>
                  <a:pt x="96287" y="59345"/>
                  <a:pt x="82822" y="41692"/>
                  <a:pt x="64191" y="35048"/>
                </a:cubicBezTo>
                <a:lnTo>
                  <a:pt x="64191" y="0"/>
                </a:lnTo>
                <a:lnTo>
                  <a:pt x="32096" y="0"/>
                </a:lnTo>
                <a:lnTo>
                  <a:pt x="32096" y="32096"/>
                </a:lnTo>
                <a:lnTo>
                  <a:pt x="0" y="32096"/>
                </a:lnTo>
                <a:lnTo>
                  <a:pt x="0" y="80239"/>
                </a:lnTo>
                <a:cubicBezTo>
                  <a:pt x="0" y="106782"/>
                  <a:pt x="21600" y="128382"/>
                  <a:pt x="48143" y="128382"/>
                </a:cubicBezTo>
                <a:cubicBezTo>
                  <a:pt x="56986" y="128382"/>
                  <a:pt x="64191" y="135588"/>
                  <a:pt x="64191" y="144430"/>
                </a:cubicBezTo>
                <a:lnTo>
                  <a:pt x="64191" y="160478"/>
                </a:lnTo>
                <a:lnTo>
                  <a:pt x="48143" y="160478"/>
                </a:lnTo>
                <a:cubicBezTo>
                  <a:pt x="39301" y="160478"/>
                  <a:pt x="32096" y="153272"/>
                  <a:pt x="32096" y="144430"/>
                </a:cubicBezTo>
                <a:lnTo>
                  <a:pt x="0" y="144430"/>
                </a:lnTo>
                <a:cubicBezTo>
                  <a:pt x="0" y="165324"/>
                  <a:pt x="13464" y="182977"/>
                  <a:pt x="32096" y="189620"/>
                </a:cubicBezTo>
                <a:lnTo>
                  <a:pt x="32096" y="224669"/>
                </a:lnTo>
                <a:lnTo>
                  <a:pt x="64191" y="224669"/>
                </a:lnTo>
                <a:lnTo>
                  <a:pt x="64191" y="192573"/>
                </a:lnTo>
                <a:lnTo>
                  <a:pt x="96287" y="192573"/>
                </a:lnTo>
                <a:lnTo>
                  <a:pt x="96287" y="144430"/>
                </a:lnTo>
                <a:cubicBezTo>
                  <a:pt x="96287" y="117887"/>
                  <a:pt x="74686" y="96287"/>
                  <a:pt x="48143" y="96287"/>
                </a:cubicBezTo>
                <a:cubicBezTo>
                  <a:pt x="39301" y="96287"/>
                  <a:pt x="32096" y="89081"/>
                  <a:pt x="32096" y="80239"/>
                </a:cubicBezTo>
                <a:lnTo>
                  <a:pt x="32096" y="64191"/>
                </a:lnTo>
                <a:close/>
              </a:path>
            </a:pathLst>
          </a:custGeom>
          <a:gradFill>
            <a:gsLst>
              <a:gs pos="100000">
                <a:schemeClr val="bg1">
                  <a:alpha val="0"/>
                </a:schemeClr>
              </a:gs>
              <a:gs pos="0">
                <a:srgbClr val="F2F7FC"/>
              </a:gs>
            </a:gsLst>
            <a:lin ang="5400000" scaled="0"/>
          </a:gradFill>
          <a:ln w="15925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34" name="任意多边形: 形状 133">
            <a:extLst>
              <a:ext uri="{FF2B5EF4-FFF2-40B4-BE49-F238E27FC236}">
                <a16:creationId xmlns:a16="http://schemas.microsoft.com/office/drawing/2014/main" id="{A3943C18-D8ED-F848-A47E-4F3D9C5EE9E1}"/>
              </a:ext>
            </a:extLst>
          </p:cNvPr>
          <p:cNvSpPr/>
          <p:nvPr/>
        </p:nvSpPr>
        <p:spPr>
          <a:xfrm>
            <a:off x="4776731" y="3609149"/>
            <a:ext cx="22468" cy="22468"/>
          </a:xfrm>
          <a:custGeom>
            <a:avLst/>
            <a:gdLst>
              <a:gd name="connsiteX0" fmla="*/ 32096 w 32095"/>
              <a:gd name="connsiteY0" fmla="*/ 16048 h 32095"/>
              <a:gd name="connsiteX1" fmla="*/ 16048 w 32095"/>
              <a:gd name="connsiteY1" fmla="*/ 32096 h 32095"/>
              <a:gd name="connsiteX2" fmla="*/ 0 w 32095"/>
              <a:gd name="connsiteY2" fmla="*/ 16048 h 32095"/>
              <a:gd name="connsiteX3" fmla="*/ 16048 w 32095"/>
              <a:gd name="connsiteY3" fmla="*/ 0 h 32095"/>
              <a:gd name="connsiteX4" fmla="*/ 32096 w 32095"/>
              <a:gd name="connsiteY4" fmla="*/ 16048 h 32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095" h="32095">
                <a:moveTo>
                  <a:pt x="32096" y="16048"/>
                </a:moveTo>
                <a:cubicBezTo>
                  <a:pt x="32096" y="24911"/>
                  <a:pt x="24911" y="32096"/>
                  <a:pt x="16048" y="32096"/>
                </a:cubicBezTo>
                <a:cubicBezTo>
                  <a:pt x="7185" y="32096"/>
                  <a:pt x="0" y="24911"/>
                  <a:pt x="0" y="16048"/>
                </a:cubicBezTo>
                <a:cubicBezTo>
                  <a:pt x="0" y="7185"/>
                  <a:pt x="7185" y="0"/>
                  <a:pt x="16048" y="0"/>
                </a:cubicBezTo>
                <a:cubicBezTo>
                  <a:pt x="24911" y="0"/>
                  <a:pt x="32096" y="7185"/>
                  <a:pt x="32096" y="16048"/>
                </a:cubicBezTo>
                <a:close/>
              </a:path>
            </a:pathLst>
          </a:custGeom>
          <a:gradFill>
            <a:gsLst>
              <a:gs pos="100000">
                <a:schemeClr val="bg1">
                  <a:alpha val="0"/>
                </a:schemeClr>
              </a:gs>
              <a:gs pos="0">
                <a:srgbClr val="F2F7FC"/>
              </a:gs>
            </a:gsLst>
            <a:lin ang="5400000" scaled="0"/>
          </a:gradFill>
          <a:ln w="15925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35" name="任意多边形: 形状 134">
            <a:extLst>
              <a:ext uri="{FF2B5EF4-FFF2-40B4-BE49-F238E27FC236}">
                <a16:creationId xmlns:a16="http://schemas.microsoft.com/office/drawing/2014/main" id="{1DB5E39B-17F3-074C-8119-FBA4E9A14D76}"/>
              </a:ext>
            </a:extLst>
          </p:cNvPr>
          <p:cNvSpPr/>
          <p:nvPr/>
        </p:nvSpPr>
        <p:spPr>
          <a:xfrm>
            <a:off x="4911540" y="3609149"/>
            <a:ext cx="22468" cy="22468"/>
          </a:xfrm>
          <a:custGeom>
            <a:avLst/>
            <a:gdLst>
              <a:gd name="connsiteX0" fmla="*/ 32096 w 32095"/>
              <a:gd name="connsiteY0" fmla="*/ 16048 h 32095"/>
              <a:gd name="connsiteX1" fmla="*/ 16048 w 32095"/>
              <a:gd name="connsiteY1" fmla="*/ 32096 h 32095"/>
              <a:gd name="connsiteX2" fmla="*/ 0 w 32095"/>
              <a:gd name="connsiteY2" fmla="*/ 16048 h 32095"/>
              <a:gd name="connsiteX3" fmla="*/ 16048 w 32095"/>
              <a:gd name="connsiteY3" fmla="*/ 0 h 32095"/>
              <a:gd name="connsiteX4" fmla="*/ 32096 w 32095"/>
              <a:gd name="connsiteY4" fmla="*/ 16048 h 32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095" h="32095">
                <a:moveTo>
                  <a:pt x="32096" y="16048"/>
                </a:moveTo>
                <a:cubicBezTo>
                  <a:pt x="32096" y="24911"/>
                  <a:pt x="24911" y="32096"/>
                  <a:pt x="16048" y="32096"/>
                </a:cubicBezTo>
                <a:cubicBezTo>
                  <a:pt x="7185" y="32096"/>
                  <a:pt x="0" y="24911"/>
                  <a:pt x="0" y="16048"/>
                </a:cubicBezTo>
                <a:cubicBezTo>
                  <a:pt x="0" y="7185"/>
                  <a:pt x="7185" y="0"/>
                  <a:pt x="16048" y="0"/>
                </a:cubicBezTo>
                <a:cubicBezTo>
                  <a:pt x="24911" y="0"/>
                  <a:pt x="32096" y="7185"/>
                  <a:pt x="32096" y="16048"/>
                </a:cubicBezTo>
                <a:close/>
              </a:path>
            </a:pathLst>
          </a:custGeom>
          <a:gradFill>
            <a:gsLst>
              <a:gs pos="100000">
                <a:schemeClr val="bg1">
                  <a:alpha val="0"/>
                </a:schemeClr>
              </a:gs>
              <a:gs pos="0">
                <a:srgbClr val="F2F7FC"/>
              </a:gs>
            </a:gsLst>
            <a:lin ang="5400000" scaled="0"/>
          </a:gradFill>
          <a:ln w="15925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36" name="任意多边形: 形状 135">
            <a:extLst>
              <a:ext uri="{FF2B5EF4-FFF2-40B4-BE49-F238E27FC236}">
                <a16:creationId xmlns:a16="http://schemas.microsoft.com/office/drawing/2014/main" id="{48B87F07-5962-3546-AA65-A59FC0888FAD}"/>
              </a:ext>
            </a:extLst>
          </p:cNvPr>
          <p:cNvSpPr/>
          <p:nvPr/>
        </p:nvSpPr>
        <p:spPr>
          <a:xfrm>
            <a:off x="4507114" y="3114851"/>
            <a:ext cx="696512" cy="696512"/>
          </a:xfrm>
          <a:custGeom>
            <a:avLst/>
            <a:gdLst>
              <a:gd name="connsiteX0" fmla="*/ 946817 w 994960"/>
              <a:gd name="connsiteY0" fmla="*/ 577720 h 994961"/>
              <a:gd name="connsiteX1" fmla="*/ 929791 w 994960"/>
              <a:gd name="connsiteY1" fmla="*/ 577720 h 994961"/>
              <a:gd name="connsiteX2" fmla="*/ 962865 w 994960"/>
              <a:gd name="connsiteY2" fmla="*/ 529576 h 994961"/>
              <a:gd name="connsiteX3" fmla="*/ 962865 w 994960"/>
              <a:gd name="connsiteY3" fmla="*/ 80239 h 994961"/>
              <a:gd name="connsiteX4" fmla="*/ 786340 w 994960"/>
              <a:gd name="connsiteY4" fmla="*/ 0 h 994961"/>
              <a:gd name="connsiteX5" fmla="*/ 609815 w 994960"/>
              <a:gd name="connsiteY5" fmla="*/ 80239 h 994961"/>
              <a:gd name="connsiteX6" fmla="*/ 609815 w 994960"/>
              <a:gd name="connsiteY6" fmla="*/ 529576 h 994961"/>
              <a:gd name="connsiteX7" fmla="*/ 642889 w 994960"/>
              <a:gd name="connsiteY7" fmla="*/ 577720 h 994961"/>
              <a:gd name="connsiteX8" fmla="*/ 598661 w 994960"/>
              <a:gd name="connsiteY8" fmla="*/ 577720 h 994961"/>
              <a:gd name="connsiteX9" fmla="*/ 497480 w 994960"/>
              <a:gd name="connsiteY9" fmla="*/ 545624 h 994961"/>
              <a:gd name="connsiteX10" fmla="*/ 396299 w 994960"/>
              <a:gd name="connsiteY10" fmla="*/ 577720 h 994961"/>
              <a:gd name="connsiteX11" fmla="*/ 352072 w 994960"/>
              <a:gd name="connsiteY11" fmla="*/ 577720 h 994961"/>
              <a:gd name="connsiteX12" fmla="*/ 385146 w 994960"/>
              <a:gd name="connsiteY12" fmla="*/ 529576 h 994961"/>
              <a:gd name="connsiteX13" fmla="*/ 385146 w 994960"/>
              <a:gd name="connsiteY13" fmla="*/ 272812 h 994961"/>
              <a:gd name="connsiteX14" fmla="*/ 208621 w 994960"/>
              <a:gd name="connsiteY14" fmla="*/ 192573 h 994961"/>
              <a:gd name="connsiteX15" fmla="*/ 32096 w 994960"/>
              <a:gd name="connsiteY15" fmla="*/ 272812 h 994961"/>
              <a:gd name="connsiteX16" fmla="*/ 32096 w 994960"/>
              <a:gd name="connsiteY16" fmla="*/ 529576 h 994961"/>
              <a:gd name="connsiteX17" fmla="*/ 65170 w 994960"/>
              <a:gd name="connsiteY17" fmla="*/ 577720 h 994961"/>
              <a:gd name="connsiteX18" fmla="*/ 48143 w 994960"/>
              <a:gd name="connsiteY18" fmla="*/ 577720 h 994961"/>
              <a:gd name="connsiteX19" fmla="*/ 0 w 994960"/>
              <a:gd name="connsiteY19" fmla="*/ 625863 h 994961"/>
              <a:gd name="connsiteX20" fmla="*/ 48143 w 994960"/>
              <a:gd name="connsiteY20" fmla="*/ 674006 h 994961"/>
              <a:gd name="connsiteX21" fmla="*/ 327791 w 994960"/>
              <a:gd name="connsiteY21" fmla="*/ 674006 h 994961"/>
              <a:gd name="connsiteX22" fmla="*/ 320955 w 994960"/>
              <a:gd name="connsiteY22" fmla="*/ 722149 h 994961"/>
              <a:gd name="connsiteX23" fmla="*/ 396299 w 994960"/>
              <a:gd name="connsiteY23" fmla="*/ 866579 h 994961"/>
              <a:gd name="connsiteX24" fmla="*/ 353051 w 994960"/>
              <a:gd name="connsiteY24" fmla="*/ 866579 h 994961"/>
              <a:gd name="connsiteX25" fmla="*/ 240716 w 994960"/>
              <a:gd name="connsiteY25" fmla="*/ 978914 h 994961"/>
              <a:gd name="connsiteX26" fmla="*/ 240716 w 994960"/>
              <a:gd name="connsiteY26" fmla="*/ 994962 h 994961"/>
              <a:gd name="connsiteX27" fmla="*/ 754244 w 994960"/>
              <a:gd name="connsiteY27" fmla="*/ 994962 h 994961"/>
              <a:gd name="connsiteX28" fmla="*/ 754244 w 994960"/>
              <a:gd name="connsiteY28" fmla="*/ 978914 h 994961"/>
              <a:gd name="connsiteX29" fmla="*/ 641910 w 994960"/>
              <a:gd name="connsiteY29" fmla="*/ 866579 h 994961"/>
              <a:gd name="connsiteX30" fmla="*/ 598661 w 994960"/>
              <a:gd name="connsiteY30" fmla="*/ 866579 h 994961"/>
              <a:gd name="connsiteX31" fmla="*/ 674006 w 994960"/>
              <a:gd name="connsiteY31" fmla="*/ 722149 h 994961"/>
              <a:gd name="connsiteX32" fmla="*/ 667169 w 994960"/>
              <a:gd name="connsiteY32" fmla="*/ 674006 h 994961"/>
              <a:gd name="connsiteX33" fmla="*/ 946817 w 994960"/>
              <a:gd name="connsiteY33" fmla="*/ 674006 h 994961"/>
              <a:gd name="connsiteX34" fmla="*/ 994961 w 994960"/>
              <a:gd name="connsiteY34" fmla="*/ 625863 h 994961"/>
              <a:gd name="connsiteX35" fmla="*/ 946817 w 994960"/>
              <a:gd name="connsiteY35" fmla="*/ 577720 h 994961"/>
              <a:gd name="connsiteX36" fmla="*/ 770292 w 994960"/>
              <a:gd name="connsiteY36" fmla="*/ 160157 h 994961"/>
              <a:gd name="connsiteX37" fmla="*/ 770292 w 994960"/>
              <a:gd name="connsiteY37" fmla="*/ 192252 h 994961"/>
              <a:gd name="connsiteX38" fmla="*/ 706101 w 994960"/>
              <a:gd name="connsiteY38" fmla="*/ 183522 h 994961"/>
              <a:gd name="connsiteX39" fmla="*/ 706101 w 994960"/>
              <a:gd name="connsiteY39" fmla="*/ 152037 h 994961"/>
              <a:gd name="connsiteX40" fmla="*/ 770292 w 994960"/>
              <a:gd name="connsiteY40" fmla="*/ 160157 h 994961"/>
              <a:gd name="connsiteX41" fmla="*/ 802388 w 994960"/>
              <a:gd name="connsiteY41" fmla="*/ 577399 h 994961"/>
              <a:gd name="connsiteX42" fmla="*/ 802388 w 994960"/>
              <a:gd name="connsiteY42" fmla="*/ 545303 h 994961"/>
              <a:gd name="connsiteX43" fmla="*/ 866579 w 994960"/>
              <a:gd name="connsiteY43" fmla="*/ 537183 h 994961"/>
              <a:gd name="connsiteX44" fmla="*/ 866579 w 994960"/>
              <a:gd name="connsiteY44" fmla="*/ 568669 h 994961"/>
              <a:gd name="connsiteX45" fmla="*/ 802388 w 994960"/>
              <a:gd name="connsiteY45" fmla="*/ 577399 h 994961"/>
              <a:gd name="connsiteX46" fmla="*/ 802388 w 994960"/>
              <a:gd name="connsiteY46" fmla="*/ 513208 h 994961"/>
              <a:gd name="connsiteX47" fmla="*/ 802388 w 994960"/>
              <a:gd name="connsiteY47" fmla="*/ 481112 h 994961"/>
              <a:gd name="connsiteX48" fmla="*/ 866579 w 994960"/>
              <a:gd name="connsiteY48" fmla="*/ 472992 h 994961"/>
              <a:gd name="connsiteX49" fmla="*/ 866579 w 994960"/>
              <a:gd name="connsiteY49" fmla="*/ 504478 h 994961"/>
              <a:gd name="connsiteX50" fmla="*/ 802388 w 994960"/>
              <a:gd name="connsiteY50" fmla="*/ 513208 h 994961"/>
              <a:gd name="connsiteX51" fmla="*/ 802388 w 994960"/>
              <a:gd name="connsiteY51" fmla="*/ 449016 h 994961"/>
              <a:gd name="connsiteX52" fmla="*/ 802388 w 994960"/>
              <a:gd name="connsiteY52" fmla="*/ 416921 h 994961"/>
              <a:gd name="connsiteX53" fmla="*/ 866579 w 994960"/>
              <a:gd name="connsiteY53" fmla="*/ 408801 h 994961"/>
              <a:gd name="connsiteX54" fmla="*/ 866579 w 994960"/>
              <a:gd name="connsiteY54" fmla="*/ 440287 h 994961"/>
              <a:gd name="connsiteX55" fmla="*/ 802388 w 994960"/>
              <a:gd name="connsiteY55" fmla="*/ 449016 h 994961"/>
              <a:gd name="connsiteX56" fmla="*/ 802388 w 994960"/>
              <a:gd name="connsiteY56" fmla="*/ 384825 h 994961"/>
              <a:gd name="connsiteX57" fmla="*/ 802388 w 994960"/>
              <a:gd name="connsiteY57" fmla="*/ 352730 h 994961"/>
              <a:gd name="connsiteX58" fmla="*/ 866579 w 994960"/>
              <a:gd name="connsiteY58" fmla="*/ 344610 h 994961"/>
              <a:gd name="connsiteX59" fmla="*/ 866579 w 994960"/>
              <a:gd name="connsiteY59" fmla="*/ 376095 h 994961"/>
              <a:gd name="connsiteX60" fmla="*/ 802388 w 994960"/>
              <a:gd name="connsiteY60" fmla="*/ 384825 h 994961"/>
              <a:gd name="connsiteX61" fmla="*/ 802388 w 994960"/>
              <a:gd name="connsiteY61" fmla="*/ 320634 h 994961"/>
              <a:gd name="connsiteX62" fmla="*/ 802388 w 994960"/>
              <a:gd name="connsiteY62" fmla="*/ 288539 h 994961"/>
              <a:gd name="connsiteX63" fmla="*/ 866579 w 994960"/>
              <a:gd name="connsiteY63" fmla="*/ 280419 h 994961"/>
              <a:gd name="connsiteX64" fmla="*/ 866579 w 994960"/>
              <a:gd name="connsiteY64" fmla="*/ 311904 h 994961"/>
              <a:gd name="connsiteX65" fmla="*/ 802388 w 994960"/>
              <a:gd name="connsiteY65" fmla="*/ 320634 h 994961"/>
              <a:gd name="connsiteX66" fmla="*/ 802388 w 994960"/>
              <a:gd name="connsiteY66" fmla="*/ 256443 h 994961"/>
              <a:gd name="connsiteX67" fmla="*/ 802388 w 994960"/>
              <a:gd name="connsiteY67" fmla="*/ 224348 h 994961"/>
              <a:gd name="connsiteX68" fmla="*/ 866579 w 994960"/>
              <a:gd name="connsiteY68" fmla="*/ 216228 h 994961"/>
              <a:gd name="connsiteX69" fmla="*/ 866579 w 994960"/>
              <a:gd name="connsiteY69" fmla="*/ 247713 h 994961"/>
              <a:gd name="connsiteX70" fmla="*/ 802388 w 994960"/>
              <a:gd name="connsiteY70" fmla="*/ 256443 h 994961"/>
              <a:gd name="connsiteX71" fmla="*/ 802388 w 994960"/>
              <a:gd name="connsiteY71" fmla="*/ 192252 h 994961"/>
              <a:gd name="connsiteX72" fmla="*/ 802388 w 994960"/>
              <a:gd name="connsiteY72" fmla="*/ 160157 h 994961"/>
              <a:gd name="connsiteX73" fmla="*/ 866579 w 994960"/>
              <a:gd name="connsiteY73" fmla="*/ 152037 h 994961"/>
              <a:gd name="connsiteX74" fmla="*/ 866579 w 994960"/>
              <a:gd name="connsiteY74" fmla="*/ 183522 h 994961"/>
              <a:gd name="connsiteX75" fmla="*/ 802388 w 994960"/>
              <a:gd name="connsiteY75" fmla="*/ 192252 h 994961"/>
              <a:gd name="connsiteX76" fmla="*/ 770292 w 994960"/>
              <a:gd name="connsiteY76" fmla="*/ 224348 h 994961"/>
              <a:gd name="connsiteX77" fmla="*/ 770292 w 994960"/>
              <a:gd name="connsiteY77" fmla="*/ 256443 h 994961"/>
              <a:gd name="connsiteX78" fmla="*/ 706101 w 994960"/>
              <a:gd name="connsiteY78" fmla="*/ 247713 h 994961"/>
              <a:gd name="connsiteX79" fmla="*/ 706101 w 994960"/>
              <a:gd name="connsiteY79" fmla="*/ 216228 h 994961"/>
              <a:gd name="connsiteX80" fmla="*/ 770292 w 994960"/>
              <a:gd name="connsiteY80" fmla="*/ 224348 h 994961"/>
              <a:gd name="connsiteX81" fmla="*/ 770292 w 994960"/>
              <a:gd name="connsiteY81" fmla="*/ 288539 h 994961"/>
              <a:gd name="connsiteX82" fmla="*/ 770292 w 994960"/>
              <a:gd name="connsiteY82" fmla="*/ 320634 h 994961"/>
              <a:gd name="connsiteX83" fmla="*/ 706101 w 994960"/>
              <a:gd name="connsiteY83" fmla="*/ 311904 h 994961"/>
              <a:gd name="connsiteX84" fmla="*/ 706101 w 994960"/>
              <a:gd name="connsiteY84" fmla="*/ 280419 h 994961"/>
              <a:gd name="connsiteX85" fmla="*/ 770292 w 994960"/>
              <a:gd name="connsiteY85" fmla="*/ 288539 h 994961"/>
              <a:gd name="connsiteX86" fmla="*/ 770292 w 994960"/>
              <a:gd name="connsiteY86" fmla="*/ 352730 h 994961"/>
              <a:gd name="connsiteX87" fmla="*/ 770292 w 994960"/>
              <a:gd name="connsiteY87" fmla="*/ 384825 h 994961"/>
              <a:gd name="connsiteX88" fmla="*/ 706101 w 994960"/>
              <a:gd name="connsiteY88" fmla="*/ 376095 h 994961"/>
              <a:gd name="connsiteX89" fmla="*/ 706101 w 994960"/>
              <a:gd name="connsiteY89" fmla="*/ 344610 h 994961"/>
              <a:gd name="connsiteX90" fmla="*/ 770292 w 994960"/>
              <a:gd name="connsiteY90" fmla="*/ 352730 h 994961"/>
              <a:gd name="connsiteX91" fmla="*/ 770292 w 994960"/>
              <a:gd name="connsiteY91" fmla="*/ 416921 h 994961"/>
              <a:gd name="connsiteX92" fmla="*/ 770292 w 994960"/>
              <a:gd name="connsiteY92" fmla="*/ 449016 h 994961"/>
              <a:gd name="connsiteX93" fmla="*/ 706101 w 994960"/>
              <a:gd name="connsiteY93" fmla="*/ 440287 h 994961"/>
              <a:gd name="connsiteX94" fmla="*/ 706101 w 994960"/>
              <a:gd name="connsiteY94" fmla="*/ 408801 h 994961"/>
              <a:gd name="connsiteX95" fmla="*/ 770292 w 994960"/>
              <a:gd name="connsiteY95" fmla="*/ 416921 h 994961"/>
              <a:gd name="connsiteX96" fmla="*/ 770292 w 994960"/>
              <a:gd name="connsiteY96" fmla="*/ 481112 h 994961"/>
              <a:gd name="connsiteX97" fmla="*/ 770292 w 994960"/>
              <a:gd name="connsiteY97" fmla="*/ 513208 h 994961"/>
              <a:gd name="connsiteX98" fmla="*/ 706101 w 994960"/>
              <a:gd name="connsiteY98" fmla="*/ 504478 h 994961"/>
              <a:gd name="connsiteX99" fmla="*/ 706101 w 994960"/>
              <a:gd name="connsiteY99" fmla="*/ 472992 h 994961"/>
              <a:gd name="connsiteX100" fmla="*/ 770292 w 994960"/>
              <a:gd name="connsiteY100" fmla="*/ 481112 h 994961"/>
              <a:gd name="connsiteX101" fmla="*/ 770292 w 994960"/>
              <a:gd name="connsiteY101" fmla="*/ 545303 h 994961"/>
              <a:gd name="connsiteX102" fmla="*/ 770292 w 994960"/>
              <a:gd name="connsiteY102" fmla="*/ 577399 h 994961"/>
              <a:gd name="connsiteX103" fmla="*/ 706101 w 994960"/>
              <a:gd name="connsiteY103" fmla="*/ 568669 h 994961"/>
              <a:gd name="connsiteX104" fmla="*/ 706101 w 994960"/>
              <a:gd name="connsiteY104" fmla="*/ 537183 h 994961"/>
              <a:gd name="connsiteX105" fmla="*/ 770292 w 994960"/>
              <a:gd name="connsiteY105" fmla="*/ 545303 h 994961"/>
              <a:gd name="connsiteX106" fmla="*/ 898674 w 994960"/>
              <a:gd name="connsiteY106" fmla="*/ 558077 h 994961"/>
              <a:gd name="connsiteX107" fmla="*/ 898674 w 994960"/>
              <a:gd name="connsiteY107" fmla="*/ 527988 h 994961"/>
              <a:gd name="connsiteX108" fmla="*/ 930770 w 994960"/>
              <a:gd name="connsiteY108" fmla="*/ 512855 h 994961"/>
              <a:gd name="connsiteX109" fmla="*/ 930770 w 994960"/>
              <a:gd name="connsiteY109" fmla="*/ 529576 h 994961"/>
              <a:gd name="connsiteX110" fmla="*/ 898674 w 994960"/>
              <a:gd name="connsiteY110" fmla="*/ 558077 h 994961"/>
              <a:gd name="connsiteX111" fmla="*/ 898674 w 994960"/>
              <a:gd name="connsiteY111" fmla="*/ 493886 h 994961"/>
              <a:gd name="connsiteX112" fmla="*/ 898674 w 994960"/>
              <a:gd name="connsiteY112" fmla="*/ 463796 h 994961"/>
              <a:gd name="connsiteX113" fmla="*/ 930770 w 994960"/>
              <a:gd name="connsiteY113" fmla="*/ 448663 h 994961"/>
              <a:gd name="connsiteX114" fmla="*/ 930770 w 994960"/>
              <a:gd name="connsiteY114" fmla="*/ 465385 h 994961"/>
              <a:gd name="connsiteX115" fmla="*/ 898674 w 994960"/>
              <a:gd name="connsiteY115" fmla="*/ 493886 h 994961"/>
              <a:gd name="connsiteX116" fmla="*/ 898674 w 994960"/>
              <a:gd name="connsiteY116" fmla="*/ 429695 h 994961"/>
              <a:gd name="connsiteX117" fmla="*/ 898674 w 994960"/>
              <a:gd name="connsiteY117" fmla="*/ 399605 h 994961"/>
              <a:gd name="connsiteX118" fmla="*/ 930770 w 994960"/>
              <a:gd name="connsiteY118" fmla="*/ 384472 h 994961"/>
              <a:gd name="connsiteX119" fmla="*/ 930770 w 994960"/>
              <a:gd name="connsiteY119" fmla="*/ 401194 h 994961"/>
              <a:gd name="connsiteX120" fmla="*/ 898674 w 994960"/>
              <a:gd name="connsiteY120" fmla="*/ 429695 h 994961"/>
              <a:gd name="connsiteX121" fmla="*/ 898674 w 994960"/>
              <a:gd name="connsiteY121" fmla="*/ 365504 h 994961"/>
              <a:gd name="connsiteX122" fmla="*/ 898674 w 994960"/>
              <a:gd name="connsiteY122" fmla="*/ 335414 h 994961"/>
              <a:gd name="connsiteX123" fmla="*/ 930770 w 994960"/>
              <a:gd name="connsiteY123" fmla="*/ 320281 h 994961"/>
              <a:gd name="connsiteX124" fmla="*/ 930770 w 994960"/>
              <a:gd name="connsiteY124" fmla="*/ 337003 h 994961"/>
              <a:gd name="connsiteX125" fmla="*/ 898674 w 994960"/>
              <a:gd name="connsiteY125" fmla="*/ 365504 h 994961"/>
              <a:gd name="connsiteX126" fmla="*/ 898674 w 994960"/>
              <a:gd name="connsiteY126" fmla="*/ 301313 h 994961"/>
              <a:gd name="connsiteX127" fmla="*/ 898674 w 994960"/>
              <a:gd name="connsiteY127" fmla="*/ 271223 h 994961"/>
              <a:gd name="connsiteX128" fmla="*/ 930770 w 994960"/>
              <a:gd name="connsiteY128" fmla="*/ 256090 h 994961"/>
              <a:gd name="connsiteX129" fmla="*/ 930770 w 994960"/>
              <a:gd name="connsiteY129" fmla="*/ 272812 h 994961"/>
              <a:gd name="connsiteX130" fmla="*/ 898674 w 994960"/>
              <a:gd name="connsiteY130" fmla="*/ 301313 h 994961"/>
              <a:gd name="connsiteX131" fmla="*/ 898674 w 994960"/>
              <a:gd name="connsiteY131" fmla="*/ 237122 h 994961"/>
              <a:gd name="connsiteX132" fmla="*/ 898674 w 994960"/>
              <a:gd name="connsiteY132" fmla="*/ 207032 h 994961"/>
              <a:gd name="connsiteX133" fmla="*/ 930770 w 994960"/>
              <a:gd name="connsiteY133" fmla="*/ 191899 h 994961"/>
              <a:gd name="connsiteX134" fmla="*/ 930770 w 994960"/>
              <a:gd name="connsiteY134" fmla="*/ 208621 h 994961"/>
              <a:gd name="connsiteX135" fmla="*/ 898674 w 994960"/>
              <a:gd name="connsiteY135" fmla="*/ 237122 h 994961"/>
              <a:gd name="connsiteX136" fmla="*/ 898674 w 994960"/>
              <a:gd name="connsiteY136" fmla="*/ 172931 h 994961"/>
              <a:gd name="connsiteX137" fmla="*/ 898674 w 994960"/>
              <a:gd name="connsiteY137" fmla="*/ 142841 h 994961"/>
              <a:gd name="connsiteX138" fmla="*/ 930770 w 994960"/>
              <a:gd name="connsiteY138" fmla="*/ 127708 h 994961"/>
              <a:gd name="connsiteX139" fmla="*/ 930770 w 994960"/>
              <a:gd name="connsiteY139" fmla="*/ 144430 h 994961"/>
              <a:gd name="connsiteX140" fmla="*/ 898674 w 994960"/>
              <a:gd name="connsiteY140" fmla="*/ 172931 h 994961"/>
              <a:gd name="connsiteX141" fmla="*/ 786340 w 994960"/>
              <a:gd name="connsiteY141" fmla="*/ 32096 h 994961"/>
              <a:gd name="connsiteX142" fmla="*/ 930770 w 994960"/>
              <a:gd name="connsiteY142" fmla="*/ 80239 h 994961"/>
              <a:gd name="connsiteX143" fmla="*/ 786340 w 994960"/>
              <a:gd name="connsiteY143" fmla="*/ 128382 h 994961"/>
              <a:gd name="connsiteX144" fmla="*/ 641910 w 994960"/>
              <a:gd name="connsiteY144" fmla="*/ 80239 h 994961"/>
              <a:gd name="connsiteX145" fmla="*/ 786340 w 994960"/>
              <a:gd name="connsiteY145" fmla="*/ 32096 h 994961"/>
              <a:gd name="connsiteX146" fmla="*/ 641910 w 994960"/>
              <a:gd name="connsiteY146" fmla="*/ 127708 h 994961"/>
              <a:gd name="connsiteX147" fmla="*/ 674006 w 994960"/>
              <a:gd name="connsiteY147" fmla="*/ 142841 h 994961"/>
              <a:gd name="connsiteX148" fmla="*/ 674006 w 994960"/>
              <a:gd name="connsiteY148" fmla="*/ 172931 h 994961"/>
              <a:gd name="connsiteX149" fmla="*/ 641910 w 994960"/>
              <a:gd name="connsiteY149" fmla="*/ 144430 h 994961"/>
              <a:gd name="connsiteX150" fmla="*/ 641910 w 994960"/>
              <a:gd name="connsiteY150" fmla="*/ 191899 h 994961"/>
              <a:gd name="connsiteX151" fmla="*/ 674006 w 994960"/>
              <a:gd name="connsiteY151" fmla="*/ 207032 h 994961"/>
              <a:gd name="connsiteX152" fmla="*/ 674006 w 994960"/>
              <a:gd name="connsiteY152" fmla="*/ 237122 h 994961"/>
              <a:gd name="connsiteX153" fmla="*/ 641910 w 994960"/>
              <a:gd name="connsiteY153" fmla="*/ 208621 h 994961"/>
              <a:gd name="connsiteX154" fmla="*/ 641910 w 994960"/>
              <a:gd name="connsiteY154" fmla="*/ 256090 h 994961"/>
              <a:gd name="connsiteX155" fmla="*/ 674006 w 994960"/>
              <a:gd name="connsiteY155" fmla="*/ 271223 h 994961"/>
              <a:gd name="connsiteX156" fmla="*/ 674006 w 994960"/>
              <a:gd name="connsiteY156" fmla="*/ 301313 h 994961"/>
              <a:gd name="connsiteX157" fmla="*/ 641910 w 994960"/>
              <a:gd name="connsiteY157" fmla="*/ 272812 h 994961"/>
              <a:gd name="connsiteX158" fmla="*/ 641910 w 994960"/>
              <a:gd name="connsiteY158" fmla="*/ 320281 h 994961"/>
              <a:gd name="connsiteX159" fmla="*/ 674006 w 994960"/>
              <a:gd name="connsiteY159" fmla="*/ 335414 h 994961"/>
              <a:gd name="connsiteX160" fmla="*/ 674006 w 994960"/>
              <a:gd name="connsiteY160" fmla="*/ 365504 h 994961"/>
              <a:gd name="connsiteX161" fmla="*/ 641910 w 994960"/>
              <a:gd name="connsiteY161" fmla="*/ 337003 h 994961"/>
              <a:gd name="connsiteX162" fmla="*/ 641910 w 994960"/>
              <a:gd name="connsiteY162" fmla="*/ 384472 h 994961"/>
              <a:gd name="connsiteX163" fmla="*/ 674006 w 994960"/>
              <a:gd name="connsiteY163" fmla="*/ 399605 h 994961"/>
              <a:gd name="connsiteX164" fmla="*/ 674006 w 994960"/>
              <a:gd name="connsiteY164" fmla="*/ 429695 h 994961"/>
              <a:gd name="connsiteX165" fmla="*/ 641910 w 994960"/>
              <a:gd name="connsiteY165" fmla="*/ 401194 h 994961"/>
              <a:gd name="connsiteX166" fmla="*/ 641910 w 994960"/>
              <a:gd name="connsiteY166" fmla="*/ 448663 h 994961"/>
              <a:gd name="connsiteX167" fmla="*/ 674006 w 994960"/>
              <a:gd name="connsiteY167" fmla="*/ 463796 h 994961"/>
              <a:gd name="connsiteX168" fmla="*/ 674006 w 994960"/>
              <a:gd name="connsiteY168" fmla="*/ 493886 h 994961"/>
              <a:gd name="connsiteX169" fmla="*/ 641910 w 994960"/>
              <a:gd name="connsiteY169" fmla="*/ 465385 h 994961"/>
              <a:gd name="connsiteX170" fmla="*/ 641910 w 994960"/>
              <a:gd name="connsiteY170" fmla="*/ 512855 h 994961"/>
              <a:gd name="connsiteX171" fmla="*/ 674006 w 994960"/>
              <a:gd name="connsiteY171" fmla="*/ 527988 h 994961"/>
              <a:gd name="connsiteX172" fmla="*/ 674006 w 994960"/>
              <a:gd name="connsiteY172" fmla="*/ 558077 h 994961"/>
              <a:gd name="connsiteX173" fmla="*/ 641910 w 994960"/>
              <a:gd name="connsiteY173" fmla="*/ 529576 h 994961"/>
              <a:gd name="connsiteX174" fmla="*/ 192573 w 994960"/>
              <a:gd name="connsiteY174" fmla="*/ 352730 h 994961"/>
              <a:gd name="connsiteX175" fmla="*/ 192573 w 994960"/>
              <a:gd name="connsiteY175" fmla="*/ 384825 h 994961"/>
              <a:gd name="connsiteX176" fmla="*/ 128382 w 994960"/>
              <a:gd name="connsiteY176" fmla="*/ 376095 h 994961"/>
              <a:gd name="connsiteX177" fmla="*/ 128382 w 994960"/>
              <a:gd name="connsiteY177" fmla="*/ 344610 h 994961"/>
              <a:gd name="connsiteX178" fmla="*/ 192573 w 994960"/>
              <a:gd name="connsiteY178" fmla="*/ 352730 h 994961"/>
              <a:gd name="connsiteX179" fmla="*/ 224669 w 994960"/>
              <a:gd name="connsiteY179" fmla="*/ 577399 h 994961"/>
              <a:gd name="connsiteX180" fmla="*/ 224669 w 994960"/>
              <a:gd name="connsiteY180" fmla="*/ 545303 h 994961"/>
              <a:gd name="connsiteX181" fmla="*/ 288860 w 994960"/>
              <a:gd name="connsiteY181" fmla="*/ 537183 h 994961"/>
              <a:gd name="connsiteX182" fmla="*/ 288860 w 994960"/>
              <a:gd name="connsiteY182" fmla="*/ 568669 h 994961"/>
              <a:gd name="connsiteX183" fmla="*/ 224669 w 994960"/>
              <a:gd name="connsiteY183" fmla="*/ 577399 h 994961"/>
              <a:gd name="connsiteX184" fmla="*/ 224669 w 994960"/>
              <a:gd name="connsiteY184" fmla="*/ 513208 h 994961"/>
              <a:gd name="connsiteX185" fmla="*/ 224669 w 994960"/>
              <a:gd name="connsiteY185" fmla="*/ 481112 h 994961"/>
              <a:gd name="connsiteX186" fmla="*/ 288860 w 994960"/>
              <a:gd name="connsiteY186" fmla="*/ 472992 h 994961"/>
              <a:gd name="connsiteX187" fmla="*/ 288860 w 994960"/>
              <a:gd name="connsiteY187" fmla="*/ 504478 h 994961"/>
              <a:gd name="connsiteX188" fmla="*/ 224669 w 994960"/>
              <a:gd name="connsiteY188" fmla="*/ 513208 h 994961"/>
              <a:gd name="connsiteX189" fmla="*/ 224669 w 994960"/>
              <a:gd name="connsiteY189" fmla="*/ 449016 h 994961"/>
              <a:gd name="connsiteX190" fmla="*/ 224669 w 994960"/>
              <a:gd name="connsiteY190" fmla="*/ 416921 h 994961"/>
              <a:gd name="connsiteX191" fmla="*/ 288860 w 994960"/>
              <a:gd name="connsiteY191" fmla="*/ 408801 h 994961"/>
              <a:gd name="connsiteX192" fmla="*/ 288860 w 994960"/>
              <a:gd name="connsiteY192" fmla="*/ 440287 h 994961"/>
              <a:gd name="connsiteX193" fmla="*/ 224669 w 994960"/>
              <a:gd name="connsiteY193" fmla="*/ 449016 h 994961"/>
              <a:gd name="connsiteX194" fmla="*/ 224669 w 994960"/>
              <a:gd name="connsiteY194" fmla="*/ 384825 h 994961"/>
              <a:gd name="connsiteX195" fmla="*/ 224669 w 994960"/>
              <a:gd name="connsiteY195" fmla="*/ 352730 h 994961"/>
              <a:gd name="connsiteX196" fmla="*/ 288860 w 994960"/>
              <a:gd name="connsiteY196" fmla="*/ 344610 h 994961"/>
              <a:gd name="connsiteX197" fmla="*/ 288860 w 994960"/>
              <a:gd name="connsiteY197" fmla="*/ 376095 h 994961"/>
              <a:gd name="connsiteX198" fmla="*/ 224669 w 994960"/>
              <a:gd name="connsiteY198" fmla="*/ 384825 h 994961"/>
              <a:gd name="connsiteX199" fmla="*/ 192573 w 994960"/>
              <a:gd name="connsiteY199" fmla="*/ 416921 h 994961"/>
              <a:gd name="connsiteX200" fmla="*/ 192573 w 994960"/>
              <a:gd name="connsiteY200" fmla="*/ 449016 h 994961"/>
              <a:gd name="connsiteX201" fmla="*/ 128382 w 994960"/>
              <a:gd name="connsiteY201" fmla="*/ 440287 h 994961"/>
              <a:gd name="connsiteX202" fmla="*/ 128382 w 994960"/>
              <a:gd name="connsiteY202" fmla="*/ 408801 h 994961"/>
              <a:gd name="connsiteX203" fmla="*/ 192573 w 994960"/>
              <a:gd name="connsiteY203" fmla="*/ 416921 h 994961"/>
              <a:gd name="connsiteX204" fmla="*/ 192573 w 994960"/>
              <a:gd name="connsiteY204" fmla="*/ 481112 h 994961"/>
              <a:gd name="connsiteX205" fmla="*/ 192573 w 994960"/>
              <a:gd name="connsiteY205" fmla="*/ 513208 h 994961"/>
              <a:gd name="connsiteX206" fmla="*/ 128382 w 994960"/>
              <a:gd name="connsiteY206" fmla="*/ 504478 h 994961"/>
              <a:gd name="connsiteX207" fmla="*/ 128382 w 994960"/>
              <a:gd name="connsiteY207" fmla="*/ 472992 h 994961"/>
              <a:gd name="connsiteX208" fmla="*/ 192573 w 994960"/>
              <a:gd name="connsiteY208" fmla="*/ 481112 h 994961"/>
              <a:gd name="connsiteX209" fmla="*/ 192573 w 994960"/>
              <a:gd name="connsiteY209" fmla="*/ 545303 h 994961"/>
              <a:gd name="connsiteX210" fmla="*/ 192573 w 994960"/>
              <a:gd name="connsiteY210" fmla="*/ 577399 h 994961"/>
              <a:gd name="connsiteX211" fmla="*/ 128382 w 994960"/>
              <a:gd name="connsiteY211" fmla="*/ 568669 h 994961"/>
              <a:gd name="connsiteX212" fmla="*/ 128382 w 994960"/>
              <a:gd name="connsiteY212" fmla="*/ 537183 h 994961"/>
              <a:gd name="connsiteX213" fmla="*/ 192573 w 994960"/>
              <a:gd name="connsiteY213" fmla="*/ 545303 h 994961"/>
              <a:gd name="connsiteX214" fmla="*/ 320955 w 994960"/>
              <a:gd name="connsiteY214" fmla="*/ 558077 h 994961"/>
              <a:gd name="connsiteX215" fmla="*/ 320955 w 994960"/>
              <a:gd name="connsiteY215" fmla="*/ 527988 h 994961"/>
              <a:gd name="connsiteX216" fmla="*/ 353051 w 994960"/>
              <a:gd name="connsiteY216" fmla="*/ 512855 h 994961"/>
              <a:gd name="connsiteX217" fmla="*/ 353051 w 994960"/>
              <a:gd name="connsiteY217" fmla="*/ 529576 h 994961"/>
              <a:gd name="connsiteX218" fmla="*/ 320955 w 994960"/>
              <a:gd name="connsiteY218" fmla="*/ 558077 h 994961"/>
              <a:gd name="connsiteX219" fmla="*/ 320955 w 994960"/>
              <a:gd name="connsiteY219" fmla="*/ 493886 h 994961"/>
              <a:gd name="connsiteX220" fmla="*/ 320955 w 994960"/>
              <a:gd name="connsiteY220" fmla="*/ 463796 h 994961"/>
              <a:gd name="connsiteX221" fmla="*/ 353051 w 994960"/>
              <a:gd name="connsiteY221" fmla="*/ 448663 h 994961"/>
              <a:gd name="connsiteX222" fmla="*/ 353051 w 994960"/>
              <a:gd name="connsiteY222" fmla="*/ 465385 h 994961"/>
              <a:gd name="connsiteX223" fmla="*/ 320955 w 994960"/>
              <a:gd name="connsiteY223" fmla="*/ 493886 h 994961"/>
              <a:gd name="connsiteX224" fmla="*/ 320955 w 994960"/>
              <a:gd name="connsiteY224" fmla="*/ 429695 h 994961"/>
              <a:gd name="connsiteX225" fmla="*/ 320955 w 994960"/>
              <a:gd name="connsiteY225" fmla="*/ 399605 h 994961"/>
              <a:gd name="connsiteX226" fmla="*/ 353051 w 994960"/>
              <a:gd name="connsiteY226" fmla="*/ 384472 h 994961"/>
              <a:gd name="connsiteX227" fmla="*/ 353051 w 994960"/>
              <a:gd name="connsiteY227" fmla="*/ 401194 h 994961"/>
              <a:gd name="connsiteX228" fmla="*/ 320955 w 994960"/>
              <a:gd name="connsiteY228" fmla="*/ 429695 h 994961"/>
              <a:gd name="connsiteX229" fmla="*/ 320955 w 994960"/>
              <a:gd name="connsiteY229" fmla="*/ 365504 h 994961"/>
              <a:gd name="connsiteX230" fmla="*/ 320955 w 994960"/>
              <a:gd name="connsiteY230" fmla="*/ 335414 h 994961"/>
              <a:gd name="connsiteX231" fmla="*/ 353051 w 994960"/>
              <a:gd name="connsiteY231" fmla="*/ 320281 h 994961"/>
              <a:gd name="connsiteX232" fmla="*/ 353051 w 994960"/>
              <a:gd name="connsiteY232" fmla="*/ 337003 h 994961"/>
              <a:gd name="connsiteX233" fmla="*/ 320955 w 994960"/>
              <a:gd name="connsiteY233" fmla="*/ 365504 h 994961"/>
              <a:gd name="connsiteX234" fmla="*/ 208621 w 994960"/>
              <a:gd name="connsiteY234" fmla="*/ 224669 h 994961"/>
              <a:gd name="connsiteX235" fmla="*/ 353051 w 994960"/>
              <a:gd name="connsiteY235" fmla="*/ 272812 h 994961"/>
              <a:gd name="connsiteX236" fmla="*/ 208621 w 994960"/>
              <a:gd name="connsiteY236" fmla="*/ 320955 h 994961"/>
              <a:gd name="connsiteX237" fmla="*/ 64191 w 994960"/>
              <a:gd name="connsiteY237" fmla="*/ 272812 h 994961"/>
              <a:gd name="connsiteX238" fmla="*/ 208621 w 994960"/>
              <a:gd name="connsiteY238" fmla="*/ 224669 h 994961"/>
              <a:gd name="connsiteX239" fmla="*/ 64191 w 994960"/>
              <a:gd name="connsiteY239" fmla="*/ 320281 h 994961"/>
              <a:gd name="connsiteX240" fmla="*/ 96287 w 994960"/>
              <a:gd name="connsiteY240" fmla="*/ 335414 h 994961"/>
              <a:gd name="connsiteX241" fmla="*/ 96287 w 994960"/>
              <a:gd name="connsiteY241" fmla="*/ 365504 h 994961"/>
              <a:gd name="connsiteX242" fmla="*/ 64191 w 994960"/>
              <a:gd name="connsiteY242" fmla="*/ 337003 h 994961"/>
              <a:gd name="connsiteX243" fmla="*/ 64191 w 994960"/>
              <a:gd name="connsiteY243" fmla="*/ 384472 h 994961"/>
              <a:gd name="connsiteX244" fmla="*/ 96287 w 994960"/>
              <a:gd name="connsiteY244" fmla="*/ 399605 h 994961"/>
              <a:gd name="connsiteX245" fmla="*/ 96287 w 994960"/>
              <a:gd name="connsiteY245" fmla="*/ 429695 h 994961"/>
              <a:gd name="connsiteX246" fmla="*/ 64191 w 994960"/>
              <a:gd name="connsiteY246" fmla="*/ 401194 h 994961"/>
              <a:gd name="connsiteX247" fmla="*/ 64191 w 994960"/>
              <a:gd name="connsiteY247" fmla="*/ 448663 h 994961"/>
              <a:gd name="connsiteX248" fmla="*/ 96287 w 994960"/>
              <a:gd name="connsiteY248" fmla="*/ 463796 h 994961"/>
              <a:gd name="connsiteX249" fmla="*/ 96287 w 994960"/>
              <a:gd name="connsiteY249" fmla="*/ 493886 h 994961"/>
              <a:gd name="connsiteX250" fmla="*/ 64191 w 994960"/>
              <a:gd name="connsiteY250" fmla="*/ 465385 h 994961"/>
              <a:gd name="connsiteX251" fmla="*/ 64191 w 994960"/>
              <a:gd name="connsiteY251" fmla="*/ 512855 h 994961"/>
              <a:gd name="connsiteX252" fmla="*/ 96287 w 994960"/>
              <a:gd name="connsiteY252" fmla="*/ 527988 h 994961"/>
              <a:gd name="connsiteX253" fmla="*/ 96287 w 994960"/>
              <a:gd name="connsiteY253" fmla="*/ 558077 h 994961"/>
              <a:gd name="connsiteX254" fmla="*/ 64191 w 994960"/>
              <a:gd name="connsiteY254" fmla="*/ 529576 h 994961"/>
              <a:gd name="connsiteX255" fmla="*/ 48143 w 994960"/>
              <a:gd name="connsiteY255" fmla="*/ 641911 h 994961"/>
              <a:gd name="connsiteX256" fmla="*/ 32096 w 994960"/>
              <a:gd name="connsiteY256" fmla="*/ 625863 h 994961"/>
              <a:gd name="connsiteX257" fmla="*/ 48143 w 994960"/>
              <a:gd name="connsiteY257" fmla="*/ 609815 h 994961"/>
              <a:gd name="connsiteX258" fmla="*/ 361411 w 994960"/>
              <a:gd name="connsiteY258" fmla="*/ 609815 h 994961"/>
              <a:gd name="connsiteX259" fmla="*/ 340437 w 994960"/>
              <a:gd name="connsiteY259" fmla="*/ 641911 h 994961"/>
              <a:gd name="connsiteX260" fmla="*/ 641910 w 994960"/>
              <a:gd name="connsiteY260" fmla="*/ 898675 h 994961"/>
              <a:gd name="connsiteX261" fmla="*/ 720528 w 994960"/>
              <a:gd name="connsiteY261" fmla="*/ 962866 h 994961"/>
              <a:gd name="connsiteX262" fmla="*/ 274433 w 994960"/>
              <a:gd name="connsiteY262" fmla="*/ 962866 h 994961"/>
              <a:gd name="connsiteX263" fmla="*/ 353051 w 994960"/>
              <a:gd name="connsiteY263" fmla="*/ 898675 h 994961"/>
              <a:gd name="connsiteX264" fmla="*/ 497480 w 994960"/>
              <a:gd name="connsiteY264" fmla="*/ 866579 h 994961"/>
              <a:gd name="connsiteX265" fmla="*/ 353051 w 994960"/>
              <a:gd name="connsiteY265" fmla="*/ 722149 h 994961"/>
              <a:gd name="connsiteX266" fmla="*/ 497480 w 994960"/>
              <a:gd name="connsiteY266" fmla="*/ 577720 h 994961"/>
              <a:gd name="connsiteX267" fmla="*/ 641910 w 994960"/>
              <a:gd name="connsiteY267" fmla="*/ 722149 h 994961"/>
              <a:gd name="connsiteX268" fmla="*/ 497480 w 994960"/>
              <a:gd name="connsiteY268" fmla="*/ 866579 h 994961"/>
              <a:gd name="connsiteX269" fmla="*/ 946817 w 994960"/>
              <a:gd name="connsiteY269" fmla="*/ 641911 h 994961"/>
              <a:gd name="connsiteX270" fmla="*/ 654524 w 994960"/>
              <a:gd name="connsiteY270" fmla="*/ 641911 h 994961"/>
              <a:gd name="connsiteX271" fmla="*/ 633549 w 994960"/>
              <a:gd name="connsiteY271" fmla="*/ 609815 h 994961"/>
              <a:gd name="connsiteX272" fmla="*/ 946817 w 994960"/>
              <a:gd name="connsiteY272" fmla="*/ 609815 h 994961"/>
              <a:gd name="connsiteX273" fmla="*/ 962865 w 994960"/>
              <a:gd name="connsiteY273" fmla="*/ 625863 h 994961"/>
              <a:gd name="connsiteX274" fmla="*/ 946817 w 994960"/>
              <a:gd name="connsiteY274" fmla="*/ 641911 h 994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</a:cxnLst>
            <a:rect l="l" t="t" r="r" b="b"/>
            <a:pathLst>
              <a:path w="994960" h="994961">
                <a:moveTo>
                  <a:pt x="946817" y="577720"/>
                </a:moveTo>
                <a:lnTo>
                  <a:pt x="929791" y="577720"/>
                </a:lnTo>
                <a:cubicBezTo>
                  <a:pt x="950155" y="565170"/>
                  <a:pt x="962865" y="549042"/>
                  <a:pt x="962865" y="529576"/>
                </a:cubicBezTo>
                <a:lnTo>
                  <a:pt x="962865" y="80239"/>
                </a:lnTo>
                <a:cubicBezTo>
                  <a:pt x="962865" y="28116"/>
                  <a:pt x="871922" y="0"/>
                  <a:pt x="786340" y="0"/>
                </a:cubicBezTo>
                <a:cubicBezTo>
                  <a:pt x="700757" y="0"/>
                  <a:pt x="609815" y="28116"/>
                  <a:pt x="609815" y="80239"/>
                </a:cubicBezTo>
                <a:lnTo>
                  <a:pt x="609815" y="529576"/>
                </a:lnTo>
                <a:cubicBezTo>
                  <a:pt x="609815" y="549042"/>
                  <a:pt x="622524" y="565170"/>
                  <a:pt x="642889" y="577720"/>
                </a:cubicBezTo>
                <a:lnTo>
                  <a:pt x="598661" y="577720"/>
                </a:lnTo>
                <a:cubicBezTo>
                  <a:pt x="569984" y="557564"/>
                  <a:pt x="535128" y="545624"/>
                  <a:pt x="497480" y="545624"/>
                </a:cubicBezTo>
                <a:cubicBezTo>
                  <a:pt x="459832" y="545624"/>
                  <a:pt x="424993" y="557564"/>
                  <a:pt x="396299" y="577720"/>
                </a:cubicBezTo>
                <a:lnTo>
                  <a:pt x="352072" y="577720"/>
                </a:lnTo>
                <a:cubicBezTo>
                  <a:pt x="372436" y="565170"/>
                  <a:pt x="385146" y="549042"/>
                  <a:pt x="385146" y="529576"/>
                </a:cubicBezTo>
                <a:lnTo>
                  <a:pt x="385146" y="272812"/>
                </a:lnTo>
                <a:cubicBezTo>
                  <a:pt x="385146" y="220689"/>
                  <a:pt x="294203" y="192573"/>
                  <a:pt x="208621" y="192573"/>
                </a:cubicBezTo>
                <a:cubicBezTo>
                  <a:pt x="123038" y="192573"/>
                  <a:pt x="32096" y="220689"/>
                  <a:pt x="32096" y="272812"/>
                </a:cubicBezTo>
                <a:lnTo>
                  <a:pt x="32096" y="529576"/>
                </a:lnTo>
                <a:cubicBezTo>
                  <a:pt x="32096" y="549042"/>
                  <a:pt x="44805" y="565170"/>
                  <a:pt x="65170" y="577720"/>
                </a:cubicBezTo>
                <a:lnTo>
                  <a:pt x="48143" y="577720"/>
                </a:lnTo>
                <a:cubicBezTo>
                  <a:pt x="21600" y="577720"/>
                  <a:pt x="0" y="599320"/>
                  <a:pt x="0" y="625863"/>
                </a:cubicBezTo>
                <a:cubicBezTo>
                  <a:pt x="0" y="652406"/>
                  <a:pt x="21600" y="674006"/>
                  <a:pt x="48143" y="674006"/>
                </a:cubicBezTo>
                <a:lnTo>
                  <a:pt x="327791" y="674006"/>
                </a:lnTo>
                <a:cubicBezTo>
                  <a:pt x="323442" y="689332"/>
                  <a:pt x="320955" y="705444"/>
                  <a:pt x="320955" y="722149"/>
                </a:cubicBezTo>
                <a:cubicBezTo>
                  <a:pt x="320955" y="781847"/>
                  <a:pt x="350820" y="834612"/>
                  <a:pt x="396299" y="866579"/>
                </a:cubicBezTo>
                <a:lnTo>
                  <a:pt x="353051" y="866579"/>
                </a:lnTo>
                <a:cubicBezTo>
                  <a:pt x="291106" y="866579"/>
                  <a:pt x="240716" y="916969"/>
                  <a:pt x="240716" y="978914"/>
                </a:cubicBezTo>
                <a:lnTo>
                  <a:pt x="240716" y="994962"/>
                </a:lnTo>
                <a:lnTo>
                  <a:pt x="754244" y="994962"/>
                </a:lnTo>
                <a:lnTo>
                  <a:pt x="754244" y="978914"/>
                </a:lnTo>
                <a:cubicBezTo>
                  <a:pt x="754244" y="916969"/>
                  <a:pt x="703854" y="866579"/>
                  <a:pt x="641910" y="866579"/>
                </a:cubicBezTo>
                <a:lnTo>
                  <a:pt x="598661" y="866579"/>
                </a:lnTo>
                <a:cubicBezTo>
                  <a:pt x="644141" y="834612"/>
                  <a:pt x="674006" y="781847"/>
                  <a:pt x="674006" y="722149"/>
                </a:cubicBezTo>
                <a:cubicBezTo>
                  <a:pt x="674006" y="705444"/>
                  <a:pt x="671518" y="689332"/>
                  <a:pt x="667169" y="674006"/>
                </a:cubicBezTo>
                <a:lnTo>
                  <a:pt x="946817" y="674006"/>
                </a:lnTo>
                <a:cubicBezTo>
                  <a:pt x="973360" y="674006"/>
                  <a:pt x="994961" y="652406"/>
                  <a:pt x="994961" y="625863"/>
                </a:cubicBezTo>
                <a:cubicBezTo>
                  <a:pt x="994961" y="599320"/>
                  <a:pt x="973360" y="577720"/>
                  <a:pt x="946817" y="577720"/>
                </a:cubicBezTo>
                <a:close/>
                <a:moveTo>
                  <a:pt x="770292" y="160157"/>
                </a:moveTo>
                <a:lnTo>
                  <a:pt x="770292" y="192252"/>
                </a:lnTo>
                <a:cubicBezTo>
                  <a:pt x="745835" y="191257"/>
                  <a:pt x="724315" y="188016"/>
                  <a:pt x="706101" y="183522"/>
                </a:cubicBezTo>
                <a:lnTo>
                  <a:pt x="706101" y="152037"/>
                </a:lnTo>
                <a:cubicBezTo>
                  <a:pt x="726385" y="156514"/>
                  <a:pt x="748307" y="159258"/>
                  <a:pt x="770292" y="160157"/>
                </a:cubicBezTo>
                <a:close/>
                <a:moveTo>
                  <a:pt x="802388" y="577399"/>
                </a:moveTo>
                <a:lnTo>
                  <a:pt x="802388" y="545303"/>
                </a:lnTo>
                <a:cubicBezTo>
                  <a:pt x="824373" y="544404"/>
                  <a:pt x="846294" y="541660"/>
                  <a:pt x="866579" y="537183"/>
                </a:cubicBezTo>
                <a:lnTo>
                  <a:pt x="866579" y="568669"/>
                </a:lnTo>
                <a:cubicBezTo>
                  <a:pt x="848364" y="573162"/>
                  <a:pt x="826844" y="576404"/>
                  <a:pt x="802388" y="577399"/>
                </a:cubicBezTo>
                <a:close/>
                <a:moveTo>
                  <a:pt x="802388" y="513208"/>
                </a:moveTo>
                <a:lnTo>
                  <a:pt x="802388" y="481112"/>
                </a:lnTo>
                <a:cubicBezTo>
                  <a:pt x="824373" y="480213"/>
                  <a:pt x="846294" y="477469"/>
                  <a:pt x="866579" y="472992"/>
                </a:cubicBezTo>
                <a:lnTo>
                  <a:pt x="866579" y="504478"/>
                </a:lnTo>
                <a:cubicBezTo>
                  <a:pt x="848364" y="508971"/>
                  <a:pt x="826844" y="512213"/>
                  <a:pt x="802388" y="513208"/>
                </a:cubicBezTo>
                <a:close/>
                <a:moveTo>
                  <a:pt x="802388" y="449016"/>
                </a:moveTo>
                <a:lnTo>
                  <a:pt x="802388" y="416921"/>
                </a:lnTo>
                <a:cubicBezTo>
                  <a:pt x="824373" y="416022"/>
                  <a:pt x="846294" y="413278"/>
                  <a:pt x="866579" y="408801"/>
                </a:cubicBezTo>
                <a:lnTo>
                  <a:pt x="866579" y="440287"/>
                </a:lnTo>
                <a:cubicBezTo>
                  <a:pt x="848364" y="444780"/>
                  <a:pt x="826844" y="448022"/>
                  <a:pt x="802388" y="449016"/>
                </a:cubicBezTo>
                <a:close/>
                <a:moveTo>
                  <a:pt x="802388" y="384825"/>
                </a:moveTo>
                <a:lnTo>
                  <a:pt x="802388" y="352730"/>
                </a:lnTo>
                <a:cubicBezTo>
                  <a:pt x="824373" y="351831"/>
                  <a:pt x="846294" y="349087"/>
                  <a:pt x="866579" y="344610"/>
                </a:cubicBezTo>
                <a:lnTo>
                  <a:pt x="866579" y="376095"/>
                </a:lnTo>
                <a:cubicBezTo>
                  <a:pt x="848364" y="380589"/>
                  <a:pt x="826844" y="383830"/>
                  <a:pt x="802388" y="384825"/>
                </a:cubicBezTo>
                <a:close/>
                <a:moveTo>
                  <a:pt x="802388" y="320634"/>
                </a:moveTo>
                <a:lnTo>
                  <a:pt x="802388" y="288539"/>
                </a:lnTo>
                <a:cubicBezTo>
                  <a:pt x="824373" y="287640"/>
                  <a:pt x="846294" y="284896"/>
                  <a:pt x="866579" y="280419"/>
                </a:cubicBezTo>
                <a:lnTo>
                  <a:pt x="866579" y="311904"/>
                </a:lnTo>
                <a:cubicBezTo>
                  <a:pt x="848364" y="316398"/>
                  <a:pt x="826844" y="319639"/>
                  <a:pt x="802388" y="320634"/>
                </a:cubicBezTo>
                <a:close/>
                <a:moveTo>
                  <a:pt x="802388" y="256443"/>
                </a:moveTo>
                <a:lnTo>
                  <a:pt x="802388" y="224348"/>
                </a:lnTo>
                <a:cubicBezTo>
                  <a:pt x="824373" y="223449"/>
                  <a:pt x="846294" y="220705"/>
                  <a:pt x="866579" y="216228"/>
                </a:cubicBezTo>
                <a:lnTo>
                  <a:pt x="866579" y="247713"/>
                </a:lnTo>
                <a:cubicBezTo>
                  <a:pt x="848364" y="252207"/>
                  <a:pt x="826844" y="255448"/>
                  <a:pt x="802388" y="256443"/>
                </a:cubicBezTo>
                <a:close/>
                <a:moveTo>
                  <a:pt x="802388" y="192252"/>
                </a:moveTo>
                <a:lnTo>
                  <a:pt x="802388" y="160157"/>
                </a:lnTo>
                <a:cubicBezTo>
                  <a:pt x="824373" y="159258"/>
                  <a:pt x="846294" y="156514"/>
                  <a:pt x="866579" y="152037"/>
                </a:cubicBezTo>
                <a:lnTo>
                  <a:pt x="866579" y="183522"/>
                </a:lnTo>
                <a:cubicBezTo>
                  <a:pt x="848364" y="188016"/>
                  <a:pt x="826844" y="191257"/>
                  <a:pt x="802388" y="192252"/>
                </a:cubicBezTo>
                <a:close/>
                <a:moveTo>
                  <a:pt x="770292" y="224348"/>
                </a:moveTo>
                <a:lnTo>
                  <a:pt x="770292" y="256443"/>
                </a:lnTo>
                <a:cubicBezTo>
                  <a:pt x="745835" y="255448"/>
                  <a:pt x="724315" y="252207"/>
                  <a:pt x="706101" y="247713"/>
                </a:cubicBezTo>
                <a:lnTo>
                  <a:pt x="706101" y="216228"/>
                </a:lnTo>
                <a:cubicBezTo>
                  <a:pt x="726385" y="220705"/>
                  <a:pt x="748307" y="223449"/>
                  <a:pt x="770292" y="224348"/>
                </a:cubicBezTo>
                <a:close/>
                <a:moveTo>
                  <a:pt x="770292" y="288539"/>
                </a:moveTo>
                <a:lnTo>
                  <a:pt x="770292" y="320634"/>
                </a:lnTo>
                <a:cubicBezTo>
                  <a:pt x="745835" y="319639"/>
                  <a:pt x="724315" y="316398"/>
                  <a:pt x="706101" y="311904"/>
                </a:cubicBezTo>
                <a:lnTo>
                  <a:pt x="706101" y="280419"/>
                </a:lnTo>
                <a:cubicBezTo>
                  <a:pt x="726385" y="284896"/>
                  <a:pt x="748307" y="287640"/>
                  <a:pt x="770292" y="288539"/>
                </a:cubicBezTo>
                <a:close/>
                <a:moveTo>
                  <a:pt x="770292" y="352730"/>
                </a:moveTo>
                <a:lnTo>
                  <a:pt x="770292" y="384825"/>
                </a:lnTo>
                <a:cubicBezTo>
                  <a:pt x="745835" y="383830"/>
                  <a:pt x="724315" y="380589"/>
                  <a:pt x="706101" y="376095"/>
                </a:cubicBezTo>
                <a:lnTo>
                  <a:pt x="706101" y="344610"/>
                </a:lnTo>
                <a:cubicBezTo>
                  <a:pt x="726385" y="349087"/>
                  <a:pt x="748307" y="351831"/>
                  <a:pt x="770292" y="352730"/>
                </a:cubicBezTo>
                <a:close/>
                <a:moveTo>
                  <a:pt x="770292" y="416921"/>
                </a:moveTo>
                <a:lnTo>
                  <a:pt x="770292" y="449016"/>
                </a:lnTo>
                <a:cubicBezTo>
                  <a:pt x="745835" y="448022"/>
                  <a:pt x="724315" y="444780"/>
                  <a:pt x="706101" y="440287"/>
                </a:cubicBezTo>
                <a:lnTo>
                  <a:pt x="706101" y="408801"/>
                </a:lnTo>
                <a:cubicBezTo>
                  <a:pt x="726385" y="413278"/>
                  <a:pt x="748307" y="416022"/>
                  <a:pt x="770292" y="416921"/>
                </a:cubicBezTo>
                <a:close/>
                <a:moveTo>
                  <a:pt x="770292" y="481112"/>
                </a:moveTo>
                <a:lnTo>
                  <a:pt x="770292" y="513208"/>
                </a:lnTo>
                <a:cubicBezTo>
                  <a:pt x="745835" y="512213"/>
                  <a:pt x="724315" y="508971"/>
                  <a:pt x="706101" y="504478"/>
                </a:cubicBezTo>
                <a:lnTo>
                  <a:pt x="706101" y="472992"/>
                </a:lnTo>
                <a:cubicBezTo>
                  <a:pt x="726385" y="477469"/>
                  <a:pt x="748307" y="480213"/>
                  <a:pt x="770292" y="481112"/>
                </a:cubicBezTo>
                <a:close/>
                <a:moveTo>
                  <a:pt x="770292" y="545303"/>
                </a:moveTo>
                <a:lnTo>
                  <a:pt x="770292" y="577399"/>
                </a:lnTo>
                <a:cubicBezTo>
                  <a:pt x="745835" y="576404"/>
                  <a:pt x="724315" y="573162"/>
                  <a:pt x="706101" y="568669"/>
                </a:cubicBezTo>
                <a:lnTo>
                  <a:pt x="706101" y="537183"/>
                </a:lnTo>
                <a:cubicBezTo>
                  <a:pt x="726385" y="541660"/>
                  <a:pt x="748307" y="544404"/>
                  <a:pt x="770292" y="545303"/>
                </a:cubicBezTo>
                <a:close/>
                <a:moveTo>
                  <a:pt x="898674" y="558077"/>
                </a:moveTo>
                <a:lnTo>
                  <a:pt x="898674" y="527988"/>
                </a:lnTo>
                <a:cubicBezTo>
                  <a:pt x="910662" y="523687"/>
                  <a:pt x="921558" y="518664"/>
                  <a:pt x="930770" y="512855"/>
                </a:cubicBezTo>
                <a:lnTo>
                  <a:pt x="930770" y="529576"/>
                </a:lnTo>
                <a:cubicBezTo>
                  <a:pt x="930770" y="538419"/>
                  <a:pt x="919279" y="549042"/>
                  <a:pt x="898674" y="558077"/>
                </a:cubicBezTo>
                <a:close/>
                <a:moveTo>
                  <a:pt x="898674" y="493886"/>
                </a:moveTo>
                <a:lnTo>
                  <a:pt x="898674" y="463796"/>
                </a:lnTo>
                <a:cubicBezTo>
                  <a:pt x="910662" y="459496"/>
                  <a:pt x="921558" y="454473"/>
                  <a:pt x="930770" y="448663"/>
                </a:cubicBezTo>
                <a:lnTo>
                  <a:pt x="930770" y="465385"/>
                </a:lnTo>
                <a:cubicBezTo>
                  <a:pt x="930770" y="474228"/>
                  <a:pt x="919279" y="484851"/>
                  <a:pt x="898674" y="493886"/>
                </a:cubicBezTo>
                <a:close/>
                <a:moveTo>
                  <a:pt x="898674" y="429695"/>
                </a:moveTo>
                <a:lnTo>
                  <a:pt x="898674" y="399605"/>
                </a:lnTo>
                <a:cubicBezTo>
                  <a:pt x="910662" y="395305"/>
                  <a:pt x="921558" y="390282"/>
                  <a:pt x="930770" y="384472"/>
                </a:cubicBezTo>
                <a:lnTo>
                  <a:pt x="930770" y="401194"/>
                </a:lnTo>
                <a:cubicBezTo>
                  <a:pt x="930770" y="410036"/>
                  <a:pt x="919279" y="420660"/>
                  <a:pt x="898674" y="429695"/>
                </a:cubicBezTo>
                <a:close/>
                <a:moveTo>
                  <a:pt x="898674" y="365504"/>
                </a:moveTo>
                <a:lnTo>
                  <a:pt x="898674" y="335414"/>
                </a:lnTo>
                <a:cubicBezTo>
                  <a:pt x="910662" y="331114"/>
                  <a:pt x="921558" y="326091"/>
                  <a:pt x="930770" y="320281"/>
                </a:cubicBezTo>
                <a:lnTo>
                  <a:pt x="930770" y="337003"/>
                </a:lnTo>
                <a:cubicBezTo>
                  <a:pt x="930770" y="345845"/>
                  <a:pt x="919279" y="356469"/>
                  <a:pt x="898674" y="365504"/>
                </a:cubicBezTo>
                <a:close/>
                <a:moveTo>
                  <a:pt x="898674" y="301313"/>
                </a:moveTo>
                <a:lnTo>
                  <a:pt x="898674" y="271223"/>
                </a:lnTo>
                <a:cubicBezTo>
                  <a:pt x="910662" y="266922"/>
                  <a:pt x="921558" y="261900"/>
                  <a:pt x="930770" y="256090"/>
                </a:cubicBezTo>
                <a:lnTo>
                  <a:pt x="930770" y="272812"/>
                </a:lnTo>
                <a:cubicBezTo>
                  <a:pt x="930770" y="281654"/>
                  <a:pt x="919279" y="292278"/>
                  <a:pt x="898674" y="301313"/>
                </a:cubicBezTo>
                <a:close/>
                <a:moveTo>
                  <a:pt x="898674" y="237122"/>
                </a:moveTo>
                <a:lnTo>
                  <a:pt x="898674" y="207032"/>
                </a:lnTo>
                <a:cubicBezTo>
                  <a:pt x="910662" y="202731"/>
                  <a:pt x="921558" y="197708"/>
                  <a:pt x="930770" y="191899"/>
                </a:cubicBezTo>
                <a:lnTo>
                  <a:pt x="930770" y="208621"/>
                </a:lnTo>
                <a:cubicBezTo>
                  <a:pt x="930770" y="217463"/>
                  <a:pt x="919279" y="228087"/>
                  <a:pt x="898674" y="237122"/>
                </a:cubicBezTo>
                <a:close/>
                <a:moveTo>
                  <a:pt x="898674" y="172931"/>
                </a:moveTo>
                <a:lnTo>
                  <a:pt x="898674" y="142841"/>
                </a:lnTo>
                <a:cubicBezTo>
                  <a:pt x="910662" y="138540"/>
                  <a:pt x="921558" y="133517"/>
                  <a:pt x="930770" y="127708"/>
                </a:cubicBezTo>
                <a:lnTo>
                  <a:pt x="930770" y="144430"/>
                </a:lnTo>
                <a:cubicBezTo>
                  <a:pt x="930770" y="153272"/>
                  <a:pt x="919279" y="163896"/>
                  <a:pt x="898674" y="172931"/>
                </a:cubicBezTo>
                <a:close/>
                <a:moveTo>
                  <a:pt x="786340" y="32096"/>
                </a:moveTo>
                <a:cubicBezTo>
                  <a:pt x="874506" y="32096"/>
                  <a:pt x="930770" y="60612"/>
                  <a:pt x="930770" y="80239"/>
                </a:cubicBezTo>
                <a:cubicBezTo>
                  <a:pt x="930770" y="99865"/>
                  <a:pt x="874506" y="128382"/>
                  <a:pt x="786340" y="128382"/>
                </a:cubicBezTo>
                <a:cubicBezTo>
                  <a:pt x="698173" y="128382"/>
                  <a:pt x="641910" y="99865"/>
                  <a:pt x="641910" y="80239"/>
                </a:cubicBezTo>
                <a:cubicBezTo>
                  <a:pt x="641910" y="60612"/>
                  <a:pt x="698173" y="32096"/>
                  <a:pt x="786340" y="32096"/>
                </a:cubicBezTo>
                <a:close/>
                <a:moveTo>
                  <a:pt x="641910" y="127708"/>
                </a:moveTo>
                <a:cubicBezTo>
                  <a:pt x="651121" y="133517"/>
                  <a:pt x="662018" y="138540"/>
                  <a:pt x="674006" y="142841"/>
                </a:cubicBezTo>
                <a:lnTo>
                  <a:pt x="674006" y="172931"/>
                </a:lnTo>
                <a:cubicBezTo>
                  <a:pt x="653400" y="163896"/>
                  <a:pt x="641910" y="153272"/>
                  <a:pt x="641910" y="144430"/>
                </a:cubicBezTo>
                <a:close/>
                <a:moveTo>
                  <a:pt x="641910" y="191899"/>
                </a:moveTo>
                <a:cubicBezTo>
                  <a:pt x="651121" y="197708"/>
                  <a:pt x="662018" y="202731"/>
                  <a:pt x="674006" y="207032"/>
                </a:cubicBezTo>
                <a:lnTo>
                  <a:pt x="674006" y="237122"/>
                </a:lnTo>
                <a:cubicBezTo>
                  <a:pt x="653400" y="228087"/>
                  <a:pt x="641910" y="217463"/>
                  <a:pt x="641910" y="208621"/>
                </a:cubicBezTo>
                <a:close/>
                <a:moveTo>
                  <a:pt x="641910" y="256090"/>
                </a:moveTo>
                <a:cubicBezTo>
                  <a:pt x="651121" y="261900"/>
                  <a:pt x="662018" y="266922"/>
                  <a:pt x="674006" y="271223"/>
                </a:cubicBezTo>
                <a:lnTo>
                  <a:pt x="674006" y="301313"/>
                </a:lnTo>
                <a:cubicBezTo>
                  <a:pt x="653400" y="292278"/>
                  <a:pt x="641910" y="281654"/>
                  <a:pt x="641910" y="272812"/>
                </a:cubicBezTo>
                <a:close/>
                <a:moveTo>
                  <a:pt x="641910" y="320281"/>
                </a:moveTo>
                <a:cubicBezTo>
                  <a:pt x="651121" y="326091"/>
                  <a:pt x="662018" y="331114"/>
                  <a:pt x="674006" y="335414"/>
                </a:cubicBezTo>
                <a:lnTo>
                  <a:pt x="674006" y="365504"/>
                </a:lnTo>
                <a:cubicBezTo>
                  <a:pt x="653400" y="356469"/>
                  <a:pt x="641910" y="345845"/>
                  <a:pt x="641910" y="337003"/>
                </a:cubicBezTo>
                <a:close/>
                <a:moveTo>
                  <a:pt x="641910" y="384472"/>
                </a:moveTo>
                <a:cubicBezTo>
                  <a:pt x="651121" y="390282"/>
                  <a:pt x="662018" y="395305"/>
                  <a:pt x="674006" y="399605"/>
                </a:cubicBezTo>
                <a:lnTo>
                  <a:pt x="674006" y="429695"/>
                </a:lnTo>
                <a:cubicBezTo>
                  <a:pt x="653400" y="420660"/>
                  <a:pt x="641910" y="410036"/>
                  <a:pt x="641910" y="401194"/>
                </a:cubicBezTo>
                <a:close/>
                <a:moveTo>
                  <a:pt x="641910" y="448663"/>
                </a:moveTo>
                <a:cubicBezTo>
                  <a:pt x="651121" y="454473"/>
                  <a:pt x="662018" y="459496"/>
                  <a:pt x="674006" y="463796"/>
                </a:cubicBezTo>
                <a:lnTo>
                  <a:pt x="674006" y="493886"/>
                </a:lnTo>
                <a:cubicBezTo>
                  <a:pt x="653400" y="484851"/>
                  <a:pt x="641910" y="474228"/>
                  <a:pt x="641910" y="465385"/>
                </a:cubicBezTo>
                <a:close/>
                <a:moveTo>
                  <a:pt x="641910" y="512855"/>
                </a:moveTo>
                <a:cubicBezTo>
                  <a:pt x="651121" y="518664"/>
                  <a:pt x="662018" y="523687"/>
                  <a:pt x="674006" y="527988"/>
                </a:cubicBezTo>
                <a:lnTo>
                  <a:pt x="674006" y="558077"/>
                </a:lnTo>
                <a:cubicBezTo>
                  <a:pt x="653400" y="549042"/>
                  <a:pt x="641910" y="538419"/>
                  <a:pt x="641910" y="529576"/>
                </a:cubicBezTo>
                <a:close/>
                <a:moveTo>
                  <a:pt x="192573" y="352730"/>
                </a:moveTo>
                <a:lnTo>
                  <a:pt x="192573" y="384825"/>
                </a:lnTo>
                <a:cubicBezTo>
                  <a:pt x="168116" y="383830"/>
                  <a:pt x="146596" y="380589"/>
                  <a:pt x="128382" y="376095"/>
                </a:cubicBezTo>
                <a:lnTo>
                  <a:pt x="128382" y="344610"/>
                </a:lnTo>
                <a:cubicBezTo>
                  <a:pt x="148666" y="349087"/>
                  <a:pt x="170588" y="351831"/>
                  <a:pt x="192573" y="352730"/>
                </a:cubicBezTo>
                <a:close/>
                <a:moveTo>
                  <a:pt x="224669" y="577399"/>
                </a:moveTo>
                <a:lnTo>
                  <a:pt x="224669" y="545303"/>
                </a:lnTo>
                <a:cubicBezTo>
                  <a:pt x="246654" y="544404"/>
                  <a:pt x="268575" y="541660"/>
                  <a:pt x="288860" y="537183"/>
                </a:cubicBezTo>
                <a:lnTo>
                  <a:pt x="288860" y="568669"/>
                </a:lnTo>
                <a:cubicBezTo>
                  <a:pt x="270645" y="573162"/>
                  <a:pt x="249125" y="576404"/>
                  <a:pt x="224669" y="577399"/>
                </a:cubicBezTo>
                <a:close/>
                <a:moveTo>
                  <a:pt x="224669" y="513208"/>
                </a:moveTo>
                <a:lnTo>
                  <a:pt x="224669" y="481112"/>
                </a:lnTo>
                <a:cubicBezTo>
                  <a:pt x="246654" y="480213"/>
                  <a:pt x="268575" y="477469"/>
                  <a:pt x="288860" y="472992"/>
                </a:cubicBezTo>
                <a:lnTo>
                  <a:pt x="288860" y="504478"/>
                </a:lnTo>
                <a:cubicBezTo>
                  <a:pt x="270645" y="508971"/>
                  <a:pt x="249125" y="512213"/>
                  <a:pt x="224669" y="513208"/>
                </a:cubicBezTo>
                <a:close/>
                <a:moveTo>
                  <a:pt x="224669" y="449016"/>
                </a:moveTo>
                <a:lnTo>
                  <a:pt x="224669" y="416921"/>
                </a:lnTo>
                <a:cubicBezTo>
                  <a:pt x="246654" y="416022"/>
                  <a:pt x="268575" y="413278"/>
                  <a:pt x="288860" y="408801"/>
                </a:cubicBezTo>
                <a:lnTo>
                  <a:pt x="288860" y="440287"/>
                </a:lnTo>
                <a:cubicBezTo>
                  <a:pt x="270645" y="444780"/>
                  <a:pt x="249125" y="448022"/>
                  <a:pt x="224669" y="449016"/>
                </a:cubicBezTo>
                <a:close/>
                <a:moveTo>
                  <a:pt x="224669" y="384825"/>
                </a:moveTo>
                <a:lnTo>
                  <a:pt x="224669" y="352730"/>
                </a:lnTo>
                <a:cubicBezTo>
                  <a:pt x="246654" y="351831"/>
                  <a:pt x="268575" y="349087"/>
                  <a:pt x="288860" y="344610"/>
                </a:cubicBezTo>
                <a:lnTo>
                  <a:pt x="288860" y="376095"/>
                </a:lnTo>
                <a:cubicBezTo>
                  <a:pt x="270645" y="380589"/>
                  <a:pt x="249125" y="383830"/>
                  <a:pt x="224669" y="384825"/>
                </a:cubicBezTo>
                <a:close/>
                <a:moveTo>
                  <a:pt x="192573" y="416921"/>
                </a:moveTo>
                <a:lnTo>
                  <a:pt x="192573" y="449016"/>
                </a:lnTo>
                <a:cubicBezTo>
                  <a:pt x="168116" y="448022"/>
                  <a:pt x="146596" y="444780"/>
                  <a:pt x="128382" y="440287"/>
                </a:cubicBezTo>
                <a:lnTo>
                  <a:pt x="128382" y="408801"/>
                </a:lnTo>
                <a:cubicBezTo>
                  <a:pt x="148666" y="413278"/>
                  <a:pt x="170588" y="416022"/>
                  <a:pt x="192573" y="416921"/>
                </a:cubicBezTo>
                <a:close/>
                <a:moveTo>
                  <a:pt x="192573" y="481112"/>
                </a:moveTo>
                <a:lnTo>
                  <a:pt x="192573" y="513208"/>
                </a:lnTo>
                <a:cubicBezTo>
                  <a:pt x="168116" y="512213"/>
                  <a:pt x="146596" y="508971"/>
                  <a:pt x="128382" y="504478"/>
                </a:cubicBezTo>
                <a:lnTo>
                  <a:pt x="128382" y="472992"/>
                </a:lnTo>
                <a:cubicBezTo>
                  <a:pt x="148666" y="477469"/>
                  <a:pt x="170588" y="480213"/>
                  <a:pt x="192573" y="481112"/>
                </a:cubicBezTo>
                <a:close/>
                <a:moveTo>
                  <a:pt x="192573" y="545303"/>
                </a:moveTo>
                <a:lnTo>
                  <a:pt x="192573" y="577399"/>
                </a:lnTo>
                <a:cubicBezTo>
                  <a:pt x="168116" y="576404"/>
                  <a:pt x="146596" y="573162"/>
                  <a:pt x="128382" y="568669"/>
                </a:cubicBezTo>
                <a:lnTo>
                  <a:pt x="128382" y="537183"/>
                </a:lnTo>
                <a:cubicBezTo>
                  <a:pt x="148666" y="541660"/>
                  <a:pt x="170588" y="544404"/>
                  <a:pt x="192573" y="545303"/>
                </a:cubicBezTo>
                <a:close/>
                <a:moveTo>
                  <a:pt x="320955" y="558077"/>
                </a:moveTo>
                <a:lnTo>
                  <a:pt x="320955" y="527988"/>
                </a:lnTo>
                <a:cubicBezTo>
                  <a:pt x="332943" y="523687"/>
                  <a:pt x="343839" y="518664"/>
                  <a:pt x="353051" y="512855"/>
                </a:cubicBezTo>
                <a:lnTo>
                  <a:pt x="353051" y="529576"/>
                </a:lnTo>
                <a:cubicBezTo>
                  <a:pt x="353051" y="538419"/>
                  <a:pt x="341560" y="549042"/>
                  <a:pt x="320955" y="558077"/>
                </a:cubicBezTo>
                <a:close/>
                <a:moveTo>
                  <a:pt x="320955" y="493886"/>
                </a:moveTo>
                <a:lnTo>
                  <a:pt x="320955" y="463796"/>
                </a:lnTo>
                <a:cubicBezTo>
                  <a:pt x="332943" y="459496"/>
                  <a:pt x="343839" y="454473"/>
                  <a:pt x="353051" y="448663"/>
                </a:cubicBezTo>
                <a:lnTo>
                  <a:pt x="353051" y="465385"/>
                </a:lnTo>
                <a:cubicBezTo>
                  <a:pt x="353051" y="474228"/>
                  <a:pt x="341560" y="484851"/>
                  <a:pt x="320955" y="493886"/>
                </a:cubicBezTo>
                <a:close/>
                <a:moveTo>
                  <a:pt x="320955" y="429695"/>
                </a:moveTo>
                <a:lnTo>
                  <a:pt x="320955" y="399605"/>
                </a:lnTo>
                <a:cubicBezTo>
                  <a:pt x="332943" y="395305"/>
                  <a:pt x="343839" y="390282"/>
                  <a:pt x="353051" y="384472"/>
                </a:cubicBezTo>
                <a:lnTo>
                  <a:pt x="353051" y="401194"/>
                </a:lnTo>
                <a:cubicBezTo>
                  <a:pt x="353051" y="410036"/>
                  <a:pt x="341560" y="420660"/>
                  <a:pt x="320955" y="429695"/>
                </a:cubicBezTo>
                <a:close/>
                <a:moveTo>
                  <a:pt x="320955" y="365504"/>
                </a:moveTo>
                <a:lnTo>
                  <a:pt x="320955" y="335414"/>
                </a:lnTo>
                <a:cubicBezTo>
                  <a:pt x="332943" y="331114"/>
                  <a:pt x="343839" y="326091"/>
                  <a:pt x="353051" y="320281"/>
                </a:cubicBezTo>
                <a:lnTo>
                  <a:pt x="353051" y="337003"/>
                </a:lnTo>
                <a:cubicBezTo>
                  <a:pt x="353051" y="345845"/>
                  <a:pt x="341560" y="356469"/>
                  <a:pt x="320955" y="365504"/>
                </a:cubicBezTo>
                <a:close/>
                <a:moveTo>
                  <a:pt x="208621" y="224669"/>
                </a:moveTo>
                <a:cubicBezTo>
                  <a:pt x="296787" y="224669"/>
                  <a:pt x="353051" y="253186"/>
                  <a:pt x="353051" y="272812"/>
                </a:cubicBezTo>
                <a:cubicBezTo>
                  <a:pt x="353051" y="292438"/>
                  <a:pt x="296787" y="320955"/>
                  <a:pt x="208621" y="320955"/>
                </a:cubicBezTo>
                <a:cubicBezTo>
                  <a:pt x="120454" y="320955"/>
                  <a:pt x="64191" y="292438"/>
                  <a:pt x="64191" y="272812"/>
                </a:cubicBezTo>
                <a:cubicBezTo>
                  <a:pt x="64191" y="253186"/>
                  <a:pt x="120454" y="224669"/>
                  <a:pt x="208621" y="224669"/>
                </a:cubicBezTo>
                <a:close/>
                <a:moveTo>
                  <a:pt x="64191" y="320281"/>
                </a:moveTo>
                <a:cubicBezTo>
                  <a:pt x="73402" y="326091"/>
                  <a:pt x="84299" y="331114"/>
                  <a:pt x="96287" y="335414"/>
                </a:cubicBezTo>
                <a:lnTo>
                  <a:pt x="96287" y="365504"/>
                </a:lnTo>
                <a:cubicBezTo>
                  <a:pt x="75681" y="356469"/>
                  <a:pt x="64191" y="345845"/>
                  <a:pt x="64191" y="337003"/>
                </a:cubicBezTo>
                <a:close/>
                <a:moveTo>
                  <a:pt x="64191" y="384472"/>
                </a:moveTo>
                <a:cubicBezTo>
                  <a:pt x="73402" y="390282"/>
                  <a:pt x="84299" y="395305"/>
                  <a:pt x="96287" y="399605"/>
                </a:cubicBezTo>
                <a:lnTo>
                  <a:pt x="96287" y="429695"/>
                </a:lnTo>
                <a:cubicBezTo>
                  <a:pt x="75681" y="420660"/>
                  <a:pt x="64191" y="410036"/>
                  <a:pt x="64191" y="401194"/>
                </a:cubicBezTo>
                <a:close/>
                <a:moveTo>
                  <a:pt x="64191" y="448663"/>
                </a:moveTo>
                <a:cubicBezTo>
                  <a:pt x="73402" y="454473"/>
                  <a:pt x="84299" y="459496"/>
                  <a:pt x="96287" y="463796"/>
                </a:cubicBezTo>
                <a:lnTo>
                  <a:pt x="96287" y="493886"/>
                </a:lnTo>
                <a:cubicBezTo>
                  <a:pt x="75681" y="484851"/>
                  <a:pt x="64191" y="474228"/>
                  <a:pt x="64191" y="465385"/>
                </a:cubicBezTo>
                <a:close/>
                <a:moveTo>
                  <a:pt x="64191" y="512855"/>
                </a:moveTo>
                <a:cubicBezTo>
                  <a:pt x="73402" y="518664"/>
                  <a:pt x="84299" y="523687"/>
                  <a:pt x="96287" y="527988"/>
                </a:cubicBezTo>
                <a:lnTo>
                  <a:pt x="96287" y="558077"/>
                </a:lnTo>
                <a:cubicBezTo>
                  <a:pt x="75681" y="549042"/>
                  <a:pt x="64191" y="538419"/>
                  <a:pt x="64191" y="529576"/>
                </a:cubicBezTo>
                <a:close/>
                <a:moveTo>
                  <a:pt x="48143" y="641911"/>
                </a:moveTo>
                <a:cubicBezTo>
                  <a:pt x="39301" y="641911"/>
                  <a:pt x="32096" y="634705"/>
                  <a:pt x="32096" y="625863"/>
                </a:cubicBezTo>
                <a:cubicBezTo>
                  <a:pt x="32096" y="617021"/>
                  <a:pt x="39301" y="609815"/>
                  <a:pt x="48143" y="609815"/>
                </a:cubicBezTo>
                <a:lnTo>
                  <a:pt x="361411" y="609815"/>
                </a:lnTo>
                <a:cubicBezTo>
                  <a:pt x="353275" y="619652"/>
                  <a:pt x="346310" y="630453"/>
                  <a:pt x="340437" y="641911"/>
                </a:cubicBezTo>
                <a:close/>
                <a:moveTo>
                  <a:pt x="641910" y="898675"/>
                </a:moveTo>
                <a:cubicBezTo>
                  <a:pt x="680665" y="898675"/>
                  <a:pt x="713082" y="926293"/>
                  <a:pt x="720528" y="962866"/>
                </a:cubicBezTo>
                <a:lnTo>
                  <a:pt x="274433" y="962866"/>
                </a:lnTo>
                <a:cubicBezTo>
                  <a:pt x="281879" y="926293"/>
                  <a:pt x="314311" y="898675"/>
                  <a:pt x="353051" y="898675"/>
                </a:cubicBezTo>
                <a:close/>
                <a:moveTo>
                  <a:pt x="497480" y="866579"/>
                </a:moveTo>
                <a:cubicBezTo>
                  <a:pt x="417851" y="866579"/>
                  <a:pt x="353051" y="801779"/>
                  <a:pt x="353051" y="722149"/>
                </a:cubicBezTo>
                <a:cubicBezTo>
                  <a:pt x="353051" y="642520"/>
                  <a:pt x="417851" y="577720"/>
                  <a:pt x="497480" y="577720"/>
                </a:cubicBezTo>
                <a:cubicBezTo>
                  <a:pt x="577109" y="577720"/>
                  <a:pt x="641910" y="642520"/>
                  <a:pt x="641910" y="722149"/>
                </a:cubicBezTo>
                <a:cubicBezTo>
                  <a:pt x="641910" y="801779"/>
                  <a:pt x="577109" y="866579"/>
                  <a:pt x="497480" y="866579"/>
                </a:cubicBezTo>
                <a:close/>
                <a:moveTo>
                  <a:pt x="946817" y="641911"/>
                </a:moveTo>
                <a:lnTo>
                  <a:pt x="654524" y="641911"/>
                </a:lnTo>
                <a:cubicBezTo>
                  <a:pt x="648650" y="630453"/>
                  <a:pt x="641685" y="619652"/>
                  <a:pt x="633549" y="609815"/>
                </a:cubicBezTo>
                <a:lnTo>
                  <a:pt x="946817" y="609815"/>
                </a:lnTo>
                <a:cubicBezTo>
                  <a:pt x="955660" y="609815"/>
                  <a:pt x="962865" y="617021"/>
                  <a:pt x="962865" y="625863"/>
                </a:cubicBezTo>
                <a:cubicBezTo>
                  <a:pt x="962865" y="634705"/>
                  <a:pt x="955660" y="641911"/>
                  <a:pt x="946817" y="641911"/>
                </a:cubicBezTo>
                <a:close/>
              </a:path>
            </a:pathLst>
          </a:custGeom>
          <a:gradFill>
            <a:gsLst>
              <a:gs pos="100000">
                <a:schemeClr val="bg1">
                  <a:alpha val="0"/>
                </a:schemeClr>
              </a:gs>
              <a:gs pos="0">
                <a:srgbClr val="F2F7FC"/>
              </a:gs>
            </a:gsLst>
            <a:lin ang="5400000" scaled="0"/>
          </a:gradFill>
          <a:ln w="15925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40" name="弧形 139">
            <a:extLst>
              <a:ext uri="{FF2B5EF4-FFF2-40B4-BE49-F238E27FC236}">
                <a16:creationId xmlns:a16="http://schemas.microsoft.com/office/drawing/2014/main" id="{B6C06D0B-4F28-9F44-BE3F-0959D1FC8603}"/>
              </a:ext>
            </a:extLst>
          </p:cNvPr>
          <p:cNvSpPr/>
          <p:nvPr/>
        </p:nvSpPr>
        <p:spPr>
          <a:xfrm rot="10800000">
            <a:off x="6409536" y="2531295"/>
            <a:ext cx="1854189" cy="1854186"/>
          </a:xfrm>
          <a:prstGeom prst="arc">
            <a:avLst>
              <a:gd name="adj1" fmla="val 12888505"/>
              <a:gd name="adj2" fmla="val 20439601"/>
            </a:avLst>
          </a:prstGeom>
          <a:noFill/>
          <a:ln w="50800" cap="rnd">
            <a:gradFill flip="none" rotWithShape="1">
              <a:gsLst>
                <a:gs pos="0">
                  <a:srgbClr val="F2F7FC">
                    <a:alpha val="90000"/>
                  </a:srgb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41" name="弧形 140">
            <a:extLst>
              <a:ext uri="{FF2B5EF4-FFF2-40B4-BE49-F238E27FC236}">
                <a16:creationId xmlns:a16="http://schemas.microsoft.com/office/drawing/2014/main" id="{33A77C38-3675-AB43-9B4B-2E3FEDE59F5B}"/>
              </a:ext>
            </a:extLst>
          </p:cNvPr>
          <p:cNvSpPr/>
          <p:nvPr/>
        </p:nvSpPr>
        <p:spPr>
          <a:xfrm>
            <a:off x="6409537" y="2531295"/>
            <a:ext cx="1854189" cy="1854186"/>
          </a:xfrm>
          <a:prstGeom prst="arc">
            <a:avLst>
              <a:gd name="adj1" fmla="val 12888505"/>
              <a:gd name="adj2" fmla="val 20439601"/>
            </a:avLst>
          </a:prstGeom>
          <a:noFill/>
          <a:ln w="50800" cap="rnd">
            <a:gradFill flip="none" rotWithShape="1">
              <a:gsLst>
                <a:gs pos="0">
                  <a:srgbClr val="F2F7FC">
                    <a:alpha val="90000"/>
                  </a:srgbClr>
                </a:gs>
                <a:gs pos="99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42" name="椭圆 141">
            <a:extLst>
              <a:ext uri="{FF2B5EF4-FFF2-40B4-BE49-F238E27FC236}">
                <a16:creationId xmlns:a16="http://schemas.microsoft.com/office/drawing/2014/main" id="{3AB8DDD5-FBA4-F840-AFF8-EFC502C1D05E}"/>
              </a:ext>
            </a:extLst>
          </p:cNvPr>
          <p:cNvSpPr/>
          <p:nvPr/>
        </p:nvSpPr>
        <p:spPr>
          <a:xfrm>
            <a:off x="6754041" y="2875800"/>
            <a:ext cx="1165177" cy="1165175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43" name="弧形 142">
            <a:extLst>
              <a:ext uri="{FF2B5EF4-FFF2-40B4-BE49-F238E27FC236}">
                <a16:creationId xmlns:a16="http://schemas.microsoft.com/office/drawing/2014/main" id="{42CCE4FB-0D6E-6A48-B06F-34840598EF14}"/>
              </a:ext>
            </a:extLst>
          </p:cNvPr>
          <p:cNvSpPr/>
          <p:nvPr/>
        </p:nvSpPr>
        <p:spPr>
          <a:xfrm rot="16200000">
            <a:off x="6641083" y="2762840"/>
            <a:ext cx="1391093" cy="1391095"/>
          </a:xfrm>
          <a:prstGeom prst="arc">
            <a:avLst>
              <a:gd name="adj1" fmla="val 16050563"/>
              <a:gd name="adj2" fmla="val 5589177"/>
            </a:avLst>
          </a:prstGeom>
          <a:noFill/>
          <a:ln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4193" tIns="12097" rIns="24193" bIns="12097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44" name="弧形 143">
            <a:extLst>
              <a:ext uri="{FF2B5EF4-FFF2-40B4-BE49-F238E27FC236}">
                <a16:creationId xmlns:a16="http://schemas.microsoft.com/office/drawing/2014/main" id="{F8A2F325-72C6-B747-A626-67DC7934E8B9}"/>
              </a:ext>
            </a:extLst>
          </p:cNvPr>
          <p:cNvSpPr/>
          <p:nvPr/>
        </p:nvSpPr>
        <p:spPr>
          <a:xfrm>
            <a:off x="6507646" y="2629405"/>
            <a:ext cx="1657968" cy="1657965"/>
          </a:xfrm>
          <a:prstGeom prst="arc">
            <a:avLst>
              <a:gd name="adj1" fmla="val 19700047"/>
              <a:gd name="adj2" fmla="val 15080167"/>
            </a:avLst>
          </a:prstGeom>
          <a:noFill/>
          <a:ln w="635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4193" tIns="12097" rIns="24193" bIns="12097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46" name="任意多边形: 形状 145">
            <a:extLst>
              <a:ext uri="{FF2B5EF4-FFF2-40B4-BE49-F238E27FC236}">
                <a16:creationId xmlns:a16="http://schemas.microsoft.com/office/drawing/2014/main" id="{431D53DC-3145-764A-9854-B9F013D73F54}"/>
              </a:ext>
            </a:extLst>
          </p:cNvPr>
          <p:cNvSpPr/>
          <p:nvPr/>
        </p:nvSpPr>
        <p:spPr>
          <a:xfrm>
            <a:off x="7302929" y="3541745"/>
            <a:ext cx="67404" cy="157276"/>
          </a:xfrm>
          <a:custGeom>
            <a:avLst/>
            <a:gdLst>
              <a:gd name="connsiteX0" fmla="*/ 48143 w 96286"/>
              <a:gd name="connsiteY0" fmla="*/ 64191 h 224668"/>
              <a:gd name="connsiteX1" fmla="*/ 64191 w 96286"/>
              <a:gd name="connsiteY1" fmla="*/ 80239 h 224668"/>
              <a:gd name="connsiteX2" fmla="*/ 96287 w 96286"/>
              <a:gd name="connsiteY2" fmla="*/ 80239 h 224668"/>
              <a:gd name="connsiteX3" fmla="*/ 64191 w 96286"/>
              <a:gd name="connsiteY3" fmla="*/ 35048 h 224668"/>
              <a:gd name="connsiteX4" fmla="*/ 64191 w 96286"/>
              <a:gd name="connsiteY4" fmla="*/ 0 h 224668"/>
              <a:gd name="connsiteX5" fmla="*/ 32096 w 96286"/>
              <a:gd name="connsiteY5" fmla="*/ 0 h 224668"/>
              <a:gd name="connsiteX6" fmla="*/ 32096 w 96286"/>
              <a:gd name="connsiteY6" fmla="*/ 32096 h 224668"/>
              <a:gd name="connsiteX7" fmla="*/ 0 w 96286"/>
              <a:gd name="connsiteY7" fmla="*/ 32096 h 224668"/>
              <a:gd name="connsiteX8" fmla="*/ 0 w 96286"/>
              <a:gd name="connsiteY8" fmla="*/ 80239 h 224668"/>
              <a:gd name="connsiteX9" fmla="*/ 48143 w 96286"/>
              <a:gd name="connsiteY9" fmla="*/ 128382 h 224668"/>
              <a:gd name="connsiteX10" fmla="*/ 64191 w 96286"/>
              <a:gd name="connsiteY10" fmla="*/ 144430 h 224668"/>
              <a:gd name="connsiteX11" fmla="*/ 64191 w 96286"/>
              <a:gd name="connsiteY11" fmla="*/ 160478 h 224668"/>
              <a:gd name="connsiteX12" fmla="*/ 48143 w 96286"/>
              <a:gd name="connsiteY12" fmla="*/ 160478 h 224668"/>
              <a:gd name="connsiteX13" fmla="*/ 32096 w 96286"/>
              <a:gd name="connsiteY13" fmla="*/ 144430 h 224668"/>
              <a:gd name="connsiteX14" fmla="*/ 0 w 96286"/>
              <a:gd name="connsiteY14" fmla="*/ 144430 h 224668"/>
              <a:gd name="connsiteX15" fmla="*/ 32096 w 96286"/>
              <a:gd name="connsiteY15" fmla="*/ 189620 h 224668"/>
              <a:gd name="connsiteX16" fmla="*/ 32096 w 96286"/>
              <a:gd name="connsiteY16" fmla="*/ 224669 h 224668"/>
              <a:gd name="connsiteX17" fmla="*/ 64191 w 96286"/>
              <a:gd name="connsiteY17" fmla="*/ 224669 h 224668"/>
              <a:gd name="connsiteX18" fmla="*/ 64191 w 96286"/>
              <a:gd name="connsiteY18" fmla="*/ 192573 h 224668"/>
              <a:gd name="connsiteX19" fmla="*/ 96287 w 96286"/>
              <a:gd name="connsiteY19" fmla="*/ 192573 h 224668"/>
              <a:gd name="connsiteX20" fmla="*/ 96287 w 96286"/>
              <a:gd name="connsiteY20" fmla="*/ 144430 h 224668"/>
              <a:gd name="connsiteX21" fmla="*/ 48143 w 96286"/>
              <a:gd name="connsiteY21" fmla="*/ 96287 h 224668"/>
              <a:gd name="connsiteX22" fmla="*/ 32096 w 96286"/>
              <a:gd name="connsiteY22" fmla="*/ 80239 h 224668"/>
              <a:gd name="connsiteX23" fmla="*/ 32096 w 96286"/>
              <a:gd name="connsiteY23" fmla="*/ 64191 h 224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96286" h="224668">
                <a:moveTo>
                  <a:pt x="48143" y="64191"/>
                </a:moveTo>
                <a:cubicBezTo>
                  <a:pt x="56986" y="64191"/>
                  <a:pt x="64191" y="71397"/>
                  <a:pt x="64191" y="80239"/>
                </a:cubicBezTo>
                <a:lnTo>
                  <a:pt x="96287" y="80239"/>
                </a:lnTo>
                <a:cubicBezTo>
                  <a:pt x="96287" y="59345"/>
                  <a:pt x="82822" y="41692"/>
                  <a:pt x="64191" y="35048"/>
                </a:cubicBezTo>
                <a:lnTo>
                  <a:pt x="64191" y="0"/>
                </a:lnTo>
                <a:lnTo>
                  <a:pt x="32096" y="0"/>
                </a:lnTo>
                <a:lnTo>
                  <a:pt x="32096" y="32096"/>
                </a:lnTo>
                <a:lnTo>
                  <a:pt x="0" y="32096"/>
                </a:lnTo>
                <a:lnTo>
                  <a:pt x="0" y="80239"/>
                </a:lnTo>
                <a:cubicBezTo>
                  <a:pt x="0" y="106782"/>
                  <a:pt x="21600" y="128382"/>
                  <a:pt x="48143" y="128382"/>
                </a:cubicBezTo>
                <a:cubicBezTo>
                  <a:pt x="56986" y="128382"/>
                  <a:pt x="64191" y="135588"/>
                  <a:pt x="64191" y="144430"/>
                </a:cubicBezTo>
                <a:lnTo>
                  <a:pt x="64191" y="160478"/>
                </a:lnTo>
                <a:lnTo>
                  <a:pt x="48143" y="160478"/>
                </a:lnTo>
                <a:cubicBezTo>
                  <a:pt x="39301" y="160478"/>
                  <a:pt x="32096" y="153272"/>
                  <a:pt x="32096" y="144430"/>
                </a:cubicBezTo>
                <a:lnTo>
                  <a:pt x="0" y="144430"/>
                </a:lnTo>
                <a:cubicBezTo>
                  <a:pt x="0" y="165324"/>
                  <a:pt x="13464" y="182977"/>
                  <a:pt x="32096" y="189620"/>
                </a:cubicBezTo>
                <a:lnTo>
                  <a:pt x="32096" y="224669"/>
                </a:lnTo>
                <a:lnTo>
                  <a:pt x="64191" y="224669"/>
                </a:lnTo>
                <a:lnTo>
                  <a:pt x="64191" y="192573"/>
                </a:lnTo>
                <a:lnTo>
                  <a:pt x="96287" y="192573"/>
                </a:lnTo>
                <a:lnTo>
                  <a:pt x="96287" y="144430"/>
                </a:lnTo>
                <a:cubicBezTo>
                  <a:pt x="96287" y="117887"/>
                  <a:pt x="74686" y="96287"/>
                  <a:pt x="48143" y="96287"/>
                </a:cubicBezTo>
                <a:cubicBezTo>
                  <a:pt x="39301" y="96287"/>
                  <a:pt x="32096" y="89081"/>
                  <a:pt x="32096" y="80239"/>
                </a:cubicBezTo>
                <a:lnTo>
                  <a:pt x="32096" y="64191"/>
                </a:lnTo>
                <a:close/>
              </a:path>
            </a:pathLst>
          </a:custGeom>
          <a:gradFill>
            <a:gsLst>
              <a:gs pos="100000">
                <a:schemeClr val="bg1">
                  <a:alpha val="0"/>
                </a:schemeClr>
              </a:gs>
              <a:gs pos="0">
                <a:srgbClr val="F2F7FC"/>
              </a:gs>
            </a:gsLst>
            <a:lin ang="5400000" scaled="0"/>
          </a:gradFill>
          <a:ln w="15925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47" name="任意多边形: 形状 146">
            <a:extLst>
              <a:ext uri="{FF2B5EF4-FFF2-40B4-BE49-F238E27FC236}">
                <a16:creationId xmlns:a16="http://schemas.microsoft.com/office/drawing/2014/main" id="{19AF9095-BFEA-E64A-BF68-9943C504F139}"/>
              </a:ext>
            </a:extLst>
          </p:cNvPr>
          <p:cNvSpPr/>
          <p:nvPr/>
        </p:nvSpPr>
        <p:spPr>
          <a:xfrm>
            <a:off x="7257993" y="3609149"/>
            <a:ext cx="22468" cy="22468"/>
          </a:xfrm>
          <a:custGeom>
            <a:avLst/>
            <a:gdLst>
              <a:gd name="connsiteX0" fmla="*/ 32096 w 32095"/>
              <a:gd name="connsiteY0" fmla="*/ 16048 h 32095"/>
              <a:gd name="connsiteX1" fmla="*/ 16048 w 32095"/>
              <a:gd name="connsiteY1" fmla="*/ 32096 h 32095"/>
              <a:gd name="connsiteX2" fmla="*/ 0 w 32095"/>
              <a:gd name="connsiteY2" fmla="*/ 16048 h 32095"/>
              <a:gd name="connsiteX3" fmla="*/ 16048 w 32095"/>
              <a:gd name="connsiteY3" fmla="*/ 0 h 32095"/>
              <a:gd name="connsiteX4" fmla="*/ 32096 w 32095"/>
              <a:gd name="connsiteY4" fmla="*/ 16048 h 32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095" h="32095">
                <a:moveTo>
                  <a:pt x="32096" y="16048"/>
                </a:moveTo>
                <a:cubicBezTo>
                  <a:pt x="32096" y="24911"/>
                  <a:pt x="24911" y="32096"/>
                  <a:pt x="16048" y="32096"/>
                </a:cubicBezTo>
                <a:cubicBezTo>
                  <a:pt x="7185" y="32096"/>
                  <a:pt x="0" y="24911"/>
                  <a:pt x="0" y="16048"/>
                </a:cubicBezTo>
                <a:cubicBezTo>
                  <a:pt x="0" y="7185"/>
                  <a:pt x="7185" y="0"/>
                  <a:pt x="16048" y="0"/>
                </a:cubicBezTo>
                <a:cubicBezTo>
                  <a:pt x="24911" y="0"/>
                  <a:pt x="32096" y="7185"/>
                  <a:pt x="32096" y="16048"/>
                </a:cubicBezTo>
                <a:close/>
              </a:path>
            </a:pathLst>
          </a:custGeom>
          <a:gradFill>
            <a:gsLst>
              <a:gs pos="100000">
                <a:schemeClr val="bg1">
                  <a:alpha val="0"/>
                </a:schemeClr>
              </a:gs>
              <a:gs pos="0">
                <a:srgbClr val="F2F7FC"/>
              </a:gs>
            </a:gsLst>
            <a:lin ang="5400000" scaled="0"/>
          </a:gradFill>
          <a:ln w="15925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48" name="任意多边形: 形状 147">
            <a:extLst>
              <a:ext uri="{FF2B5EF4-FFF2-40B4-BE49-F238E27FC236}">
                <a16:creationId xmlns:a16="http://schemas.microsoft.com/office/drawing/2014/main" id="{E7E0D188-43CC-014C-8EB3-E478F82FE561}"/>
              </a:ext>
            </a:extLst>
          </p:cNvPr>
          <p:cNvSpPr/>
          <p:nvPr/>
        </p:nvSpPr>
        <p:spPr>
          <a:xfrm>
            <a:off x="7392802" y="3609149"/>
            <a:ext cx="22468" cy="22468"/>
          </a:xfrm>
          <a:custGeom>
            <a:avLst/>
            <a:gdLst>
              <a:gd name="connsiteX0" fmla="*/ 32096 w 32095"/>
              <a:gd name="connsiteY0" fmla="*/ 16048 h 32095"/>
              <a:gd name="connsiteX1" fmla="*/ 16048 w 32095"/>
              <a:gd name="connsiteY1" fmla="*/ 32096 h 32095"/>
              <a:gd name="connsiteX2" fmla="*/ 0 w 32095"/>
              <a:gd name="connsiteY2" fmla="*/ 16048 h 32095"/>
              <a:gd name="connsiteX3" fmla="*/ 16048 w 32095"/>
              <a:gd name="connsiteY3" fmla="*/ 0 h 32095"/>
              <a:gd name="connsiteX4" fmla="*/ 32096 w 32095"/>
              <a:gd name="connsiteY4" fmla="*/ 16048 h 32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095" h="32095">
                <a:moveTo>
                  <a:pt x="32096" y="16048"/>
                </a:moveTo>
                <a:cubicBezTo>
                  <a:pt x="32096" y="24911"/>
                  <a:pt x="24911" y="32096"/>
                  <a:pt x="16048" y="32096"/>
                </a:cubicBezTo>
                <a:cubicBezTo>
                  <a:pt x="7185" y="32096"/>
                  <a:pt x="0" y="24911"/>
                  <a:pt x="0" y="16048"/>
                </a:cubicBezTo>
                <a:cubicBezTo>
                  <a:pt x="0" y="7185"/>
                  <a:pt x="7185" y="0"/>
                  <a:pt x="16048" y="0"/>
                </a:cubicBezTo>
                <a:cubicBezTo>
                  <a:pt x="24911" y="0"/>
                  <a:pt x="32096" y="7185"/>
                  <a:pt x="32096" y="16048"/>
                </a:cubicBezTo>
                <a:close/>
              </a:path>
            </a:pathLst>
          </a:custGeom>
          <a:gradFill>
            <a:gsLst>
              <a:gs pos="100000">
                <a:schemeClr val="bg1">
                  <a:alpha val="0"/>
                </a:schemeClr>
              </a:gs>
              <a:gs pos="0">
                <a:srgbClr val="F2F7FC"/>
              </a:gs>
            </a:gsLst>
            <a:lin ang="5400000" scaled="0"/>
          </a:gradFill>
          <a:ln w="15925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49" name="任意多边形: 形状 148">
            <a:extLst>
              <a:ext uri="{FF2B5EF4-FFF2-40B4-BE49-F238E27FC236}">
                <a16:creationId xmlns:a16="http://schemas.microsoft.com/office/drawing/2014/main" id="{4253BCBF-440D-4541-B8AC-2A269895A1F8}"/>
              </a:ext>
            </a:extLst>
          </p:cNvPr>
          <p:cNvSpPr/>
          <p:nvPr/>
        </p:nvSpPr>
        <p:spPr>
          <a:xfrm>
            <a:off x="6988376" y="3114851"/>
            <a:ext cx="696512" cy="696512"/>
          </a:xfrm>
          <a:custGeom>
            <a:avLst/>
            <a:gdLst>
              <a:gd name="connsiteX0" fmla="*/ 946817 w 994960"/>
              <a:gd name="connsiteY0" fmla="*/ 577720 h 994961"/>
              <a:gd name="connsiteX1" fmla="*/ 929791 w 994960"/>
              <a:gd name="connsiteY1" fmla="*/ 577720 h 994961"/>
              <a:gd name="connsiteX2" fmla="*/ 962865 w 994960"/>
              <a:gd name="connsiteY2" fmla="*/ 529576 h 994961"/>
              <a:gd name="connsiteX3" fmla="*/ 962865 w 994960"/>
              <a:gd name="connsiteY3" fmla="*/ 80239 h 994961"/>
              <a:gd name="connsiteX4" fmla="*/ 786340 w 994960"/>
              <a:gd name="connsiteY4" fmla="*/ 0 h 994961"/>
              <a:gd name="connsiteX5" fmla="*/ 609815 w 994960"/>
              <a:gd name="connsiteY5" fmla="*/ 80239 h 994961"/>
              <a:gd name="connsiteX6" fmla="*/ 609815 w 994960"/>
              <a:gd name="connsiteY6" fmla="*/ 529576 h 994961"/>
              <a:gd name="connsiteX7" fmla="*/ 642889 w 994960"/>
              <a:gd name="connsiteY7" fmla="*/ 577720 h 994961"/>
              <a:gd name="connsiteX8" fmla="*/ 598661 w 994960"/>
              <a:gd name="connsiteY8" fmla="*/ 577720 h 994961"/>
              <a:gd name="connsiteX9" fmla="*/ 497480 w 994960"/>
              <a:gd name="connsiteY9" fmla="*/ 545624 h 994961"/>
              <a:gd name="connsiteX10" fmla="*/ 396299 w 994960"/>
              <a:gd name="connsiteY10" fmla="*/ 577720 h 994961"/>
              <a:gd name="connsiteX11" fmla="*/ 352072 w 994960"/>
              <a:gd name="connsiteY11" fmla="*/ 577720 h 994961"/>
              <a:gd name="connsiteX12" fmla="*/ 385146 w 994960"/>
              <a:gd name="connsiteY12" fmla="*/ 529576 h 994961"/>
              <a:gd name="connsiteX13" fmla="*/ 385146 w 994960"/>
              <a:gd name="connsiteY13" fmla="*/ 272812 h 994961"/>
              <a:gd name="connsiteX14" fmla="*/ 208621 w 994960"/>
              <a:gd name="connsiteY14" fmla="*/ 192573 h 994961"/>
              <a:gd name="connsiteX15" fmla="*/ 32096 w 994960"/>
              <a:gd name="connsiteY15" fmla="*/ 272812 h 994961"/>
              <a:gd name="connsiteX16" fmla="*/ 32096 w 994960"/>
              <a:gd name="connsiteY16" fmla="*/ 529576 h 994961"/>
              <a:gd name="connsiteX17" fmla="*/ 65170 w 994960"/>
              <a:gd name="connsiteY17" fmla="*/ 577720 h 994961"/>
              <a:gd name="connsiteX18" fmla="*/ 48143 w 994960"/>
              <a:gd name="connsiteY18" fmla="*/ 577720 h 994961"/>
              <a:gd name="connsiteX19" fmla="*/ 0 w 994960"/>
              <a:gd name="connsiteY19" fmla="*/ 625863 h 994961"/>
              <a:gd name="connsiteX20" fmla="*/ 48143 w 994960"/>
              <a:gd name="connsiteY20" fmla="*/ 674006 h 994961"/>
              <a:gd name="connsiteX21" fmla="*/ 327791 w 994960"/>
              <a:gd name="connsiteY21" fmla="*/ 674006 h 994961"/>
              <a:gd name="connsiteX22" fmla="*/ 320955 w 994960"/>
              <a:gd name="connsiteY22" fmla="*/ 722149 h 994961"/>
              <a:gd name="connsiteX23" fmla="*/ 396299 w 994960"/>
              <a:gd name="connsiteY23" fmla="*/ 866579 h 994961"/>
              <a:gd name="connsiteX24" fmla="*/ 353051 w 994960"/>
              <a:gd name="connsiteY24" fmla="*/ 866579 h 994961"/>
              <a:gd name="connsiteX25" fmla="*/ 240716 w 994960"/>
              <a:gd name="connsiteY25" fmla="*/ 978914 h 994961"/>
              <a:gd name="connsiteX26" fmla="*/ 240716 w 994960"/>
              <a:gd name="connsiteY26" fmla="*/ 994962 h 994961"/>
              <a:gd name="connsiteX27" fmla="*/ 754244 w 994960"/>
              <a:gd name="connsiteY27" fmla="*/ 994962 h 994961"/>
              <a:gd name="connsiteX28" fmla="*/ 754244 w 994960"/>
              <a:gd name="connsiteY28" fmla="*/ 978914 h 994961"/>
              <a:gd name="connsiteX29" fmla="*/ 641910 w 994960"/>
              <a:gd name="connsiteY29" fmla="*/ 866579 h 994961"/>
              <a:gd name="connsiteX30" fmla="*/ 598661 w 994960"/>
              <a:gd name="connsiteY30" fmla="*/ 866579 h 994961"/>
              <a:gd name="connsiteX31" fmla="*/ 674006 w 994960"/>
              <a:gd name="connsiteY31" fmla="*/ 722149 h 994961"/>
              <a:gd name="connsiteX32" fmla="*/ 667169 w 994960"/>
              <a:gd name="connsiteY32" fmla="*/ 674006 h 994961"/>
              <a:gd name="connsiteX33" fmla="*/ 946817 w 994960"/>
              <a:gd name="connsiteY33" fmla="*/ 674006 h 994961"/>
              <a:gd name="connsiteX34" fmla="*/ 994961 w 994960"/>
              <a:gd name="connsiteY34" fmla="*/ 625863 h 994961"/>
              <a:gd name="connsiteX35" fmla="*/ 946817 w 994960"/>
              <a:gd name="connsiteY35" fmla="*/ 577720 h 994961"/>
              <a:gd name="connsiteX36" fmla="*/ 770292 w 994960"/>
              <a:gd name="connsiteY36" fmla="*/ 160157 h 994961"/>
              <a:gd name="connsiteX37" fmla="*/ 770292 w 994960"/>
              <a:gd name="connsiteY37" fmla="*/ 192252 h 994961"/>
              <a:gd name="connsiteX38" fmla="*/ 706101 w 994960"/>
              <a:gd name="connsiteY38" fmla="*/ 183522 h 994961"/>
              <a:gd name="connsiteX39" fmla="*/ 706101 w 994960"/>
              <a:gd name="connsiteY39" fmla="*/ 152037 h 994961"/>
              <a:gd name="connsiteX40" fmla="*/ 770292 w 994960"/>
              <a:gd name="connsiteY40" fmla="*/ 160157 h 994961"/>
              <a:gd name="connsiteX41" fmla="*/ 802388 w 994960"/>
              <a:gd name="connsiteY41" fmla="*/ 577399 h 994961"/>
              <a:gd name="connsiteX42" fmla="*/ 802388 w 994960"/>
              <a:gd name="connsiteY42" fmla="*/ 545303 h 994961"/>
              <a:gd name="connsiteX43" fmla="*/ 866579 w 994960"/>
              <a:gd name="connsiteY43" fmla="*/ 537183 h 994961"/>
              <a:gd name="connsiteX44" fmla="*/ 866579 w 994960"/>
              <a:gd name="connsiteY44" fmla="*/ 568669 h 994961"/>
              <a:gd name="connsiteX45" fmla="*/ 802388 w 994960"/>
              <a:gd name="connsiteY45" fmla="*/ 577399 h 994961"/>
              <a:gd name="connsiteX46" fmla="*/ 802388 w 994960"/>
              <a:gd name="connsiteY46" fmla="*/ 513208 h 994961"/>
              <a:gd name="connsiteX47" fmla="*/ 802388 w 994960"/>
              <a:gd name="connsiteY47" fmla="*/ 481112 h 994961"/>
              <a:gd name="connsiteX48" fmla="*/ 866579 w 994960"/>
              <a:gd name="connsiteY48" fmla="*/ 472992 h 994961"/>
              <a:gd name="connsiteX49" fmla="*/ 866579 w 994960"/>
              <a:gd name="connsiteY49" fmla="*/ 504478 h 994961"/>
              <a:gd name="connsiteX50" fmla="*/ 802388 w 994960"/>
              <a:gd name="connsiteY50" fmla="*/ 513208 h 994961"/>
              <a:gd name="connsiteX51" fmla="*/ 802388 w 994960"/>
              <a:gd name="connsiteY51" fmla="*/ 449016 h 994961"/>
              <a:gd name="connsiteX52" fmla="*/ 802388 w 994960"/>
              <a:gd name="connsiteY52" fmla="*/ 416921 h 994961"/>
              <a:gd name="connsiteX53" fmla="*/ 866579 w 994960"/>
              <a:gd name="connsiteY53" fmla="*/ 408801 h 994961"/>
              <a:gd name="connsiteX54" fmla="*/ 866579 w 994960"/>
              <a:gd name="connsiteY54" fmla="*/ 440287 h 994961"/>
              <a:gd name="connsiteX55" fmla="*/ 802388 w 994960"/>
              <a:gd name="connsiteY55" fmla="*/ 449016 h 994961"/>
              <a:gd name="connsiteX56" fmla="*/ 802388 w 994960"/>
              <a:gd name="connsiteY56" fmla="*/ 384825 h 994961"/>
              <a:gd name="connsiteX57" fmla="*/ 802388 w 994960"/>
              <a:gd name="connsiteY57" fmla="*/ 352730 h 994961"/>
              <a:gd name="connsiteX58" fmla="*/ 866579 w 994960"/>
              <a:gd name="connsiteY58" fmla="*/ 344610 h 994961"/>
              <a:gd name="connsiteX59" fmla="*/ 866579 w 994960"/>
              <a:gd name="connsiteY59" fmla="*/ 376095 h 994961"/>
              <a:gd name="connsiteX60" fmla="*/ 802388 w 994960"/>
              <a:gd name="connsiteY60" fmla="*/ 384825 h 994961"/>
              <a:gd name="connsiteX61" fmla="*/ 802388 w 994960"/>
              <a:gd name="connsiteY61" fmla="*/ 320634 h 994961"/>
              <a:gd name="connsiteX62" fmla="*/ 802388 w 994960"/>
              <a:gd name="connsiteY62" fmla="*/ 288539 h 994961"/>
              <a:gd name="connsiteX63" fmla="*/ 866579 w 994960"/>
              <a:gd name="connsiteY63" fmla="*/ 280419 h 994961"/>
              <a:gd name="connsiteX64" fmla="*/ 866579 w 994960"/>
              <a:gd name="connsiteY64" fmla="*/ 311904 h 994961"/>
              <a:gd name="connsiteX65" fmla="*/ 802388 w 994960"/>
              <a:gd name="connsiteY65" fmla="*/ 320634 h 994961"/>
              <a:gd name="connsiteX66" fmla="*/ 802388 w 994960"/>
              <a:gd name="connsiteY66" fmla="*/ 256443 h 994961"/>
              <a:gd name="connsiteX67" fmla="*/ 802388 w 994960"/>
              <a:gd name="connsiteY67" fmla="*/ 224348 h 994961"/>
              <a:gd name="connsiteX68" fmla="*/ 866579 w 994960"/>
              <a:gd name="connsiteY68" fmla="*/ 216228 h 994961"/>
              <a:gd name="connsiteX69" fmla="*/ 866579 w 994960"/>
              <a:gd name="connsiteY69" fmla="*/ 247713 h 994961"/>
              <a:gd name="connsiteX70" fmla="*/ 802388 w 994960"/>
              <a:gd name="connsiteY70" fmla="*/ 256443 h 994961"/>
              <a:gd name="connsiteX71" fmla="*/ 802388 w 994960"/>
              <a:gd name="connsiteY71" fmla="*/ 192252 h 994961"/>
              <a:gd name="connsiteX72" fmla="*/ 802388 w 994960"/>
              <a:gd name="connsiteY72" fmla="*/ 160157 h 994961"/>
              <a:gd name="connsiteX73" fmla="*/ 866579 w 994960"/>
              <a:gd name="connsiteY73" fmla="*/ 152037 h 994961"/>
              <a:gd name="connsiteX74" fmla="*/ 866579 w 994960"/>
              <a:gd name="connsiteY74" fmla="*/ 183522 h 994961"/>
              <a:gd name="connsiteX75" fmla="*/ 802388 w 994960"/>
              <a:gd name="connsiteY75" fmla="*/ 192252 h 994961"/>
              <a:gd name="connsiteX76" fmla="*/ 770292 w 994960"/>
              <a:gd name="connsiteY76" fmla="*/ 224348 h 994961"/>
              <a:gd name="connsiteX77" fmla="*/ 770292 w 994960"/>
              <a:gd name="connsiteY77" fmla="*/ 256443 h 994961"/>
              <a:gd name="connsiteX78" fmla="*/ 706101 w 994960"/>
              <a:gd name="connsiteY78" fmla="*/ 247713 h 994961"/>
              <a:gd name="connsiteX79" fmla="*/ 706101 w 994960"/>
              <a:gd name="connsiteY79" fmla="*/ 216228 h 994961"/>
              <a:gd name="connsiteX80" fmla="*/ 770292 w 994960"/>
              <a:gd name="connsiteY80" fmla="*/ 224348 h 994961"/>
              <a:gd name="connsiteX81" fmla="*/ 770292 w 994960"/>
              <a:gd name="connsiteY81" fmla="*/ 288539 h 994961"/>
              <a:gd name="connsiteX82" fmla="*/ 770292 w 994960"/>
              <a:gd name="connsiteY82" fmla="*/ 320634 h 994961"/>
              <a:gd name="connsiteX83" fmla="*/ 706101 w 994960"/>
              <a:gd name="connsiteY83" fmla="*/ 311904 h 994961"/>
              <a:gd name="connsiteX84" fmla="*/ 706101 w 994960"/>
              <a:gd name="connsiteY84" fmla="*/ 280419 h 994961"/>
              <a:gd name="connsiteX85" fmla="*/ 770292 w 994960"/>
              <a:gd name="connsiteY85" fmla="*/ 288539 h 994961"/>
              <a:gd name="connsiteX86" fmla="*/ 770292 w 994960"/>
              <a:gd name="connsiteY86" fmla="*/ 352730 h 994961"/>
              <a:gd name="connsiteX87" fmla="*/ 770292 w 994960"/>
              <a:gd name="connsiteY87" fmla="*/ 384825 h 994961"/>
              <a:gd name="connsiteX88" fmla="*/ 706101 w 994960"/>
              <a:gd name="connsiteY88" fmla="*/ 376095 h 994961"/>
              <a:gd name="connsiteX89" fmla="*/ 706101 w 994960"/>
              <a:gd name="connsiteY89" fmla="*/ 344610 h 994961"/>
              <a:gd name="connsiteX90" fmla="*/ 770292 w 994960"/>
              <a:gd name="connsiteY90" fmla="*/ 352730 h 994961"/>
              <a:gd name="connsiteX91" fmla="*/ 770292 w 994960"/>
              <a:gd name="connsiteY91" fmla="*/ 416921 h 994961"/>
              <a:gd name="connsiteX92" fmla="*/ 770292 w 994960"/>
              <a:gd name="connsiteY92" fmla="*/ 449016 h 994961"/>
              <a:gd name="connsiteX93" fmla="*/ 706101 w 994960"/>
              <a:gd name="connsiteY93" fmla="*/ 440287 h 994961"/>
              <a:gd name="connsiteX94" fmla="*/ 706101 w 994960"/>
              <a:gd name="connsiteY94" fmla="*/ 408801 h 994961"/>
              <a:gd name="connsiteX95" fmla="*/ 770292 w 994960"/>
              <a:gd name="connsiteY95" fmla="*/ 416921 h 994961"/>
              <a:gd name="connsiteX96" fmla="*/ 770292 w 994960"/>
              <a:gd name="connsiteY96" fmla="*/ 481112 h 994961"/>
              <a:gd name="connsiteX97" fmla="*/ 770292 w 994960"/>
              <a:gd name="connsiteY97" fmla="*/ 513208 h 994961"/>
              <a:gd name="connsiteX98" fmla="*/ 706101 w 994960"/>
              <a:gd name="connsiteY98" fmla="*/ 504478 h 994961"/>
              <a:gd name="connsiteX99" fmla="*/ 706101 w 994960"/>
              <a:gd name="connsiteY99" fmla="*/ 472992 h 994961"/>
              <a:gd name="connsiteX100" fmla="*/ 770292 w 994960"/>
              <a:gd name="connsiteY100" fmla="*/ 481112 h 994961"/>
              <a:gd name="connsiteX101" fmla="*/ 770292 w 994960"/>
              <a:gd name="connsiteY101" fmla="*/ 545303 h 994961"/>
              <a:gd name="connsiteX102" fmla="*/ 770292 w 994960"/>
              <a:gd name="connsiteY102" fmla="*/ 577399 h 994961"/>
              <a:gd name="connsiteX103" fmla="*/ 706101 w 994960"/>
              <a:gd name="connsiteY103" fmla="*/ 568669 h 994961"/>
              <a:gd name="connsiteX104" fmla="*/ 706101 w 994960"/>
              <a:gd name="connsiteY104" fmla="*/ 537183 h 994961"/>
              <a:gd name="connsiteX105" fmla="*/ 770292 w 994960"/>
              <a:gd name="connsiteY105" fmla="*/ 545303 h 994961"/>
              <a:gd name="connsiteX106" fmla="*/ 898674 w 994960"/>
              <a:gd name="connsiteY106" fmla="*/ 558077 h 994961"/>
              <a:gd name="connsiteX107" fmla="*/ 898674 w 994960"/>
              <a:gd name="connsiteY107" fmla="*/ 527988 h 994961"/>
              <a:gd name="connsiteX108" fmla="*/ 930770 w 994960"/>
              <a:gd name="connsiteY108" fmla="*/ 512855 h 994961"/>
              <a:gd name="connsiteX109" fmla="*/ 930770 w 994960"/>
              <a:gd name="connsiteY109" fmla="*/ 529576 h 994961"/>
              <a:gd name="connsiteX110" fmla="*/ 898674 w 994960"/>
              <a:gd name="connsiteY110" fmla="*/ 558077 h 994961"/>
              <a:gd name="connsiteX111" fmla="*/ 898674 w 994960"/>
              <a:gd name="connsiteY111" fmla="*/ 493886 h 994961"/>
              <a:gd name="connsiteX112" fmla="*/ 898674 w 994960"/>
              <a:gd name="connsiteY112" fmla="*/ 463796 h 994961"/>
              <a:gd name="connsiteX113" fmla="*/ 930770 w 994960"/>
              <a:gd name="connsiteY113" fmla="*/ 448663 h 994961"/>
              <a:gd name="connsiteX114" fmla="*/ 930770 w 994960"/>
              <a:gd name="connsiteY114" fmla="*/ 465385 h 994961"/>
              <a:gd name="connsiteX115" fmla="*/ 898674 w 994960"/>
              <a:gd name="connsiteY115" fmla="*/ 493886 h 994961"/>
              <a:gd name="connsiteX116" fmla="*/ 898674 w 994960"/>
              <a:gd name="connsiteY116" fmla="*/ 429695 h 994961"/>
              <a:gd name="connsiteX117" fmla="*/ 898674 w 994960"/>
              <a:gd name="connsiteY117" fmla="*/ 399605 h 994961"/>
              <a:gd name="connsiteX118" fmla="*/ 930770 w 994960"/>
              <a:gd name="connsiteY118" fmla="*/ 384472 h 994961"/>
              <a:gd name="connsiteX119" fmla="*/ 930770 w 994960"/>
              <a:gd name="connsiteY119" fmla="*/ 401194 h 994961"/>
              <a:gd name="connsiteX120" fmla="*/ 898674 w 994960"/>
              <a:gd name="connsiteY120" fmla="*/ 429695 h 994961"/>
              <a:gd name="connsiteX121" fmla="*/ 898674 w 994960"/>
              <a:gd name="connsiteY121" fmla="*/ 365504 h 994961"/>
              <a:gd name="connsiteX122" fmla="*/ 898674 w 994960"/>
              <a:gd name="connsiteY122" fmla="*/ 335414 h 994961"/>
              <a:gd name="connsiteX123" fmla="*/ 930770 w 994960"/>
              <a:gd name="connsiteY123" fmla="*/ 320281 h 994961"/>
              <a:gd name="connsiteX124" fmla="*/ 930770 w 994960"/>
              <a:gd name="connsiteY124" fmla="*/ 337003 h 994961"/>
              <a:gd name="connsiteX125" fmla="*/ 898674 w 994960"/>
              <a:gd name="connsiteY125" fmla="*/ 365504 h 994961"/>
              <a:gd name="connsiteX126" fmla="*/ 898674 w 994960"/>
              <a:gd name="connsiteY126" fmla="*/ 301313 h 994961"/>
              <a:gd name="connsiteX127" fmla="*/ 898674 w 994960"/>
              <a:gd name="connsiteY127" fmla="*/ 271223 h 994961"/>
              <a:gd name="connsiteX128" fmla="*/ 930770 w 994960"/>
              <a:gd name="connsiteY128" fmla="*/ 256090 h 994961"/>
              <a:gd name="connsiteX129" fmla="*/ 930770 w 994960"/>
              <a:gd name="connsiteY129" fmla="*/ 272812 h 994961"/>
              <a:gd name="connsiteX130" fmla="*/ 898674 w 994960"/>
              <a:gd name="connsiteY130" fmla="*/ 301313 h 994961"/>
              <a:gd name="connsiteX131" fmla="*/ 898674 w 994960"/>
              <a:gd name="connsiteY131" fmla="*/ 237122 h 994961"/>
              <a:gd name="connsiteX132" fmla="*/ 898674 w 994960"/>
              <a:gd name="connsiteY132" fmla="*/ 207032 h 994961"/>
              <a:gd name="connsiteX133" fmla="*/ 930770 w 994960"/>
              <a:gd name="connsiteY133" fmla="*/ 191899 h 994961"/>
              <a:gd name="connsiteX134" fmla="*/ 930770 w 994960"/>
              <a:gd name="connsiteY134" fmla="*/ 208621 h 994961"/>
              <a:gd name="connsiteX135" fmla="*/ 898674 w 994960"/>
              <a:gd name="connsiteY135" fmla="*/ 237122 h 994961"/>
              <a:gd name="connsiteX136" fmla="*/ 898674 w 994960"/>
              <a:gd name="connsiteY136" fmla="*/ 172931 h 994961"/>
              <a:gd name="connsiteX137" fmla="*/ 898674 w 994960"/>
              <a:gd name="connsiteY137" fmla="*/ 142841 h 994961"/>
              <a:gd name="connsiteX138" fmla="*/ 930770 w 994960"/>
              <a:gd name="connsiteY138" fmla="*/ 127708 h 994961"/>
              <a:gd name="connsiteX139" fmla="*/ 930770 w 994960"/>
              <a:gd name="connsiteY139" fmla="*/ 144430 h 994961"/>
              <a:gd name="connsiteX140" fmla="*/ 898674 w 994960"/>
              <a:gd name="connsiteY140" fmla="*/ 172931 h 994961"/>
              <a:gd name="connsiteX141" fmla="*/ 786340 w 994960"/>
              <a:gd name="connsiteY141" fmla="*/ 32096 h 994961"/>
              <a:gd name="connsiteX142" fmla="*/ 930770 w 994960"/>
              <a:gd name="connsiteY142" fmla="*/ 80239 h 994961"/>
              <a:gd name="connsiteX143" fmla="*/ 786340 w 994960"/>
              <a:gd name="connsiteY143" fmla="*/ 128382 h 994961"/>
              <a:gd name="connsiteX144" fmla="*/ 641910 w 994960"/>
              <a:gd name="connsiteY144" fmla="*/ 80239 h 994961"/>
              <a:gd name="connsiteX145" fmla="*/ 786340 w 994960"/>
              <a:gd name="connsiteY145" fmla="*/ 32096 h 994961"/>
              <a:gd name="connsiteX146" fmla="*/ 641910 w 994960"/>
              <a:gd name="connsiteY146" fmla="*/ 127708 h 994961"/>
              <a:gd name="connsiteX147" fmla="*/ 674006 w 994960"/>
              <a:gd name="connsiteY147" fmla="*/ 142841 h 994961"/>
              <a:gd name="connsiteX148" fmla="*/ 674006 w 994960"/>
              <a:gd name="connsiteY148" fmla="*/ 172931 h 994961"/>
              <a:gd name="connsiteX149" fmla="*/ 641910 w 994960"/>
              <a:gd name="connsiteY149" fmla="*/ 144430 h 994961"/>
              <a:gd name="connsiteX150" fmla="*/ 641910 w 994960"/>
              <a:gd name="connsiteY150" fmla="*/ 191899 h 994961"/>
              <a:gd name="connsiteX151" fmla="*/ 674006 w 994960"/>
              <a:gd name="connsiteY151" fmla="*/ 207032 h 994961"/>
              <a:gd name="connsiteX152" fmla="*/ 674006 w 994960"/>
              <a:gd name="connsiteY152" fmla="*/ 237122 h 994961"/>
              <a:gd name="connsiteX153" fmla="*/ 641910 w 994960"/>
              <a:gd name="connsiteY153" fmla="*/ 208621 h 994961"/>
              <a:gd name="connsiteX154" fmla="*/ 641910 w 994960"/>
              <a:gd name="connsiteY154" fmla="*/ 256090 h 994961"/>
              <a:gd name="connsiteX155" fmla="*/ 674006 w 994960"/>
              <a:gd name="connsiteY155" fmla="*/ 271223 h 994961"/>
              <a:gd name="connsiteX156" fmla="*/ 674006 w 994960"/>
              <a:gd name="connsiteY156" fmla="*/ 301313 h 994961"/>
              <a:gd name="connsiteX157" fmla="*/ 641910 w 994960"/>
              <a:gd name="connsiteY157" fmla="*/ 272812 h 994961"/>
              <a:gd name="connsiteX158" fmla="*/ 641910 w 994960"/>
              <a:gd name="connsiteY158" fmla="*/ 320281 h 994961"/>
              <a:gd name="connsiteX159" fmla="*/ 674006 w 994960"/>
              <a:gd name="connsiteY159" fmla="*/ 335414 h 994961"/>
              <a:gd name="connsiteX160" fmla="*/ 674006 w 994960"/>
              <a:gd name="connsiteY160" fmla="*/ 365504 h 994961"/>
              <a:gd name="connsiteX161" fmla="*/ 641910 w 994960"/>
              <a:gd name="connsiteY161" fmla="*/ 337003 h 994961"/>
              <a:gd name="connsiteX162" fmla="*/ 641910 w 994960"/>
              <a:gd name="connsiteY162" fmla="*/ 384472 h 994961"/>
              <a:gd name="connsiteX163" fmla="*/ 674006 w 994960"/>
              <a:gd name="connsiteY163" fmla="*/ 399605 h 994961"/>
              <a:gd name="connsiteX164" fmla="*/ 674006 w 994960"/>
              <a:gd name="connsiteY164" fmla="*/ 429695 h 994961"/>
              <a:gd name="connsiteX165" fmla="*/ 641910 w 994960"/>
              <a:gd name="connsiteY165" fmla="*/ 401194 h 994961"/>
              <a:gd name="connsiteX166" fmla="*/ 641910 w 994960"/>
              <a:gd name="connsiteY166" fmla="*/ 448663 h 994961"/>
              <a:gd name="connsiteX167" fmla="*/ 674006 w 994960"/>
              <a:gd name="connsiteY167" fmla="*/ 463796 h 994961"/>
              <a:gd name="connsiteX168" fmla="*/ 674006 w 994960"/>
              <a:gd name="connsiteY168" fmla="*/ 493886 h 994961"/>
              <a:gd name="connsiteX169" fmla="*/ 641910 w 994960"/>
              <a:gd name="connsiteY169" fmla="*/ 465385 h 994961"/>
              <a:gd name="connsiteX170" fmla="*/ 641910 w 994960"/>
              <a:gd name="connsiteY170" fmla="*/ 512855 h 994961"/>
              <a:gd name="connsiteX171" fmla="*/ 674006 w 994960"/>
              <a:gd name="connsiteY171" fmla="*/ 527988 h 994961"/>
              <a:gd name="connsiteX172" fmla="*/ 674006 w 994960"/>
              <a:gd name="connsiteY172" fmla="*/ 558077 h 994961"/>
              <a:gd name="connsiteX173" fmla="*/ 641910 w 994960"/>
              <a:gd name="connsiteY173" fmla="*/ 529576 h 994961"/>
              <a:gd name="connsiteX174" fmla="*/ 192573 w 994960"/>
              <a:gd name="connsiteY174" fmla="*/ 352730 h 994961"/>
              <a:gd name="connsiteX175" fmla="*/ 192573 w 994960"/>
              <a:gd name="connsiteY175" fmla="*/ 384825 h 994961"/>
              <a:gd name="connsiteX176" fmla="*/ 128382 w 994960"/>
              <a:gd name="connsiteY176" fmla="*/ 376095 h 994961"/>
              <a:gd name="connsiteX177" fmla="*/ 128382 w 994960"/>
              <a:gd name="connsiteY177" fmla="*/ 344610 h 994961"/>
              <a:gd name="connsiteX178" fmla="*/ 192573 w 994960"/>
              <a:gd name="connsiteY178" fmla="*/ 352730 h 994961"/>
              <a:gd name="connsiteX179" fmla="*/ 224669 w 994960"/>
              <a:gd name="connsiteY179" fmla="*/ 577399 h 994961"/>
              <a:gd name="connsiteX180" fmla="*/ 224669 w 994960"/>
              <a:gd name="connsiteY180" fmla="*/ 545303 h 994961"/>
              <a:gd name="connsiteX181" fmla="*/ 288860 w 994960"/>
              <a:gd name="connsiteY181" fmla="*/ 537183 h 994961"/>
              <a:gd name="connsiteX182" fmla="*/ 288860 w 994960"/>
              <a:gd name="connsiteY182" fmla="*/ 568669 h 994961"/>
              <a:gd name="connsiteX183" fmla="*/ 224669 w 994960"/>
              <a:gd name="connsiteY183" fmla="*/ 577399 h 994961"/>
              <a:gd name="connsiteX184" fmla="*/ 224669 w 994960"/>
              <a:gd name="connsiteY184" fmla="*/ 513208 h 994961"/>
              <a:gd name="connsiteX185" fmla="*/ 224669 w 994960"/>
              <a:gd name="connsiteY185" fmla="*/ 481112 h 994961"/>
              <a:gd name="connsiteX186" fmla="*/ 288860 w 994960"/>
              <a:gd name="connsiteY186" fmla="*/ 472992 h 994961"/>
              <a:gd name="connsiteX187" fmla="*/ 288860 w 994960"/>
              <a:gd name="connsiteY187" fmla="*/ 504478 h 994961"/>
              <a:gd name="connsiteX188" fmla="*/ 224669 w 994960"/>
              <a:gd name="connsiteY188" fmla="*/ 513208 h 994961"/>
              <a:gd name="connsiteX189" fmla="*/ 224669 w 994960"/>
              <a:gd name="connsiteY189" fmla="*/ 449016 h 994961"/>
              <a:gd name="connsiteX190" fmla="*/ 224669 w 994960"/>
              <a:gd name="connsiteY190" fmla="*/ 416921 h 994961"/>
              <a:gd name="connsiteX191" fmla="*/ 288860 w 994960"/>
              <a:gd name="connsiteY191" fmla="*/ 408801 h 994961"/>
              <a:gd name="connsiteX192" fmla="*/ 288860 w 994960"/>
              <a:gd name="connsiteY192" fmla="*/ 440287 h 994961"/>
              <a:gd name="connsiteX193" fmla="*/ 224669 w 994960"/>
              <a:gd name="connsiteY193" fmla="*/ 449016 h 994961"/>
              <a:gd name="connsiteX194" fmla="*/ 224669 w 994960"/>
              <a:gd name="connsiteY194" fmla="*/ 384825 h 994961"/>
              <a:gd name="connsiteX195" fmla="*/ 224669 w 994960"/>
              <a:gd name="connsiteY195" fmla="*/ 352730 h 994961"/>
              <a:gd name="connsiteX196" fmla="*/ 288860 w 994960"/>
              <a:gd name="connsiteY196" fmla="*/ 344610 h 994961"/>
              <a:gd name="connsiteX197" fmla="*/ 288860 w 994960"/>
              <a:gd name="connsiteY197" fmla="*/ 376095 h 994961"/>
              <a:gd name="connsiteX198" fmla="*/ 224669 w 994960"/>
              <a:gd name="connsiteY198" fmla="*/ 384825 h 994961"/>
              <a:gd name="connsiteX199" fmla="*/ 192573 w 994960"/>
              <a:gd name="connsiteY199" fmla="*/ 416921 h 994961"/>
              <a:gd name="connsiteX200" fmla="*/ 192573 w 994960"/>
              <a:gd name="connsiteY200" fmla="*/ 449016 h 994961"/>
              <a:gd name="connsiteX201" fmla="*/ 128382 w 994960"/>
              <a:gd name="connsiteY201" fmla="*/ 440287 h 994961"/>
              <a:gd name="connsiteX202" fmla="*/ 128382 w 994960"/>
              <a:gd name="connsiteY202" fmla="*/ 408801 h 994961"/>
              <a:gd name="connsiteX203" fmla="*/ 192573 w 994960"/>
              <a:gd name="connsiteY203" fmla="*/ 416921 h 994961"/>
              <a:gd name="connsiteX204" fmla="*/ 192573 w 994960"/>
              <a:gd name="connsiteY204" fmla="*/ 481112 h 994961"/>
              <a:gd name="connsiteX205" fmla="*/ 192573 w 994960"/>
              <a:gd name="connsiteY205" fmla="*/ 513208 h 994961"/>
              <a:gd name="connsiteX206" fmla="*/ 128382 w 994960"/>
              <a:gd name="connsiteY206" fmla="*/ 504478 h 994961"/>
              <a:gd name="connsiteX207" fmla="*/ 128382 w 994960"/>
              <a:gd name="connsiteY207" fmla="*/ 472992 h 994961"/>
              <a:gd name="connsiteX208" fmla="*/ 192573 w 994960"/>
              <a:gd name="connsiteY208" fmla="*/ 481112 h 994961"/>
              <a:gd name="connsiteX209" fmla="*/ 192573 w 994960"/>
              <a:gd name="connsiteY209" fmla="*/ 545303 h 994961"/>
              <a:gd name="connsiteX210" fmla="*/ 192573 w 994960"/>
              <a:gd name="connsiteY210" fmla="*/ 577399 h 994961"/>
              <a:gd name="connsiteX211" fmla="*/ 128382 w 994960"/>
              <a:gd name="connsiteY211" fmla="*/ 568669 h 994961"/>
              <a:gd name="connsiteX212" fmla="*/ 128382 w 994960"/>
              <a:gd name="connsiteY212" fmla="*/ 537183 h 994961"/>
              <a:gd name="connsiteX213" fmla="*/ 192573 w 994960"/>
              <a:gd name="connsiteY213" fmla="*/ 545303 h 994961"/>
              <a:gd name="connsiteX214" fmla="*/ 320955 w 994960"/>
              <a:gd name="connsiteY214" fmla="*/ 558077 h 994961"/>
              <a:gd name="connsiteX215" fmla="*/ 320955 w 994960"/>
              <a:gd name="connsiteY215" fmla="*/ 527988 h 994961"/>
              <a:gd name="connsiteX216" fmla="*/ 353051 w 994960"/>
              <a:gd name="connsiteY216" fmla="*/ 512855 h 994961"/>
              <a:gd name="connsiteX217" fmla="*/ 353051 w 994960"/>
              <a:gd name="connsiteY217" fmla="*/ 529576 h 994961"/>
              <a:gd name="connsiteX218" fmla="*/ 320955 w 994960"/>
              <a:gd name="connsiteY218" fmla="*/ 558077 h 994961"/>
              <a:gd name="connsiteX219" fmla="*/ 320955 w 994960"/>
              <a:gd name="connsiteY219" fmla="*/ 493886 h 994961"/>
              <a:gd name="connsiteX220" fmla="*/ 320955 w 994960"/>
              <a:gd name="connsiteY220" fmla="*/ 463796 h 994961"/>
              <a:gd name="connsiteX221" fmla="*/ 353051 w 994960"/>
              <a:gd name="connsiteY221" fmla="*/ 448663 h 994961"/>
              <a:gd name="connsiteX222" fmla="*/ 353051 w 994960"/>
              <a:gd name="connsiteY222" fmla="*/ 465385 h 994961"/>
              <a:gd name="connsiteX223" fmla="*/ 320955 w 994960"/>
              <a:gd name="connsiteY223" fmla="*/ 493886 h 994961"/>
              <a:gd name="connsiteX224" fmla="*/ 320955 w 994960"/>
              <a:gd name="connsiteY224" fmla="*/ 429695 h 994961"/>
              <a:gd name="connsiteX225" fmla="*/ 320955 w 994960"/>
              <a:gd name="connsiteY225" fmla="*/ 399605 h 994961"/>
              <a:gd name="connsiteX226" fmla="*/ 353051 w 994960"/>
              <a:gd name="connsiteY226" fmla="*/ 384472 h 994961"/>
              <a:gd name="connsiteX227" fmla="*/ 353051 w 994960"/>
              <a:gd name="connsiteY227" fmla="*/ 401194 h 994961"/>
              <a:gd name="connsiteX228" fmla="*/ 320955 w 994960"/>
              <a:gd name="connsiteY228" fmla="*/ 429695 h 994961"/>
              <a:gd name="connsiteX229" fmla="*/ 320955 w 994960"/>
              <a:gd name="connsiteY229" fmla="*/ 365504 h 994961"/>
              <a:gd name="connsiteX230" fmla="*/ 320955 w 994960"/>
              <a:gd name="connsiteY230" fmla="*/ 335414 h 994961"/>
              <a:gd name="connsiteX231" fmla="*/ 353051 w 994960"/>
              <a:gd name="connsiteY231" fmla="*/ 320281 h 994961"/>
              <a:gd name="connsiteX232" fmla="*/ 353051 w 994960"/>
              <a:gd name="connsiteY232" fmla="*/ 337003 h 994961"/>
              <a:gd name="connsiteX233" fmla="*/ 320955 w 994960"/>
              <a:gd name="connsiteY233" fmla="*/ 365504 h 994961"/>
              <a:gd name="connsiteX234" fmla="*/ 208621 w 994960"/>
              <a:gd name="connsiteY234" fmla="*/ 224669 h 994961"/>
              <a:gd name="connsiteX235" fmla="*/ 353051 w 994960"/>
              <a:gd name="connsiteY235" fmla="*/ 272812 h 994961"/>
              <a:gd name="connsiteX236" fmla="*/ 208621 w 994960"/>
              <a:gd name="connsiteY236" fmla="*/ 320955 h 994961"/>
              <a:gd name="connsiteX237" fmla="*/ 64191 w 994960"/>
              <a:gd name="connsiteY237" fmla="*/ 272812 h 994961"/>
              <a:gd name="connsiteX238" fmla="*/ 208621 w 994960"/>
              <a:gd name="connsiteY238" fmla="*/ 224669 h 994961"/>
              <a:gd name="connsiteX239" fmla="*/ 64191 w 994960"/>
              <a:gd name="connsiteY239" fmla="*/ 320281 h 994961"/>
              <a:gd name="connsiteX240" fmla="*/ 96287 w 994960"/>
              <a:gd name="connsiteY240" fmla="*/ 335414 h 994961"/>
              <a:gd name="connsiteX241" fmla="*/ 96287 w 994960"/>
              <a:gd name="connsiteY241" fmla="*/ 365504 h 994961"/>
              <a:gd name="connsiteX242" fmla="*/ 64191 w 994960"/>
              <a:gd name="connsiteY242" fmla="*/ 337003 h 994961"/>
              <a:gd name="connsiteX243" fmla="*/ 64191 w 994960"/>
              <a:gd name="connsiteY243" fmla="*/ 384472 h 994961"/>
              <a:gd name="connsiteX244" fmla="*/ 96287 w 994960"/>
              <a:gd name="connsiteY244" fmla="*/ 399605 h 994961"/>
              <a:gd name="connsiteX245" fmla="*/ 96287 w 994960"/>
              <a:gd name="connsiteY245" fmla="*/ 429695 h 994961"/>
              <a:gd name="connsiteX246" fmla="*/ 64191 w 994960"/>
              <a:gd name="connsiteY246" fmla="*/ 401194 h 994961"/>
              <a:gd name="connsiteX247" fmla="*/ 64191 w 994960"/>
              <a:gd name="connsiteY247" fmla="*/ 448663 h 994961"/>
              <a:gd name="connsiteX248" fmla="*/ 96287 w 994960"/>
              <a:gd name="connsiteY248" fmla="*/ 463796 h 994961"/>
              <a:gd name="connsiteX249" fmla="*/ 96287 w 994960"/>
              <a:gd name="connsiteY249" fmla="*/ 493886 h 994961"/>
              <a:gd name="connsiteX250" fmla="*/ 64191 w 994960"/>
              <a:gd name="connsiteY250" fmla="*/ 465385 h 994961"/>
              <a:gd name="connsiteX251" fmla="*/ 64191 w 994960"/>
              <a:gd name="connsiteY251" fmla="*/ 512855 h 994961"/>
              <a:gd name="connsiteX252" fmla="*/ 96287 w 994960"/>
              <a:gd name="connsiteY252" fmla="*/ 527988 h 994961"/>
              <a:gd name="connsiteX253" fmla="*/ 96287 w 994960"/>
              <a:gd name="connsiteY253" fmla="*/ 558077 h 994961"/>
              <a:gd name="connsiteX254" fmla="*/ 64191 w 994960"/>
              <a:gd name="connsiteY254" fmla="*/ 529576 h 994961"/>
              <a:gd name="connsiteX255" fmla="*/ 48143 w 994960"/>
              <a:gd name="connsiteY255" fmla="*/ 641911 h 994961"/>
              <a:gd name="connsiteX256" fmla="*/ 32096 w 994960"/>
              <a:gd name="connsiteY256" fmla="*/ 625863 h 994961"/>
              <a:gd name="connsiteX257" fmla="*/ 48143 w 994960"/>
              <a:gd name="connsiteY257" fmla="*/ 609815 h 994961"/>
              <a:gd name="connsiteX258" fmla="*/ 361411 w 994960"/>
              <a:gd name="connsiteY258" fmla="*/ 609815 h 994961"/>
              <a:gd name="connsiteX259" fmla="*/ 340437 w 994960"/>
              <a:gd name="connsiteY259" fmla="*/ 641911 h 994961"/>
              <a:gd name="connsiteX260" fmla="*/ 641910 w 994960"/>
              <a:gd name="connsiteY260" fmla="*/ 898675 h 994961"/>
              <a:gd name="connsiteX261" fmla="*/ 720528 w 994960"/>
              <a:gd name="connsiteY261" fmla="*/ 962866 h 994961"/>
              <a:gd name="connsiteX262" fmla="*/ 274433 w 994960"/>
              <a:gd name="connsiteY262" fmla="*/ 962866 h 994961"/>
              <a:gd name="connsiteX263" fmla="*/ 353051 w 994960"/>
              <a:gd name="connsiteY263" fmla="*/ 898675 h 994961"/>
              <a:gd name="connsiteX264" fmla="*/ 497480 w 994960"/>
              <a:gd name="connsiteY264" fmla="*/ 866579 h 994961"/>
              <a:gd name="connsiteX265" fmla="*/ 353051 w 994960"/>
              <a:gd name="connsiteY265" fmla="*/ 722149 h 994961"/>
              <a:gd name="connsiteX266" fmla="*/ 497480 w 994960"/>
              <a:gd name="connsiteY266" fmla="*/ 577720 h 994961"/>
              <a:gd name="connsiteX267" fmla="*/ 641910 w 994960"/>
              <a:gd name="connsiteY267" fmla="*/ 722149 h 994961"/>
              <a:gd name="connsiteX268" fmla="*/ 497480 w 994960"/>
              <a:gd name="connsiteY268" fmla="*/ 866579 h 994961"/>
              <a:gd name="connsiteX269" fmla="*/ 946817 w 994960"/>
              <a:gd name="connsiteY269" fmla="*/ 641911 h 994961"/>
              <a:gd name="connsiteX270" fmla="*/ 654524 w 994960"/>
              <a:gd name="connsiteY270" fmla="*/ 641911 h 994961"/>
              <a:gd name="connsiteX271" fmla="*/ 633549 w 994960"/>
              <a:gd name="connsiteY271" fmla="*/ 609815 h 994961"/>
              <a:gd name="connsiteX272" fmla="*/ 946817 w 994960"/>
              <a:gd name="connsiteY272" fmla="*/ 609815 h 994961"/>
              <a:gd name="connsiteX273" fmla="*/ 962865 w 994960"/>
              <a:gd name="connsiteY273" fmla="*/ 625863 h 994961"/>
              <a:gd name="connsiteX274" fmla="*/ 946817 w 994960"/>
              <a:gd name="connsiteY274" fmla="*/ 641911 h 994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</a:cxnLst>
            <a:rect l="l" t="t" r="r" b="b"/>
            <a:pathLst>
              <a:path w="994960" h="994961">
                <a:moveTo>
                  <a:pt x="946817" y="577720"/>
                </a:moveTo>
                <a:lnTo>
                  <a:pt x="929791" y="577720"/>
                </a:lnTo>
                <a:cubicBezTo>
                  <a:pt x="950155" y="565170"/>
                  <a:pt x="962865" y="549042"/>
                  <a:pt x="962865" y="529576"/>
                </a:cubicBezTo>
                <a:lnTo>
                  <a:pt x="962865" y="80239"/>
                </a:lnTo>
                <a:cubicBezTo>
                  <a:pt x="962865" y="28116"/>
                  <a:pt x="871922" y="0"/>
                  <a:pt x="786340" y="0"/>
                </a:cubicBezTo>
                <a:cubicBezTo>
                  <a:pt x="700757" y="0"/>
                  <a:pt x="609815" y="28116"/>
                  <a:pt x="609815" y="80239"/>
                </a:cubicBezTo>
                <a:lnTo>
                  <a:pt x="609815" y="529576"/>
                </a:lnTo>
                <a:cubicBezTo>
                  <a:pt x="609815" y="549042"/>
                  <a:pt x="622524" y="565170"/>
                  <a:pt x="642889" y="577720"/>
                </a:cubicBezTo>
                <a:lnTo>
                  <a:pt x="598661" y="577720"/>
                </a:lnTo>
                <a:cubicBezTo>
                  <a:pt x="569984" y="557564"/>
                  <a:pt x="535128" y="545624"/>
                  <a:pt x="497480" y="545624"/>
                </a:cubicBezTo>
                <a:cubicBezTo>
                  <a:pt x="459832" y="545624"/>
                  <a:pt x="424993" y="557564"/>
                  <a:pt x="396299" y="577720"/>
                </a:cubicBezTo>
                <a:lnTo>
                  <a:pt x="352072" y="577720"/>
                </a:lnTo>
                <a:cubicBezTo>
                  <a:pt x="372436" y="565170"/>
                  <a:pt x="385146" y="549042"/>
                  <a:pt x="385146" y="529576"/>
                </a:cubicBezTo>
                <a:lnTo>
                  <a:pt x="385146" y="272812"/>
                </a:lnTo>
                <a:cubicBezTo>
                  <a:pt x="385146" y="220689"/>
                  <a:pt x="294203" y="192573"/>
                  <a:pt x="208621" y="192573"/>
                </a:cubicBezTo>
                <a:cubicBezTo>
                  <a:pt x="123038" y="192573"/>
                  <a:pt x="32096" y="220689"/>
                  <a:pt x="32096" y="272812"/>
                </a:cubicBezTo>
                <a:lnTo>
                  <a:pt x="32096" y="529576"/>
                </a:lnTo>
                <a:cubicBezTo>
                  <a:pt x="32096" y="549042"/>
                  <a:pt x="44805" y="565170"/>
                  <a:pt x="65170" y="577720"/>
                </a:cubicBezTo>
                <a:lnTo>
                  <a:pt x="48143" y="577720"/>
                </a:lnTo>
                <a:cubicBezTo>
                  <a:pt x="21600" y="577720"/>
                  <a:pt x="0" y="599320"/>
                  <a:pt x="0" y="625863"/>
                </a:cubicBezTo>
                <a:cubicBezTo>
                  <a:pt x="0" y="652406"/>
                  <a:pt x="21600" y="674006"/>
                  <a:pt x="48143" y="674006"/>
                </a:cubicBezTo>
                <a:lnTo>
                  <a:pt x="327791" y="674006"/>
                </a:lnTo>
                <a:cubicBezTo>
                  <a:pt x="323442" y="689332"/>
                  <a:pt x="320955" y="705444"/>
                  <a:pt x="320955" y="722149"/>
                </a:cubicBezTo>
                <a:cubicBezTo>
                  <a:pt x="320955" y="781847"/>
                  <a:pt x="350820" y="834612"/>
                  <a:pt x="396299" y="866579"/>
                </a:cubicBezTo>
                <a:lnTo>
                  <a:pt x="353051" y="866579"/>
                </a:lnTo>
                <a:cubicBezTo>
                  <a:pt x="291106" y="866579"/>
                  <a:pt x="240716" y="916969"/>
                  <a:pt x="240716" y="978914"/>
                </a:cubicBezTo>
                <a:lnTo>
                  <a:pt x="240716" y="994962"/>
                </a:lnTo>
                <a:lnTo>
                  <a:pt x="754244" y="994962"/>
                </a:lnTo>
                <a:lnTo>
                  <a:pt x="754244" y="978914"/>
                </a:lnTo>
                <a:cubicBezTo>
                  <a:pt x="754244" y="916969"/>
                  <a:pt x="703854" y="866579"/>
                  <a:pt x="641910" y="866579"/>
                </a:cubicBezTo>
                <a:lnTo>
                  <a:pt x="598661" y="866579"/>
                </a:lnTo>
                <a:cubicBezTo>
                  <a:pt x="644141" y="834612"/>
                  <a:pt x="674006" y="781847"/>
                  <a:pt x="674006" y="722149"/>
                </a:cubicBezTo>
                <a:cubicBezTo>
                  <a:pt x="674006" y="705444"/>
                  <a:pt x="671518" y="689332"/>
                  <a:pt x="667169" y="674006"/>
                </a:cubicBezTo>
                <a:lnTo>
                  <a:pt x="946817" y="674006"/>
                </a:lnTo>
                <a:cubicBezTo>
                  <a:pt x="973360" y="674006"/>
                  <a:pt x="994961" y="652406"/>
                  <a:pt x="994961" y="625863"/>
                </a:cubicBezTo>
                <a:cubicBezTo>
                  <a:pt x="994961" y="599320"/>
                  <a:pt x="973360" y="577720"/>
                  <a:pt x="946817" y="577720"/>
                </a:cubicBezTo>
                <a:close/>
                <a:moveTo>
                  <a:pt x="770292" y="160157"/>
                </a:moveTo>
                <a:lnTo>
                  <a:pt x="770292" y="192252"/>
                </a:lnTo>
                <a:cubicBezTo>
                  <a:pt x="745835" y="191257"/>
                  <a:pt x="724315" y="188016"/>
                  <a:pt x="706101" y="183522"/>
                </a:cubicBezTo>
                <a:lnTo>
                  <a:pt x="706101" y="152037"/>
                </a:lnTo>
                <a:cubicBezTo>
                  <a:pt x="726385" y="156514"/>
                  <a:pt x="748307" y="159258"/>
                  <a:pt x="770292" y="160157"/>
                </a:cubicBezTo>
                <a:close/>
                <a:moveTo>
                  <a:pt x="802388" y="577399"/>
                </a:moveTo>
                <a:lnTo>
                  <a:pt x="802388" y="545303"/>
                </a:lnTo>
                <a:cubicBezTo>
                  <a:pt x="824373" y="544404"/>
                  <a:pt x="846294" y="541660"/>
                  <a:pt x="866579" y="537183"/>
                </a:cubicBezTo>
                <a:lnTo>
                  <a:pt x="866579" y="568669"/>
                </a:lnTo>
                <a:cubicBezTo>
                  <a:pt x="848364" y="573162"/>
                  <a:pt x="826844" y="576404"/>
                  <a:pt x="802388" y="577399"/>
                </a:cubicBezTo>
                <a:close/>
                <a:moveTo>
                  <a:pt x="802388" y="513208"/>
                </a:moveTo>
                <a:lnTo>
                  <a:pt x="802388" y="481112"/>
                </a:lnTo>
                <a:cubicBezTo>
                  <a:pt x="824373" y="480213"/>
                  <a:pt x="846294" y="477469"/>
                  <a:pt x="866579" y="472992"/>
                </a:cubicBezTo>
                <a:lnTo>
                  <a:pt x="866579" y="504478"/>
                </a:lnTo>
                <a:cubicBezTo>
                  <a:pt x="848364" y="508971"/>
                  <a:pt x="826844" y="512213"/>
                  <a:pt x="802388" y="513208"/>
                </a:cubicBezTo>
                <a:close/>
                <a:moveTo>
                  <a:pt x="802388" y="449016"/>
                </a:moveTo>
                <a:lnTo>
                  <a:pt x="802388" y="416921"/>
                </a:lnTo>
                <a:cubicBezTo>
                  <a:pt x="824373" y="416022"/>
                  <a:pt x="846294" y="413278"/>
                  <a:pt x="866579" y="408801"/>
                </a:cubicBezTo>
                <a:lnTo>
                  <a:pt x="866579" y="440287"/>
                </a:lnTo>
                <a:cubicBezTo>
                  <a:pt x="848364" y="444780"/>
                  <a:pt x="826844" y="448022"/>
                  <a:pt x="802388" y="449016"/>
                </a:cubicBezTo>
                <a:close/>
                <a:moveTo>
                  <a:pt x="802388" y="384825"/>
                </a:moveTo>
                <a:lnTo>
                  <a:pt x="802388" y="352730"/>
                </a:lnTo>
                <a:cubicBezTo>
                  <a:pt x="824373" y="351831"/>
                  <a:pt x="846294" y="349087"/>
                  <a:pt x="866579" y="344610"/>
                </a:cubicBezTo>
                <a:lnTo>
                  <a:pt x="866579" y="376095"/>
                </a:lnTo>
                <a:cubicBezTo>
                  <a:pt x="848364" y="380589"/>
                  <a:pt x="826844" y="383830"/>
                  <a:pt x="802388" y="384825"/>
                </a:cubicBezTo>
                <a:close/>
                <a:moveTo>
                  <a:pt x="802388" y="320634"/>
                </a:moveTo>
                <a:lnTo>
                  <a:pt x="802388" y="288539"/>
                </a:lnTo>
                <a:cubicBezTo>
                  <a:pt x="824373" y="287640"/>
                  <a:pt x="846294" y="284896"/>
                  <a:pt x="866579" y="280419"/>
                </a:cubicBezTo>
                <a:lnTo>
                  <a:pt x="866579" y="311904"/>
                </a:lnTo>
                <a:cubicBezTo>
                  <a:pt x="848364" y="316398"/>
                  <a:pt x="826844" y="319639"/>
                  <a:pt x="802388" y="320634"/>
                </a:cubicBezTo>
                <a:close/>
                <a:moveTo>
                  <a:pt x="802388" y="256443"/>
                </a:moveTo>
                <a:lnTo>
                  <a:pt x="802388" y="224348"/>
                </a:lnTo>
                <a:cubicBezTo>
                  <a:pt x="824373" y="223449"/>
                  <a:pt x="846294" y="220705"/>
                  <a:pt x="866579" y="216228"/>
                </a:cubicBezTo>
                <a:lnTo>
                  <a:pt x="866579" y="247713"/>
                </a:lnTo>
                <a:cubicBezTo>
                  <a:pt x="848364" y="252207"/>
                  <a:pt x="826844" y="255448"/>
                  <a:pt x="802388" y="256443"/>
                </a:cubicBezTo>
                <a:close/>
                <a:moveTo>
                  <a:pt x="802388" y="192252"/>
                </a:moveTo>
                <a:lnTo>
                  <a:pt x="802388" y="160157"/>
                </a:lnTo>
                <a:cubicBezTo>
                  <a:pt x="824373" y="159258"/>
                  <a:pt x="846294" y="156514"/>
                  <a:pt x="866579" y="152037"/>
                </a:cubicBezTo>
                <a:lnTo>
                  <a:pt x="866579" y="183522"/>
                </a:lnTo>
                <a:cubicBezTo>
                  <a:pt x="848364" y="188016"/>
                  <a:pt x="826844" y="191257"/>
                  <a:pt x="802388" y="192252"/>
                </a:cubicBezTo>
                <a:close/>
                <a:moveTo>
                  <a:pt x="770292" y="224348"/>
                </a:moveTo>
                <a:lnTo>
                  <a:pt x="770292" y="256443"/>
                </a:lnTo>
                <a:cubicBezTo>
                  <a:pt x="745835" y="255448"/>
                  <a:pt x="724315" y="252207"/>
                  <a:pt x="706101" y="247713"/>
                </a:cubicBezTo>
                <a:lnTo>
                  <a:pt x="706101" y="216228"/>
                </a:lnTo>
                <a:cubicBezTo>
                  <a:pt x="726385" y="220705"/>
                  <a:pt x="748307" y="223449"/>
                  <a:pt x="770292" y="224348"/>
                </a:cubicBezTo>
                <a:close/>
                <a:moveTo>
                  <a:pt x="770292" y="288539"/>
                </a:moveTo>
                <a:lnTo>
                  <a:pt x="770292" y="320634"/>
                </a:lnTo>
                <a:cubicBezTo>
                  <a:pt x="745835" y="319639"/>
                  <a:pt x="724315" y="316398"/>
                  <a:pt x="706101" y="311904"/>
                </a:cubicBezTo>
                <a:lnTo>
                  <a:pt x="706101" y="280419"/>
                </a:lnTo>
                <a:cubicBezTo>
                  <a:pt x="726385" y="284896"/>
                  <a:pt x="748307" y="287640"/>
                  <a:pt x="770292" y="288539"/>
                </a:cubicBezTo>
                <a:close/>
                <a:moveTo>
                  <a:pt x="770292" y="352730"/>
                </a:moveTo>
                <a:lnTo>
                  <a:pt x="770292" y="384825"/>
                </a:lnTo>
                <a:cubicBezTo>
                  <a:pt x="745835" y="383830"/>
                  <a:pt x="724315" y="380589"/>
                  <a:pt x="706101" y="376095"/>
                </a:cubicBezTo>
                <a:lnTo>
                  <a:pt x="706101" y="344610"/>
                </a:lnTo>
                <a:cubicBezTo>
                  <a:pt x="726385" y="349087"/>
                  <a:pt x="748307" y="351831"/>
                  <a:pt x="770292" y="352730"/>
                </a:cubicBezTo>
                <a:close/>
                <a:moveTo>
                  <a:pt x="770292" y="416921"/>
                </a:moveTo>
                <a:lnTo>
                  <a:pt x="770292" y="449016"/>
                </a:lnTo>
                <a:cubicBezTo>
                  <a:pt x="745835" y="448022"/>
                  <a:pt x="724315" y="444780"/>
                  <a:pt x="706101" y="440287"/>
                </a:cubicBezTo>
                <a:lnTo>
                  <a:pt x="706101" y="408801"/>
                </a:lnTo>
                <a:cubicBezTo>
                  <a:pt x="726385" y="413278"/>
                  <a:pt x="748307" y="416022"/>
                  <a:pt x="770292" y="416921"/>
                </a:cubicBezTo>
                <a:close/>
                <a:moveTo>
                  <a:pt x="770292" y="481112"/>
                </a:moveTo>
                <a:lnTo>
                  <a:pt x="770292" y="513208"/>
                </a:lnTo>
                <a:cubicBezTo>
                  <a:pt x="745835" y="512213"/>
                  <a:pt x="724315" y="508971"/>
                  <a:pt x="706101" y="504478"/>
                </a:cubicBezTo>
                <a:lnTo>
                  <a:pt x="706101" y="472992"/>
                </a:lnTo>
                <a:cubicBezTo>
                  <a:pt x="726385" y="477469"/>
                  <a:pt x="748307" y="480213"/>
                  <a:pt x="770292" y="481112"/>
                </a:cubicBezTo>
                <a:close/>
                <a:moveTo>
                  <a:pt x="770292" y="545303"/>
                </a:moveTo>
                <a:lnTo>
                  <a:pt x="770292" y="577399"/>
                </a:lnTo>
                <a:cubicBezTo>
                  <a:pt x="745835" y="576404"/>
                  <a:pt x="724315" y="573162"/>
                  <a:pt x="706101" y="568669"/>
                </a:cubicBezTo>
                <a:lnTo>
                  <a:pt x="706101" y="537183"/>
                </a:lnTo>
                <a:cubicBezTo>
                  <a:pt x="726385" y="541660"/>
                  <a:pt x="748307" y="544404"/>
                  <a:pt x="770292" y="545303"/>
                </a:cubicBezTo>
                <a:close/>
                <a:moveTo>
                  <a:pt x="898674" y="558077"/>
                </a:moveTo>
                <a:lnTo>
                  <a:pt x="898674" y="527988"/>
                </a:lnTo>
                <a:cubicBezTo>
                  <a:pt x="910662" y="523687"/>
                  <a:pt x="921558" y="518664"/>
                  <a:pt x="930770" y="512855"/>
                </a:cubicBezTo>
                <a:lnTo>
                  <a:pt x="930770" y="529576"/>
                </a:lnTo>
                <a:cubicBezTo>
                  <a:pt x="930770" y="538419"/>
                  <a:pt x="919279" y="549042"/>
                  <a:pt x="898674" y="558077"/>
                </a:cubicBezTo>
                <a:close/>
                <a:moveTo>
                  <a:pt x="898674" y="493886"/>
                </a:moveTo>
                <a:lnTo>
                  <a:pt x="898674" y="463796"/>
                </a:lnTo>
                <a:cubicBezTo>
                  <a:pt x="910662" y="459496"/>
                  <a:pt x="921558" y="454473"/>
                  <a:pt x="930770" y="448663"/>
                </a:cubicBezTo>
                <a:lnTo>
                  <a:pt x="930770" y="465385"/>
                </a:lnTo>
                <a:cubicBezTo>
                  <a:pt x="930770" y="474228"/>
                  <a:pt x="919279" y="484851"/>
                  <a:pt x="898674" y="493886"/>
                </a:cubicBezTo>
                <a:close/>
                <a:moveTo>
                  <a:pt x="898674" y="429695"/>
                </a:moveTo>
                <a:lnTo>
                  <a:pt x="898674" y="399605"/>
                </a:lnTo>
                <a:cubicBezTo>
                  <a:pt x="910662" y="395305"/>
                  <a:pt x="921558" y="390282"/>
                  <a:pt x="930770" y="384472"/>
                </a:cubicBezTo>
                <a:lnTo>
                  <a:pt x="930770" y="401194"/>
                </a:lnTo>
                <a:cubicBezTo>
                  <a:pt x="930770" y="410036"/>
                  <a:pt x="919279" y="420660"/>
                  <a:pt x="898674" y="429695"/>
                </a:cubicBezTo>
                <a:close/>
                <a:moveTo>
                  <a:pt x="898674" y="365504"/>
                </a:moveTo>
                <a:lnTo>
                  <a:pt x="898674" y="335414"/>
                </a:lnTo>
                <a:cubicBezTo>
                  <a:pt x="910662" y="331114"/>
                  <a:pt x="921558" y="326091"/>
                  <a:pt x="930770" y="320281"/>
                </a:cubicBezTo>
                <a:lnTo>
                  <a:pt x="930770" y="337003"/>
                </a:lnTo>
                <a:cubicBezTo>
                  <a:pt x="930770" y="345845"/>
                  <a:pt x="919279" y="356469"/>
                  <a:pt x="898674" y="365504"/>
                </a:cubicBezTo>
                <a:close/>
                <a:moveTo>
                  <a:pt x="898674" y="301313"/>
                </a:moveTo>
                <a:lnTo>
                  <a:pt x="898674" y="271223"/>
                </a:lnTo>
                <a:cubicBezTo>
                  <a:pt x="910662" y="266922"/>
                  <a:pt x="921558" y="261900"/>
                  <a:pt x="930770" y="256090"/>
                </a:cubicBezTo>
                <a:lnTo>
                  <a:pt x="930770" y="272812"/>
                </a:lnTo>
                <a:cubicBezTo>
                  <a:pt x="930770" y="281654"/>
                  <a:pt x="919279" y="292278"/>
                  <a:pt x="898674" y="301313"/>
                </a:cubicBezTo>
                <a:close/>
                <a:moveTo>
                  <a:pt x="898674" y="237122"/>
                </a:moveTo>
                <a:lnTo>
                  <a:pt x="898674" y="207032"/>
                </a:lnTo>
                <a:cubicBezTo>
                  <a:pt x="910662" y="202731"/>
                  <a:pt x="921558" y="197708"/>
                  <a:pt x="930770" y="191899"/>
                </a:cubicBezTo>
                <a:lnTo>
                  <a:pt x="930770" y="208621"/>
                </a:lnTo>
                <a:cubicBezTo>
                  <a:pt x="930770" y="217463"/>
                  <a:pt x="919279" y="228087"/>
                  <a:pt x="898674" y="237122"/>
                </a:cubicBezTo>
                <a:close/>
                <a:moveTo>
                  <a:pt x="898674" y="172931"/>
                </a:moveTo>
                <a:lnTo>
                  <a:pt x="898674" y="142841"/>
                </a:lnTo>
                <a:cubicBezTo>
                  <a:pt x="910662" y="138540"/>
                  <a:pt x="921558" y="133517"/>
                  <a:pt x="930770" y="127708"/>
                </a:cubicBezTo>
                <a:lnTo>
                  <a:pt x="930770" y="144430"/>
                </a:lnTo>
                <a:cubicBezTo>
                  <a:pt x="930770" y="153272"/>
                  <a:pt x="919279" y="163896"/>
                  <a:pt x="898674" y="172931"/>
                </a:cubicBezTo>
                <a:close/>
                <a:moveTo>
                  <a:pt x="786340" y="32096"/>
                </a:moveTo>
                <a:cubicBezTo>
                  <a:pt x="874506" y="32096"/>
                  <a:pt x="930770" y="60612"/>
                  <a:pt x="930770" y="80239"/>
                </a:cubicBezTo>
                <a:cubicBezTo>
                  <a:pt x="930770" y="99865"/>
                  <a:pt x="874506" y="128382"/>
                  <a:pt x="786340" y="128382"/>
                </a:cubicBezTo>
                <a:cubicBezTo>
                  <a:pt x="698173" y="128382"/>
                  <a:pt x="641910" y="99865"/>
                  <a:pt x="641910" y="80239"/>
                </a:cubicBezTo>
                <a:cubicBezTo>
                  <a:pt x="641910" y="60612"/>
                  <a:pt x="698173" y="32096"/>
                  <a:pt x="786340" y="32096"/>
                </a:cubicBezTo>
                <a:close/>
                <a:moveTo>
                  <a:pt x="641910" y="127708"/>
                </a:moveTo>
                <a:cubicBezTo>
                  <a:pt x="651121" y="133517"/>
                  <a:pt x="662018" y="138540"/>
                  <a:pt x="674006" y="142841"/>
                </a:cubicBezTo>
                <a:lnTo>
                  <a:pt x="674006" y="172931"/>
                </a:lnTo>
                <a:cubicBezTo>
                  <a:pt x="653400" y="163896"/>
                  <a:pt x="641910" y="153272"/>
                  <a:pt x="641910" y="144430"/>
                </a:cubicBezTo>
                <a:close/>
                <a:moveTo>
                  <a:pt x="641910" y="191899"/>
                </a:moveTo>
                <a:cubicBezTo>
                  <a:pt x="651121" y="197708"/>
                  <a:pt x="662018" y="202731"/>
                  <a:pt x="674006" y="207032"/>
                </a:cubicBezTo>
                <a:lnTo>
                  <a:pt x="674006" y="237122"/>
                </a:lnTo>
                <a:cubicBezTo>
                  <a:pt x="653400" y="228087"/>
                  <a:pt x="641910" y="217463"/>
                  <a:pt x="641910" y="208621"/>
                </a:cubicBezTo>
                <a:close/>
                <a:moveTo>
                  <a:pt x="641910" y="256090"/>
                </a:moveTo>
                <a:cubicBezTo>
                  <a:pt x="651121" y="261900"/>
                  <a:pt x="662018" y="266922"/>
                  <a:pt x="674006" y="271223"/>
                </a:cubicBezTo>
                <a:lnTo>
                  <a:pt x="674006" y="301313"/>
                </a:lnTo>
                <a:cubicBezTo>
                  <a:pt x="653400" y="292278"/>
                  <a:pt x="641910" y="281654"/>
                  <a:pt x="641910" y="272812"/>
                </a:cubicBezTo>
                <a:close/>
                <a:moveTo>
                  <a:pt x="641910" y="320281"/>
                </a:moveTo>
                <a:cubicBezTo>
                  <a:pt x="651121" y="326091"/>
                  <a:pt x="662018" y="331114"/>
                  <a:pt x="674006" y="335414"/>
                </a:cubicBezTo>
                <a:lnTo>
                  <a:pt x="674006" y="365504"/>
                </a:lnTo>
                <a:cubicBezTo>
                  <a:pt x="653400" y="356469"/>
                  <a:pt x="641910" y="345845"/>
                  <a:pt x="641910" y="337003"/>
                </a:cubicBezTo>
                <a:close/>
                <a:moveTo>
                  <a:pt x="641910" y="384472"/>
                </a:moveTo>
                <a:cubicBezTo>
                  <a:pt x="651121" y="390282"/>
                  <a:pt x="662018" y="395305"/>
                  <a:pt x="674006" y="399605"/>
                </a:cubicBezTo>
                <a:lnTo>
                  <a:pt x="674006" y="429695"/>
                </a:lnTo>
                <a:cubicBezTo>
                  <a:pt x="653400" y="420660"/>
                  <a:pt x="641910" y="410036"/>
                  <a:pt x="641910" y="401194"/>
                </a:cubicBezTo>
                <a:close/>
                <a:moveTo>
                  <a:pt x="641910" y="448663"/>
                </a:moveTo>
                <a:cubicBezTo>
                  <a:pt x="651121" y="454473"/>
                  <a:pt x="662018" y="459496"/>
                  <a:pt x="674006" y="463796"/>
                </a:cubicBezTo>
                <a:lnTo>
                  <a:pt x="674006" y="493886"/>
                </a:lnTo>
                <a:cubicBezTo>
                  <a:pt x="653400" y="484851"/>
                  <a:pt x="641910" y="474228"/>
                  <a:pt x="641910" y="465385"/>
                </a:cubicBezTo>
                <a:close/>
                <a:moveTo>
                  <a:pt x="641910" y="512855"/>
                </a:moveTo>
                <a:cubicBezTo>
                  <a:pt x="651121" y="518664"/>
                  <a:pt x="662018" y="523687"/>
                  <a:pt x="674006" y="527988"/>
                </a:cubicBezTo>
                <a:lnTo>
                  <a:pt x="674006" y="558077"/>
                </a:lnTo>
                <a:cubicBezTo>
                  <a:pt x="653400" y="549042"/>
                  <a:pt x="641910" y="538419"/>
                  <a:pt x="641910" y="529576"/>
                </a:cubicBezTo>
                <a:close/>
                <a:moveTo>
                  <a:pt x="192573" y="352730"/>
                </a:moveTo>
                <a:lnTo>
                  <a:pt x="192573" y="384825"/>
                </a:lnTo>
                <a:cubicBezTo>
                  <a:pt x="168116" y="383830"/>
                  <a:pt x="146596" y="380589"/>
                  <a:pt x="128382" y="376095"/>
                </a:cubicBezTo>
                <a:lnTo>
                  <a:pt x="128382" y="344610"/>
                </a:lnTo>
                <a:cubicBezTo>
                  <a:pt x="148666" y="349087"/>
                  <a:pt x="170588" y="351831"/>
                  <a:pt x="192573" y="352730"/>
                </a:cubicBezTo>
                <a:close/>
                <a:moveTo>
                  <a:pt x="224669" y="577399"/>
                </a:moveTo>
                <a:lnTo>
                  <a:pt x="224669" y="545303"/>
                </a:lnTo>
                <a:cubicBezTo>
                  <a:pt x="246654" y="544404"/>
                  <a:pt x="268575" y="541660"/>
                  <a:pt x="288860" y="537183"/>
                </a:cubicBezTo>
                <a:lnTo>
                  <a:pt x="288860" y="568669"/>
                </a:lnTo>
                <a:cubicBezTo>
                  <a:pt x="270645" y="573162"/>
                  <a:pt x="249125" y="576404"/>
                  <a:pt x="224669" y="577399"/>
                </a:cubicBezTo>
                <a:close/>
                <a:moveTo>
                  <a:pt x="224669" y="513208"/>
                </a:moveTo>
                <a:lnTo>
                  <a:pt x="224669" y="481112"/>
                </a:lnTo>
                <a:cubicBezTo>
                  <a:pt x="246654" y="480213"/>
                  <a:pt x="268575" y="477469"/>
                  <a:pt x="288860" y="472992"/>
                </a:cubicBezTo>
                <a:lnTo>
                  <a:pt x="288860" y="504478"/>
                </a:lnTo>
                <a:cubicBezTo>
                  <a:pt x="270645" y="508971"/>
                  <a:pt x="249125" y="512213"/>
                  <a:pt x="224669" y="513208"/>
                </a:cubicBezTo>
                <a:close/>
                <a:moveTo>
                  <a:pt x="224669" y="449016"/>
                </a:moveTo>
                <a:lnTo>
                  <a:pt x="224669" y="416921"/>
                </a:lnTo>
                <a:cubicBezTo>
                  <a:pt x="246654" y="416022"/>
                  <a:pt x="268575" y="413278"/>
                  <a:pt x="288860" y="408801"/>
                </a:cubicBezTo>
                <a:lnTo>
                  <a:pt x="288860" y="440287"/>
                </a:lnTo>
                <a:cubicBezTo>
                  <a:pt x="270645" y="444780"/>
                  <a:pt x="249125" y="448022"/>
                  <a:pt x="224669" y="449016"/>
                </a:cubicBezTo>
                <a:close/>
                <a:moveTo>
                  <a:pt x="224669" y="384825"/>
                </a:moveTo>
                <a:lnTo>
                  <a:pt x="224669" y="352730"/>
                </a:lnTo>
                <a:cubicBezTo>
                  <a:pt x="246654" y="351831"/>
                  <a:pt x="268575" y="349087"/>
                  <a:pt x="288860" y="344610"/>
                </a:cubicBezTo>
                <a:lnTo>
                  <a:pt x="288860" y="376095"/>
                </a:lnTo>
                <a:cubicBezTo>
                  <a:pt x="270645" y="380589"/>
                  <a:pt x="249125" y="383830"/>
                  <a:pt x="224669" y="384825"/>
                </a:cubicBezTo>
                <a:close/>
                <a:moveTo>
                  <a:pt x="192573" y="416921"/>
                </a:moveTo>
                <a:lnTo>
                  <a:pt x="192573" y="449016"/>
                </a:lnTo>
                <a:cubicBezTo>
                  <a:pt x="168116" y="448022"/>
                  <a:pt x="146596" y="444780"/>
                  <a:pt x="128382" y="440287"/>
                </a:cubicBezTo>
                <a:lnTo>
                  <a:pt x="128382" y="408801"/>
                </a:lnTo>
                <a:cubicBezTo>
                  <a:pt x="148666" y="413278"/>
                  <a:pt x="170588" y="416022"/>
                  <a:pt x="192573" y="416921"/>
                </a:cubicBezTo>
                <a:close/>
                <a:moveTo>
                  <a:pt x="192573" y="481112"/>
                </a:moveTo>
                <a:lnTo>
                  <a:pt x="192573" y="513208"/>
                </a:lnTo>
                <a:cubicBezTo>
                  <a:pt x="168116" y="512213"/>
                  <a:pt x="146596" y="508971"/>
                  <a:pt x="128382" y="504478"/>
                </a:cubicBezTo>
                <a:lnTo>
                  <a:pt x="128382" y="472992"/>
                </a:lnTo>
                <a:cubicBezTo>
                  <a:pt x="148666" y="477469"/>
                  <a:pt x="170588" y="480213"/>
                  <a:pt x="192573" y="481112"/>
                </a:cubicBezTo>
                <a:close/>
                <a:moveTo>
                  <a:pt x="192573" y="545303"/>
                </a:moveTo>
                <a:lnTo>
                  <a:pt x="192573" y="577399"/>
                </a:lnTo>
                <a:cubicBezTo>
                  <a:pt x="168116" y="576404"/>
                  <a:pt x="146596" y="573162"/>
                  <a:pt x="128382" y="568669"/>
                </a:cubicBezTo>
                <a:lnTo>
                  <a:pt x="128382" y="537183"/>
                </a:lnTo>
                <a:cubicBezTo>
                  <a:pt x="148666" y="541660"/>
                  <a:pt x="170588" y="544404"/>
                  <a:pt x="192573" y="545303"/>
                </a:cubicBezTo>
                <a:close/>
                <a:moveTo>
                  <a:pt x="320955" y="558077"/>
                </a:moveTo>
                <a:lnTo>
                  <a:pt x="320955" y="527988"/>
                </a:lnTo>
                <a:cubicBezTo>
                  <a:pt x="332943" y="523687"/>
                  <a:pt x="343839" y="518664"/>
                  <a:pt x="353051" y="512855"/>
                </a:cubicBezTo>
                <a:lnTo>
                  <a:pt x="353051" y="529576"/>
                </a:lnTo>
                <a:cubicBezTo>
                  <a:pt x="353051" y="538419"/>
                  <a:pt x="341560" y="549042"/>
                  <a:pt x="320955" y="558077"/>
                </a:cubicBezTo>
                <a:close/>
                <a:moveTo>
                  <a:pt x="320955" y="493886"/>
                </a:moveTo>
                <a:lnTo>
                  <a:pt x="320955" y="463796"/>
                </a:lnTo>
                <a:cubicBezTo>
                  <a:pt x="332943" y="459496"/>
                  <a:pt x="343839" y="454473"/>
                  <a:pt x="353051" y="448663"/>
                </a:cubicBezTo>
                <a:lnTo>
                  <a:pt x="353051" y="465385"/>
                </a:lnTo>
                <a:cubicBezTo>
                  <a:pt x="353051" y="474228"/>
                  <a:pt x="341560" y="484851"/>
                  <a:pt x="320955" y="493886"/>
                </a:cubicBezTo>
                <a:close/>
                <a:moveTo>
                  <a:pt x="320955" y="429695"/>
                </a:moveTo>
                <a:lnTo>
                  <a:pt x="320955" y="399605"/>
                </a:lnTo>
                <a:cubicBezTo>
                  <a:pt x="332943" y="395305"/>
                  <a:pt x="343839" y="390282"/>
                  <a:pt x="353051" y="384472"/>
                </a:cubicBezTo>
                <a:lnTo>
                  <a:pt x="353051" y="401194"/>
                </a:lnTo>
                <a:cubicBezTo>
                  <a:pt x="353051" y="410036"/>
                  <a:pt x="341560" y="420660"/>
                  <a:pt x="320955" y="429695"/>
                </a:cubicBezTo>
                <a:close/>
                <a:moveTo>
                  <a:pt x="320955" y="365504"/>
                </a:moveTo>
                <a:lnTo>
                  <a:pt x="320955" y="335414"/>
                </a:lnTo>
                <a:cubicBezTo>
                  <a:pt x="332943" y="331114"/>
                  <a:pt x="343839" y="326091"/>
                  <a:pt x="353051" y="320281"/>
                </a:cubicBezTo>
                <a:lnTo>
                  <a:pt x="353051" y="337003"/>
                </a:lnTo>
                <a:cubicBezTo>
                  <a:pt x="353051" y="345845"/>
                  <a:pt x="341560" y="356469"/>
                  <a:pt x="320955" y="365504"/>
                </a:cubicBezTo>
                <a:close/>
                <a:moveTo>
                  <a:pt x="208621" y="224669"/>
                </a:moveTo>
                <a:cubicBezTo>
                  <a:pt x="296787" y="224669"/>
                  <a:pt x="353051" y="253186"/>
                  <a:pt x="353051" y="272812"/>
                </a:cubicBezTo>
                <a:cubicBezTo>
                  <a:pt x="353051" y="292438"/>
                  <a:pt x="296787" y="320955"/>
                  <a:pt x="208621" y="320955"/>
                </a:cubicBezTo>
                <a:cubicBezTo>
                  <a:pt x="120454" y="320955"/>
                  <a:pt x="64191" y="292438"/>
                  <a:pt x="64191" y="272812"/>
                </a:cubicBezTo>
                <a:cubicBezTo>
                  <a:pt x="64191" y="253186"/>
                  <a:pt x="120454" y="224669"/>
                  <a:pt x="208621" y="224669"/>
                </a:cubicBezTo>
                <a:close/>
                <a:moveTo>
                  <a:pt x="64191" y="320281"/>
                </a:moveTo>
                <a:cubicBezTo>
                  <a:pt x="73402" y="326091"/>
                  <a:pt x="84299" y="331114"/>
                  <a:pt x="96287" y="335414"/>
                </a:cubicBezTo>
                <a:lnTo>
                  <a:pt x="96287" y="365504"/>
                </a:lnTo>
                <a:cubicBezTo>
                  <a:pt x="75681" y="356469"/>
                  <a:pt x="64191" y="345845"/>
                  <a:pt x="64191" y="337003"/>
                </a:cubicBezTo>
                <a:close/>
                <a:moveTo>
                  <a:pt x="64191" y="384472"/>
                </a:moveTo>
                <a:cubicBezTo>
                  <a:pt x="73402" y="390282"/>
                  <a:pt x="84299" y="395305"/>
                  <a:pt x="96287" y="399605"/>
                </a:cubicBezTo>
                <a:lnTo>
                  <a:pt x="96287" y="429695"/>
                </a:lnTo>
                <a:cubicBezTo>
                  <a:pt x="75681" y="420660"/>
                  <a:pt x="64191" y="410036"/>
                  <a:pt x="64191" y="401194"/>
                </a:cubicBezTo>
                <a:close/>
                <a:moveTo>
                  <a:pt x="64191" y="448663"/>
                </a:moveTo>
                <a:cubicBezTo>
                  <a:pt x="73402" y="454473"/>
                  <a:pt x="84299" y="459496"/>
                  <a:pt x="96287" y="463796"/>
                </a:cubicBezTo>
                <a:lnTo>
                  <a:pt x="96287" y="493886"/>
                </a:lnTo>
                <a:cubicBezTo>
                  <a:pt x="75681" y="484851"/>
                  <a:pt x="64191" y="474228"/>
                  <a:pt x="64191" y="465385"/>
                </a:cubicBezTo>
                <a:close/>
                <a:moveTo>
                  <a:pt x="64191" y="512855"/>
                </a:moveTo>
                <a:cubicBezTo>
                  <a:pt x="73402" y="518664"/>
                  <a:pt x="84299" y="523687"/>
                  <a:pt x="96287" y="527988"/>
                </a:cubicBezTo>
                <a:lnTo>
                  <a:pt x="96287" y="558077"/>
                </a:lnTo>
                <a:cubicBezTo>
                  <a:pt x="75681" y="549042"/>
                  <a:pt x="64191" y="538419"/>
                  <a:pt x="64191" y="529576"/>
                </a:cubicBezTo>
                <a:close/>
                <a:moveTo>
                  <a:pt x="48143" y="641911"/>
                </a:moveTo>
                <a:cubicBezTo>
                  <a:pt x="39301" y="641911"/>
                  <a:pt x="32096" y="634705"/>
                  <a:pt x="32096" y="625863"/>
                </a:cubicBezTo>
                <a:cubicBezTo>
                  <a:pt x="32096" y="617021"/>
                  <a:pt x="39301" y="609815"/>
                  <a:pt x="48143" y="609815"/>
                </a:cubicBezTo>
                <a:lnTo>
                  <a:pt x="361411" y="609815"/>
                </a:lnTo>
                <a:cubicBezTo>
                  <a:pt x="353275" y="619652"/>
                  <a:pt x="346310" y="630453"/>
                  <a:pt x="340437" y="641911"/>
                </a:cubicBezTo>
                <a:close/>
                <a:moveTo>
                  <a:pt x="641910" y="898675"/>
                </a:moveTo>
                <a:cubicBezTo>
                  <a:pt x="680665" y="898675"/>
                  <a:pt x="713082" y="926293"/>
                  <a:pt x="720528" y="962866"/>
                </a:cubicBezTo>
                <a:lnTo>
                  <a:pt x="274433" y="962866"/>
                </a:lnTo>
                <a:cubicBezTo>
                  <a:pt x="281879" y="926293"/>
                  <a:pt x="314311" y="898675"/>
                  <a:pt x="353051" y="898675"/>
                </a:cubicBezTo>
                <a:close/>
                <a:moveTo>
                  <a:pt x="497480" y="866579"/>
                </a:moveTo>
                <a:cubicBezTo>
                  <a:pt x="417851" y="866579"/>
                  <a:pt x="353051" y="801779"/>
                  <a:pt x="353051" y="722149"/>
                </a:cubicBezTo>
                <a:cubicBezTo>
                  <a:pt x="353051" y="642520"/>
                  <a:pt x="417851" y="577720"/>
                  <a:pt x="497480" y="577720"/>
                </a:cubicBezTo>
                <a:cubicBezTo>
                  <a:pt x="577109" y="577720"/>
                  <a:pt x="641910" y="642520"/>
                  <a:pt x="641910" y="722149"/>
                </a:cubicBezTo>
                <a:cubicBezTo>
                  <a:pt x="641910" y="801779"/>
                  <a:pt x="577109" y="866579"/>
                  <a:pt x="497480" y="866579"/>
                </a:cubicBezTo>
                <a:close/>
                <a:moveTo>
                  <a:pt x="946817" y="641911"/>
                </a:moveTo>
                <a:lnTo>
                  <a:pt x="654524" y="641911"/>
                </a:lnTo>
                <a:cubicBezTo>
                  <a:pt x="648650" y="630453"/>
                  <a:pt x="641685" y="619652"/>
                  <a:pt x="633549" y="609815"/>
                </a:cubicBezTo>
                <a:lnTo>
                  <a:pt x="946817" y="609815"/>
                </a:lnTo>
                <a:cubicBezTo>
                  <a:pt x="955660" y="609815"/>
                  <a:pt x="962865" y="617021"/>
                  <a:pt x="962865" y="625863"/>
                </a:cubicBezTo>
                <a:cubicBezTo>
                  <a:pt x="962865" y="634705"/>
                  <a:pt x="955660" y="641911"/>
                  <a:pt x="946817" y="641911"/>
                </a:cubicBezTo>
                <a:close/>
              </a:path>
            </a:pathLst>
          </a:custGeom>
          <a:gradFill>
            <a:gsLst>
              <a:gs pos="100000">
                <a:schemeClr val="bg1">
                  <a:alpha val="0"/>
                </a:schemeClr>
              </a:gs>
              <a:gs pos="0">
                <a:srgbClr val="F2F7FC"/>
              </a:gs>
            </a:gsLst>
            <a:lin ang="5400000" scaled="0"/>
          </a:gradFill>
          <a:ln w="15925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53" name="弧形 152">
            <a:extLst>
              <a:ext uri="{FF2B5EF4-FFF2-40B4-BE49-F238E27FC236}">
                <a16:creationId xmlns:a16="http://schemas.microsoft.com/office/drawing/2014/main" id="{65E61540-A259-FC44-AE77-E5A37EF1F38D}"/>
              </a:ext>
            </a:extLst>
          </p:cNvPr>
          <p:cNvSpPr/>
          <p:nvPr/>
        </p:nvSpPr>
        <p:spPr>
          <a:xfrm rot="10800000">
            <a:off x="8890798" y="2531295"/>
            <a:ext cx="1854189" cy="1854186"/>
          </a:xfrm>
          <a:prstGeom prst="arc">
            <a:avLst>
              <a:gd name="adj1" fmla="val 12888505"/>
              <a:gd name="adj2" fmla="val 20439601"/>
            </a:avLst>
          </a:prstGeom>
          <a:noFill/>
          <a:ln w="50800" cap="rnd">
            <a:gradFill flip="none" rotWithShape="1">
              <a:gsLst>
                <a:gs pos="0">
                  <a:srgbClr val="F2F7FC">
                    <a:alpha val="90000"/>
                  </a:srgb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54" name="弧形 153">
            <a:extLst>
              <a:ext uri="{FF2B5EF4-FFF2-40B4-BE49-F238E27FC236}">
                <a16:creationId xmlns:a16="http://schemas.microsoft.com/office/drawing/2014/main" id="{3A95A9C8-2016-1840-BF35-528D8ABE9D6A}"/>
              </a:ext>
            </a:extLst>
          </p:cNvPr>
          <p:cNvSpPr/>
          <p:nvPr/>
        </p:nvSpPr>
        <p:spPr>
          <a:xfrm>
            <a:off x="8890799" y="2531295"/>
            <a:ext cx="1854189" cy="1854186"/>
          </a:xfrm>
          <a:prstGeom prst="arc">
            <a:avLst>
              <a:gd name="adj1" fmla="val 12888505"/>
              <a:gd name="adj2" fmla="val 20439601"/>
            </a:avLst>
          </a:prstGeom>
          <a:noFill/>
          <a:ln w="50800" cap="rnd">
            <a:gradFill flip="none" rotWithShape="1">
              <a:gsLst>
                <a:gs pos="0">
                  <a:srgbClr val="F2F7FC">
                    <a:alpha val="90000"/>
                  </a:srgbClr>
                </a:gs>
                <a:gs pos="99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55" name="椭圆 154">
            <a:extLst>
              <a:ext uri="{FF2B5EF4-FFF2-40B4-BE49-F238E27FC236}">
                <a16:creationId xmlns:a16="http://schemas.microsoft.com/office/drawing/2014/main" id="{61068DA3-3D95-0E48-89E6-0AEA9E02F7FA}"/>
              </a:ext>
            </a:extLst>
          </p:cNvPr>
          <p:cNvSpPr/>
          <p:nvPr/>
        </p:nvSpPr>
        <p:spPr>
          <a:xfrm>
            <a:off x="9235303" y="2875800"/>
            <a:ext cx="1165177" cy="1165175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56" name="弧形 155">
            <a:extLst>
              <a:ext uri="{FF2B5EF4-FFF2-40B4-BE49-F238E27FC236}">
                <a16:creationId xmlns:a16="http://schemas.microsoft.com/office/drawing/2014/main" id="{BA9A15E6-63C2-3842-B4CE-F709310572EB}"/>
              </a:ext>
            </a:extLst>
          </p:cNvPr>
          <p:cNvSpPr/>
          <p:nvPr/>
        </p:nvSpPr>
        <p:spPr>
          <a:xfrm rot="16200000">
            <a:off x="9122345" y="2762840"/>
            <a:ext cx="1391093" cy="1391095"/>
          </a:xfrm>
          <a:prstGeom prst="arc">
            <a:avLst>
              <a:gd name="adj1" fmla="val 16050563"/>
              <a:gd name="adj2" fmla="val 5589177"/>
            </a:avLst>
          </a:prstGeom>
          <a:noFill/>
          <a:ln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4193" tIns="12097" rIns="24193" bIns="12097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57" name="弧形 156">
            <a:extLst>
              <a:ext uri="{FF2B5EF4-FFF2-40B4-BE49-F238E27FC236}">
                <a16:creationId xmlns:a16="http://schemas.microsoft.com/office/drawing/2014/main" id="{B196AEA6-C49E-7046-852E-0D2CBC89BA15}"/>
              </a:ext>
            </a:extLst>
          </p:cNvPr>
          <p:cNvSpPr/>
          <p:nvPr/>
        </p:nvSpPr>
        <p:spPr>
          <a:xfrm>
            <a:off x="8988908" y="2629405"/>
            <a:ext cx="1657968" cy="1657965"/>
          </a:xfrm>
          <a:prstGeom prst="arc">
            <a:avLst>
              <a:gd name="adj1" fmla="val 19700047"/>
              <a:gd name="adj2" fmla="val 15080167"/>
            </a:avLst>
          </a:prstGeom>
          <a:noFill/>
          <a:ln w="635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4193" tIns="12097" rIns="24193" bIns="12097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59" name="任意多边形: 形状 158">
            <a:extLst>
              <a:ext uri="{FF2B5EF4-FFF2-40B4-BE49-F238E27FC236}">
                <a16:creationId xmlns:a16="http://schemas.microsoft.com/office/drawing/2014/main" id="{24714A32-CEBC-7E47-82DE-5287B53D053E}"/>
              </a:ext>
            </a:extLst>
          </p:cNvPr>
          <p:cNvSpPr/>
          <p:nvPr/>
        </p:nvSpPr>
        <p:spPr>
          <a:xfrm>
            <a:off x="9784191" y="3541745"/>
            <a:ext cx="67404" cy="157276"/>
          </a:xfrm>
          <a:custGeom>
            <a:avLst/>
            <a:gdLst>
              <a:gd name="connsiteX0" fmla="*/ 48143 w 96286"/>
              <a:gd name="connsiteY0" fmla="*/ 64191 h 224668"/>
              <a:gd name="connsiteX1" fmla="*/ 64191 w 96286"/>
              <a:gd name="connsiteY1" fmla="*/ 80239 h 224668"/>
              <a:gd name="connsiteX2" fmla="*/ 96287 w 96286"/>
              <a:gd name="connsiteY2" fmla="*/ 80239 h 224668"/>
              <a:gd name="connsiteX3" fmla="*/ 64191 w 96286"/>
              <a:gd name="connsiteY3" fmla="*/ 35048 h 224668"/>
              <a:gd name="connsiteX4" fmla="*/ 64191 w 96286"/>
              <a:gd name="connsiteY4" fmla="*/ 0 h 224668"/>
              <a:gd name="connsiteX5" fmla="*/ 32096 w 96286"/>
              <a:gd name="connsiteY5" fmla="*/ 0 h 224668"/>
              <a:gd name="connsiteX6" fmla="*/ 32096 w 96286"/>
              <a:gd name="connsiteY6" fmla="*/ 32096 h 224668"/>
              <a:gd name="connsiteX7" fmla="*/ 0 w 96286"/>
              <a:gd name="connsiteY7" fmla="*/ 32096 h 224668"/>
              <a:gd name="connsiteX8" fmla="*/ 0 w 96286"/>
              <a:gd name="connsiteY8" fmla="*/ 80239 h 224668"/>
              <a:gd name="connsiteX9" fmla="*/ 48143 w 96286"/>
              <a:gd name="connsiteY9" fmla="*/ 128382 h 224668"/>
              <a:gd name="connsiteX10" fmla="*/ 64191 w 96286"/>
              <a:gd name="connsiteY10" fmla="*/ 144430 h 224668"/>
              <a:gd name="connsiteX11" fmla="*/ 64191 w 96286"/>
              <a:gd name="connsiteY11" fmla="*/ 160478 h 224668"/>
              <a:gd name="connsiteX12" fmla="*/ 48143 w 96286"/>
              <a:gd name="connsiteY12" fmla="*/ 160478 h 224668"/>
              <a:gd name="connsiteX13" fmla="*/ 32096 w 96286"/>
              <a:gd name="connsiteY13" fmla="*/ 144430 h 224668"/>
              <a:gd name="connsiteX14" fmla="*/ 0 w 96286"/>
              <a:gd name="connsiteY14" fmla="*/ 144430 h 224668"/>
              <a:gd name="connsiteX15" fmla="*/ 32096 w 96286"/>
              <a:gd name="connsiteY15" fmla="*/ 189620 h 224668"/>
              <a:gd name="connsiteX16" fmla="*/ 32096 w 96286"/>
              <a:gd name="connsiteY16" fmla="*/ 224669 h 224668"/>
              <a:gd name="connsiteX17" fmla="*/ 64191 w 96286"/>
              <a:gd name="connsiteY17" fmla="*/ 224669 h 224668"/>
              <a:gd name="connsiteX18" fmla="*/ 64191 w 96286"/>
              <a:gd name="connsiteY18" fmla="*/ 192573 h 224668"/>
              <a:gd name="connsiteX19" fmla="*/ 96287 w 96286"/>
              <a:gd name="connsiteY19" fmla="*/ 192573 h 224668"/>
              <a:gd name="connsiteX20" fmla="*/ 96287 w 96286"/>
              <a:gd name="connsiteY20" fmla="*/ 144430 h 224668"/>
              <a:gd name="connsiteX21" fmla="*/ 48143 w 96286"/>
              <a:gd name="connsiteY21" fmla="*/ 96287 h 224668"/>
              <a:gd name="connsiteX22" fmla="*/ 32096 w 96286"/>
              <a:gd name="connsiteY22" fmla="*/ 80239 h 224668"/>
              <a:gd name="connsiteX23" fmla="*/ 32096 w 96286"/>
              <a:gd name="connsiteY23" fmla="*/ 64191 h 224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96286" h="224668">
                <a:moveTo>
                  <a:pt x="48143" y="64191"/>
                </a:moveTo>
                <a:cubicBezTo>
                  <a:pt x="56986" y="64191"/>
                  <a:pt x="64191" y="71397"/>
                  <a:pt x="64191" y="80239"/>
                </a:cubicBezTo>
                <a:lnTo>
                  <a:pt x="96287" y="80239"/>
                </a:lnTo>
                <a:cubicBezTo>
                  <a:pt x="96287" y="59345"/>
                  <a:pt x="82822" y="41692"/>
                  <a:pt x="64191" y="35048"/>
                </a:cubicBezTo>
                <a:lnTo>
                  <a:pt x="64191" y="0"/>
                </a:lnTo>
                <a:lnTo>
                  <a:pt x="32096" y="0"/>
                </a:lnTo>
                <a:lnTo>
                  <a:pt x="32096" y="32096"/>
                </a:lnTo>
                <a:lnTo>
                  <a:pt x="0" y="32096"/>
                </a:lnTo>
                <a:lnTo>
                  <a:pt x="0" y="80239"/>
                </a:lnTo>
                <a:cubicBezTo>
                  <a:pt x="0" y="106782"/>
                  <a:pt x="21600" y="128382"/>
                  <a:pt x="48143" y="128382"/>
                </a:cubicBezTo>
                <a:cubicBezTo>
                  <a:pt x="56986" y="128382"/>
                  <a:pt x="64191" y="135588"/>
                  <a:pt x="64191" y="144430"/>
                </a:cubicBezTo>
                <a:lnTo>
                  <a:pt x="64191" y="160478"/>
                </a:lnTo>
                <a:lnTo>
                  <a:pt x="48143" y="160478"/>
                </a:lnTo>
                <a:cubicBezTo>
                  <a:pt x="39301" y="160478"/>
                  <a:pt x="32096" y="153272"/>
                  <a:pt x="32096" y="144430"/>
                </a:cubicBezTo>
                <a:lnTo>
                  <a:pt x="0" y="144430"/>
                </a:lnTo>
                <a:cubicBezTo>
                  <a:pt x="0" y="165324"/>
                  <a:pt x="13464" y="182977"/>
                  <a:pt x="32096" y="189620"/>
                </a:cubicBezTo>
                <a:lnTo>
                  <a:pt x="32096" y="224669"/>
                </a:lnTo>
                <a:lnTo>
                  <a:pt x="64191" y="224669"/>
                </a:lnTo>
                <a:lnTo>
                  <a:pt x="64191" y="192573"/>
                </a:lnTo>
                <a:lnTo>
                  <a:pt x="96287" y="192573"/>
                </a:lnTo>
                <a:lnTo>
                  <a:pt x="96287" y="144430"/>
                </a:lnTo>
                <a:cubicBezTo>
                  <a:pt x="96287" y="117887"/>
                  <a:pt x="74686" y="96287"/>
                  <a:pt x="48143" y="96287"/>
                </a:cubicBezTo>
                <a:cubicBezTo>
                  <a:pt x="39301" y="96287"/>
                  <a:pt x="32096" y="89081"/>
                  <a:pt x="32096" y="80239"/>
                </a:cubicBezTo>
                <a:lnTo>
                  <a:pt x="32096" y="64191"/>
                </a:lnTo>
                <a:close/>
              </a:path>
            </a:pathLst>
          </a:custGeom>
          <a:gradFill>
            <a:gsLst>
              <a:gs pos="100000">
                <a:schemeClr val="bg1">
                  <a:alpha val="0"/>
                </a:schemeClr>
              </a:gs>
              <a:gs pos="0">
                <a:srgbClr val="F2F7FC"/>
              </a:gs>
            </a:gsLst>
            <a:lin ang="5400000" scaled="0"/>
          </a:gradFill>
          <a:ln w="15925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60" name="任意多边形: 形状 159">
            <a:extLst>
              <a:ext uri="{FF2B5EF4-FFF2-40B4-BE49-F238E27FC236}">
                <a16:creationId xmlns:a16="http://schemas.microsoft.com/office/drawing/2014/main" id="{597A83FC-7EAF-0946-8272-014AB748C388}"/>
              </a:ext>
            </a:extLst>
          </p:cNvPr>
          <p:cNvSpPr/>
          <p:nvPr/>
        </p:nvSpPr>
        <p:spPr>
          <a:xfrm>
            <a:off x="9739255" y="3609149"/>
            <a:ext cx="22468" cy="22468"/>
          </a:xfrm>
          <a:custGeom>
            <a:avLst/>
            <a:gdLst>
              <a:gd name="connsiteX0" fmla="*/ 32096 w 32095"/>
              <a:gd name="connsiteY0" fmla="*/ 16048 h 32095"/>
              <a:gd name="connsiteX1" fmla="*/ 16048 w 32095"/>
              <a:gd name="connsiteY1" fmla="*/ 32096 h 32095"/>
              <a:gd name="connsiteX2" fmla="*/ 0 w 32095"/>
              <a:gd name="connsiteY2" fmla="*/ 16048 h 32095"/>
              <a:gd name="connsiteX3" fmla="*/ 16048 w 32095"/>
              <a:gd name="connsiteY3" fmla="*/ 0 h 32095"/>
              <a:gd name="connsiteX4" fmla="*/ 32096 w 32095"/>
              <a:gd name="connsiteY4" fmla="*/ 16048 h 32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095" h="32095">
                <a:moveTo>
                  <a:pt x="32096" y="16048"/>
                </a:moveTo>
                <a:cubicBezTo>
                  <a:pt x="32096" y="24911"/>
                  <a:pt x="24911" y="32096"/>
                  <a:pt x="16048" y="32096"/>
                </a:cubicBezTo>
                <a:cubicBezTo>
                  <a:pt x="7185" y="32096"/>
                  <a:pt x="0" y="24911"/>
                  <a:pt x="0" y="16048"/>
                </a:cubicBezTo>
                <a:cubicBezTo>
                  <a:pt x="0" y="7185"/>
                  <a:pt x="7185" y="0"/>
                  <a:pt x="16048" y="0"/>
                </a:cubicBezTo>
                <a:cubicBezTo>
                  <a:pt x="24911" y="0"/>
                  <a:pt x="32096" y="7185"/>
                  <a:pt x="32096" y="16048"/>
                </a:cubicBezTo>
                <a:close/>
              </a:path>
            </a:pathLst>
          </a:custGeom>
          <a:gradFill>
            <a:gsLst>
              <a:gs pos="100000">
                <a:schemeClr val="bg1">
                  <a:alpha val="0"/>
                </a:schemeClr>
              </a:gs>
              <a:gs pos="0">
                <a:srgbClr val="F2F7FC"/>
              </a:gs>
            </a:gsLst>
            <a:lin ang="5400000" scaled="0"/>
          </a:gradFill>
          <a:ln w="15925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61" name="任意多边形: 形状 160">
            <a:extLst>
              <a:ext uri="{FF2B5EF4-FFF2-40B4-BE49-F238E27FC236}">
                <a16:creationId xmlns:a16="http://schemas.microsoft.com/office/drawing/2014/main" id="{46E8B838-2DA1-E14A-A068-1B15CC2F20FA}"/>
              </a:ext>
            </a:extLst>
          </p:cNvPr>
          <p:cNvSpPr/>
          <p:nvPr/>
        </p:nvSpPr>
        <p:spPr>
          <a:xfrm>
            <a:off x="9874064" y="3609149"/>
            <a:ext cx="22468" cy="22468"/>
          </a:xfrm>
          <a:custGeom>
            <a:avLst/>
            <a:gdLst>
              <a:gd name="connsiteX0" fmla="*/ 32096 w 32095"/>
              <a:gd name="connsiteY0" fmla="*/ 16048 h 32095"/>
              <a:gd name="connsiteX1" fmla="*/ 16048 w 32095"/>
              <a:gd name="connsiteY1" fmla="*/ 32096 h 32095"/>
              <a:gd name="connsiteX2" fmla="*/ 0 w 32095"/>
              <a:gd name="connsiteY2" fmla="*/ 16048 h 32095"/>
              <a:gd name="connsiteX3" fmla="*/ 16048 w 32095"/>
              <a:gd name="connsiteY3" fmla="*/ 0 h 32095"/>
              <a:gd name="connsiteX4" fmla="*/ 32096 w 32095"/>
              <a:gd name="connsiteY4" fmla="*/ 16048 h 32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095" h="32095">
                <a:moveTo>
                  <a:pt x="32096" y="16048"/>
                </a:moveTo>
                <a:cubicBezTo>
                  <a:pt x="32096" y="24911"/>
                  <a:pt x="24911" y="32096"/>
                  <a:pt x="16048" y="32096"/>
                </a:cubicBezTo>
                <a:cubicBezTo>
                  <a:pt x="7185" y="32096"/>
                  <a:pt x="0" y="24911"/>
                  <a:pt x="0" y="16048"/>
                </a:cubicBezTo>
                <a:cubicBezTo>
                  <a:pt x="0" y="7185"/>
                  <a:pt x="7185" y="0"/>
                  <a:pt x="16048" y="0"/>
                </a:cubicBezTo>
                <a:cubicBezTo>
                  <a:pt x="24911" y="0"/>
                  <a:pt x="32096" y="7185"/>
                  <a:pt x="32096" y="16048"/>
                </a:cubicBezTo>
                <a:close/>
              </a:path>
            </a:pathLst>
          </a:custGeom>
          <a:gradFill>
            <a:gsLst>
              <a:gs pos="100000">
                <a:schemeClr val="bg1">
                  <a:alpha val="0"/>
                </a:schemeClr>
              </a:gs>
              <a:gs pos="0">
                <a:srgbClr val="F2F7FC"/>
              </a:gs>
            </a:gsLst>
            <a:lin ang="5400000" scaled="0"/>
          </a:gradFill>
          <a:ln w="15925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62" name="任意多边形: 形状 161">
            <a:extLst>
              <a:ext uri="{FF2B5EF4-FFF2-40B4-BE49-F238E27FC236}">
                <a16:creationId xmlns:a16="http://schemas.microsoft.com/office/drawing/2014/main" id="{7456B6FD-C159-DE40-BF95-54AF70349C18}"/>
              </a:ext>
            </a:extLst>
          </p:cNvPr>
          <p:cNvSpPr/>
          <p:nvPr/>
        </p:nvSpPr>
        <p:spPr>
          <a:xfrm>
            <a:off x="9469638" y="3114851"/>
            <a:ext cx="696512" cy="696512"/>
          </a:xfrm>
          <a:custGeom>
            <a:avLst/>
            <a:gdLst>
              <a:gd name="connsiteX0" fmla="*/ 946817 w 994960"/>
              <a:gd name="connsiteY0" fmla="*/ 577720 h 994961"/>
              <a:gd name="connsiteX1" fmla="*/ 929791 w 994960"/>
              <a:gd name="connsiteY1" fmla="*/ 577720 h 994961"/>
              <a:gd name="connsiteX2" fmla="*/ 962865 w 994960"/>
              <a:gd name="connsiteY2" fmla="*/ 529576 h 994961"/>
              <a:gd name="connsiteX3" fmla="*/ 962865 w 994960"/>
              <a:gd name="connsiteY3" fmla="*/ 80239 h 994961"/>
              <a:gd name="connsiteX4" fmla="*/ 786340 w 994960"/>
              <a:gd name="connsiteY4" fmla="*/ 0 h 994961"/>
              <a:gd name="connsiteX5" fmla="*/ 609815 w 994960"/>
              <a:gd name="connsiteY5" fmla="*/ 80239 h 994961"/>
              <a:gd name="connsiteX6" fmla="*/ 609815 w 994960"/>
              <a:gd name="connsiteY6" fmla="*/ 529576 h 994961"/>
              <a:gd name="connsiteX7" fmla="*/ 642889 w 994960"/>
              <a:gd name="connsiteY7" fmla="*/ 577720 h 994961"/>
              <a:gd name="connsiteX8" fmla="*/ 598661 w 994960"/>
              <a:gd name="connsiteY8" fmla="*/ 577720 h 994961"/>
              <a:gd name="connsiteX9" fmla="*/ 497480 w 994960"/>
              <a:gd name="connsiteY9" fmla="*/ 545624 h 994961"/>
              <a:gd name="connsiteX10" fmla="*/ 396299 w 994960"/>
              <a:gd name="connsiteY10" fmla="*/ 577720 h 994961"/>
              <a:gd name="connsiteX11" fmla="*/ 352072 w 994960"/>
              <a:gd name="connsiteY11" fmla="*/ 577720 h 994961"/>
              <a:gd name="connsiteX12" fmla="*/ 385146 w 994960"/>
              <a:gd name="connsiteY12" fmla="*/ 529576 h 994961"/>
              <a:gd name="connsiteX13" fmla="*/ 385146 w 994960"/>
              <a:gd name="connsiteY13" fmla="*/ 272812 h 994961"/>
              <a:gd name="connsiteX14" fmla="*/ 208621 w 994960"/>
              <a:gd name="connsiteY14" fmla="*/ 192573 h 994961"/>
              <a:gd name="connsiteX15" fmla="*/ 32096 w 994960"/>
              <a:gd name="connsiteY15" fmla="*/ 272812 h 994961"/>
              <a:gd name="connsiteX16" fmla="*/ 32096 w 994960"/>
              <a:gd name="connsiteY16" fmla="*/ 529576 h 994961"/>
              <a:gd name="connsiteX17" fmla="*/ 65170 w 994960"/>
              <a:gd name="connsiteY17" fmla="*/ 577720 h 994961"/>
              <a:gd name="connsiteX18" fmla="*/ 48143 w 994960"/>
              <a:gd name="connsiteY18" fmla="*/ 577720 h 994961"/>
              <a:gd name="connsiteX19" fmla="*/ 0 w 994960"/>
              <a:gd name="connsiteY19" fmla="*/ 625863 h 994961"/>
              <a:gd name="connsiteX20" fmla="*/ 48143 w 994960"/>
              <a:gd name="connsiteY20" fmla="*/ 674006 h 994961"/>
              <a:gd name="connsiteX21" fmla="*/ 327791 w 994960"/>
              <a:gd name="connsiteY21" fmla="*/ 674006 h 994961"/>
              <a:gd name="connsiteX22" fmla="*/ 320955 w 994960"/>
              <a:gd name="connsiteY22" fmla="*/ 722149 h 994961"/>
              <a:gd name="connsiteX23" fmla="*/ 396299 w 994960"/>
              <a:gd name="connsiteY23" fmla="*/ 866579 h 994961"/>
              <a:gd name="connsiteX24" fmla="*/ 353051 w 994960"/>
              <a:gd name="connsiteY24" fmla="*/ 866579 h 994961"/>
              <a:gd name="connsiteX25" fmla="*/ 240716 w 994960"/>
              <a:gd name="connsiteY25" fmla="*/ 978914 h 994961"/>
              <a:gd name="connsiteX26" fmla="*/ 240716 w 994960"/>
              <a:gd name="connsiteY26" fmla="*/ 994962 h 994961"/>
              <a:gd name="connsiteX27" fmla="*/ 754244 w 994960"/>
              <a:gd name="connsiteY27" fmla="*/ 994962 h 994961"/>
              <a:gd name="connsiteX28" fmla="*/ 754244 w 994960"/>
              <a:gd name="connsiteY28" fmla="*/ 978914 h 994961"/>
              <a:gd name="connsiteX29" fmla="*/ 641910 w 994960"/>
              <a:gd name="connsiteY29" fmla="*/ 866579 h 994961"/>
              <a:gd name="connsiteX30" fmla="*/ 598661 w 994960"/>
              <a:gd name="connsiteY30" fmla="*/ 866579 h 994961"/>
              <a:gd name="connsiteX31" fmla="*/ 674006 w 994960"/>
              <a:gd name="connsiteY31" fmla="*/ 722149 h 994961"/>
              <a:gd name="connsiteX32" fmla="*/ 667169 w 994960"/>
              <a:gd name="connsiteY32" fmla="*/ 674006 h 994961"/>
              <a:gd name="connsiteX33" fmla="*/ 946817 w 994960"/>
              <a:gd name="connsiteY33" fmla="*/ 674006 h 994961"/>
              <a:gd name="connsiteX34" fmla="*/ 994961 w 994960"/>
              <a:gd name="connsiteY34" fmla="*/ 625863 h 994961"/>
              <a:gd name="connsiteX35" fmla="*/ 946817 w 994960"/>
              <a:gd name="connsiteY35" fmla="*/ 577720 h 994961"/>
              <a:gd name="connsiteX36" fmla="*/ 770292 w 994960"/>
              <a:gd name="connsiteY36" fmla="*/ 160157 h 994961"/>
              <a:gd name="connsiteX37" fmla="*/ 770292 w 994960"/>
              <a:gd name="connsiteY37" fmla="*/ 192252 h 994961"/>
              <a:gd name="connsiteX38" fmla="*/ 706101 w 994960"/>
              <a:gd name="connsiteY38" fmla="*/ 183522 h 994961"/>
              <a:gd name="connsiteX39" fmla="*/ 706101 w 994960"/>
              <a:gd name="connsiteY39" fmla="*/ 152037 h 994961"/>
              <a:gd name="connsiteX40" fmla="*/ 770292 w 994960"/>
              <a:gd name="connsiteY40" fmla="*/ 160157 h 994961"/>
              <a:gd name="connsiteX41" fmla="*/ 802388 w 994960"/>
              <a:gd name="connsiteY41" fmla="*/ 577399 h 994961"/>
              <a:gd name="connsiteX42" fmla="*/ 802388 w 994960"/>
              <a:gd name="connsiteY42" fmla="*/ 545303 h 994961"/>
              <a:gd name="connsiteX43" fmla="*/ 866579 w 994960"/>
              <a:gd name="connsiteY43" fmla="*/ 537183 h 994961"/>
              <a:gd name="connsiteX44" fmla="*/ 866579 w 994960"/>
              <a:gd name="connsiteY44" fmla="*/ 568669 h 994961"/>
              <a:gd name="connsiteX45" fmla="*/ 802388 w 994960"/>
              <a:gd name="connsiteY45" fmla="*/ 577399 h 994961"/>
              <a:gd name="connsiteX46" fmla="*/ 802388 w 994960"/>
              <a:gd name="connsiteY46" fmla="*/ 513208 h 994961"/>
              <a:gd name="connsiteX47" fmla="*/ 802388 w 994960"/>
              <a:gd name="connsiteY47" fmla="*/ 481112 h 994961"/>
              <a:gd name="connsiteX48" fmla="*/ 866579 w 994960"/>
              <a:gd name="connsiteY48" fmla="*/ 472992 h 994961"/>
              <a:gd name="connsiteX49" fmla="*/ 866579 w 994960"/>
              <a:gd name="connsiteY49" fmla="*/ 504478 h 994961"/>
              <a:gd name="connsiteX50" fmla="*/ 802388 w 994960"/>
              <a:gd name="connsiteY50" fmla="*/ 513208 h 994961"/>
              <a:gd name="connsiteX51" fmla="*/ 802388 w 994960"/>
              <a:gd name="connsiteY51" fmla="*/ 449016 h 994961"/>
              <a:gd name="connsiteX52" fmla="*/ 802388 w 994960"/>
              <a:gd name="connsiteY52" fmla="*/ 416921 h 994961"/>
              <a:gd name="connsiteX53" fmla="*/ 866579 w 994960"/>
              <a:gd name="connsiteY53" fmla="*/ 408801 h 994961"/>
              <a:gd name="connsiteX54" fmla="*/ 866579 w 994960"/>
              <a:gd name="connsiteY54" fmla="*/ 440287 h 994961"/>
              <a:gd name="connsiteX55" fmla="*/ 802388 w 994960"/>
              <a:gd name="connsiteY55" fmla="*/ 449016 h 994961"/>
              <a:gd name="connsiteX56" fmla="*/ 802388 w 994960"/>
              <a:gd name="connsiteY56" fmla="*/ 384825 h 994961"/>
              <a:gd name="connsiteX57" fmla="*/ 802388 w 994960"/>
              <a:gd name="connsiteY57" fmla="*/ 352730 h 994961"/>
              <a:gd name="connsiteX58" fmla="*/ 866579 w 994960"/>
              <a:gd name="connsiteY58" fmla="*/ 344610 h 994961"/>
              <a:gd name="connsiteX59" fmla="*/ 866579 w 994960"/>
              <a:gd name="connsiteY59" fmla="*/ 376095 h 994961"/>
              <a:gd name="connsiteX60" fmla="*/ 802388 w 994960"/>
              <a:gd name="connsiteY60" fmla="*/ 384825 h 994961"/>
              <a:gd name="connsiteX61" fmla="*/ 802388 w 994960"/>
              <a:gd name="connsiteY61" fmla="*/ 320634 h 994961"/>
              <a:gd name="connsiteX62" fmla="*/ 802388 w 994960"/>
              <a:gd name="connsiteY62" fmla="*/ 288539 h 994961"/>
              <a:gd name="connsiteX63" fmla="*/ 866579 w 994960"/>
              <a:gd name="connsiteY63" fmla="*/ 280419 h 994961"/>
              <a:gd name="connsiteX64" fmla="*/ 866579 w 994960"/>
              <a:gd name="connsiteY64" fmla="*/ 311904 h 994961"/>
              <a:gd name="connsiteX65" fmla="*/ 802388 w 994960"/>
              <a:gd name="connsiteY65" fmla="*/ 320634 h 994961"/>
              <a:gd name="connsiteX66" fmla="*/ 802388 w 994960"/>
              <a:gd name="connsiteY66" fmla="*/ 256443 h 994961"/>
              <a:gd name="connsiteX67" fmla="*/ 802388 w 994960"/>
              <a:gd name="connsiteY67" fmla="*/ 224348 h 994961"/>
              <a:gd name="connsiteX68" fmla="*/ 866579 w 994960"/>
              <a:gd name="connsiteY68" fmla="*/ 216228 h 994961"/>
              <a:gd name="connsiteX69" fmla="*/ 866579 w 994960"/>
              <a:gd name="connsiteY69" fmla="*/ 247713 h 994961"/>
              <a:gd name="connsiteX70" fmla="*/ 802388 w 994960"/>
              <a:gd name="connsiteY70" fmla="*/ 256443 h 994961"/>
              <a:gd name="connsiteX71" fmla="*/ 802388 w 994960"/>
              <a:gd name="connsiteY71" fmla="*/ 192252 h 994961"/>
              <a:gd name="connsiteX72" fmla="*/ 802388 w 994960"/>
              <a:gd name="connsiteY72" fmla="*/ 160157 h 994961"/>
              <a:gd name="connsiteX73" fmla="*/ 866579 w 994960"/>
              <a:gd name="connsiteY73" fmla="*/ 152037 h 994961"/>
              <a:gd name="connsiteX74" fmla="*/ 866579 w 994960"/>
              <a:gd name="connsiteY74" fmla="*/ 183522 h 994961"/>
              <a:gd name="connsiteX75" fmla="*/ 802388 w 994960"/>
              <a:gd name="connsiteY75" fmla="*/ 192252 h 994961"/>
              <a:gd name="connsiteX76" fmla="*/ 770292 w 994960"/>
              <a:gd name="connsiteY76" fmla="*/ 224348 h 994961"/>
              <a:gd name="connsiteX77" fmla="*/ 770292 w 994960"/>
              <a:gd name="connsiteY77" fmla="*/ 256443 h 994961"/>
              <a:gd name="connsiteX78" fmla="*/ 706101 w 994960"/>
              <a:gd name="connsiteY78" fmla="*/ 247713 h 994961"/>
              <a:gd name="connsiteX79" fmla="*/ 706101 w 994960"/>
              <a:gd name="connsiteY79" fmla="*/ 216228 h 994961"/>
              <a:gd name="connsiteX80" fmla="*/ 770292 w 994960"/>
              <a:gd name="connsiteY80" fmla="*/ 224348 h 994961"/>
              <a:gd name="connsiteX81" fmla="*/ 770292 w 994960"/>
              <a:gd name="connsiteY81" fmla="*/ 288539 h 994961"/>
              <a:gd name="connsiteX82" fmla="*/ 770292 w 994960"/>
              <a:gd name="connsiteY82" fmla="*/ 320634 h 994961"/>
              <a:gd name="connsiteX83" fmla="*/ 706101 w 994960"/>
              <a:gd name="connsiteY83" fmla="*/ 311904 h 994961"/>
              <a:gd name="connsiteX84" fmla="*/ 706101 w 994960"/>
              <a:gd name="connsiteY84" fmla="*/ 280419 h 994961"/>
              <a:gd name="connsiteX85" fmla="*/ 770292 w 994960"/>
              <a:gd name="connsiteY85" fmla="*/ 288539 h 994961"/>
              <a:gd name="connsiteX86" fmla="*/ 770292 w 994960"/>
              <a:gd name="connsiteY86" fmla="*/ 352730 h 994961"/>
              <a:gd name="connsiteX87" fmla="*/ 770292 w 994960"/>
              <a:gd name="connsiteY87" fmla="*/ 384825 h 994961"/>
              <a:gd name="connsiteX88" fmla="*/ 706101 w 994960"/>
              <a:gd name="connsiteY88" fmla="*/ 376095 h 994961"/>
              <a:gd name="connsiteX89" fmla="*/ 706101 w 994960"/>
              <a:gd name="connsiteY89" fmla="*/ 344610 h 994961"/>
              <a:gd name="connsiteX90" fmla="*/ 770292 w 994960"/>
              <a:gd name="connsiteY90" fmla="*/ 352730 h 994961"/>
              <a:gd name="connsiteX91" fmla="*/ 770292 w 994960"/>
              <a:gd name="connsiteY91" fmla="*/ 416921 h 994961"/>
              <a:gd name="connsiteX92" fmla="*/ 770292 w 994960"/>
              <a:gd name="connsiteY92" fmla="*/ 449016 h 994961"/>
              <a:gd name="connsiteX93" fmla="*/ 706101 w 994960"/>
              <a:gd name="connsiteY93" fmla="*/ 440287 h 994961"/>
              <a:gd name="connsiteX94" fmla="*/ 706101 w 994960"/>
              <a:gd name="connsiteY94" fmla="*/ 408801 h 994961"/>
              <a:gd name="connsiteX95" fmla="*/ 770292 w 994960"/>
              <a:gd name="connsiteY95" fmla="*/ 416921 h 994961"/>
              <a:gd name="connsiteX96" fmla="*/ 770292 w 994960"/>
              <a:gd name="connsiteY96" fmla="*/ 481112 h 994961"/>
              <a:gd name="connsiteX97" fmla="*/ 770292 w 994960"/>
              <a:gd name="connsiteY97" fmla="*/ 513208 h 994961"/>
              <a:gd name="connsiteX98" fmla="*/ 706101 w 994960"/>
              <a:gd name="connsiteY98" fmla="*/ 504478 h 994961"/>
              <a:gd name="connsiteX99" fmla="*/ 706101 w 994960"/>
              <a:gd name="connsiteY99" fmla="*/ 472992 h 994961"/>
              <a:gd name="connsiteX100" fmla="*/ 770292 w 994960"/>
              <a:gd name="connsiteY100" fmla="*/ 481112 h 994961"/>
              <a:gd name="connsiteX101" fmla="*/ 770292 w 994960"/>
              <a:gd name="connsiteY101" fmla="*/ 545303 h 994961"/>
              <a:gd name="connsiteX102" fmla="*/ 770292 w 994960"/>
              <a:gd name="connsiteY102" fmla="*/ 577399 h 994961"/>
              <a:gd name="connsiteX103" fmla="*/ 706101 w 994960"/>
              <a:gd name="connsiteY103" fmla="*/ 568669 h 994961"/>
              <a:gd name="connsiteX104" fmla="*/ 706101 w 994960"/>
              <a:gd name="connsiteY104" fmla="*/ 537183 h 994961"/>
              <a:gd name="connsiteX105" fmla="*/ 770292 w 994960"/>
              <a:gd name="connsiteY105" fmla="*/ 545303 h 994961"/>
              <a:gd name="connsiteX106" fmla="*/ 898674 w 994960"/>
              <a:gd name="connsiteY106" fmla="*/ 558077 h 994961"/>
              <a:gd name="connsiteX107" fmla="*/ 898674 w 994960"/>
              <a:gd name="connsiteY107" fmla="*/ 527988 h 994961"/>
              <a:gd name="connsiteX108" fmla="*/ 930770 w 994960"/>
              <a:gd name="connsiteY108" fmla="*/ 512855 h 994961"/>
              <a:gd name="connsiteX109" fmla="*/ 930770 w 994960"/>
              <a:gd name="connsiteY109" fmla="*/ 529576 h 994961"/>
              <a:gd name="connsiteX110" fmla="*/ 898674 w 994960"/>
              <a:gd name="connsiteY110" fmla="*/ 558077 h 994961"/>
              <a:gd name="connsiteX111" fmla="*/ 898674 w 994960"/>
              <a:gd name="connsiteY111" fmla="*/ 493886 h 994961"/>
              <a:gd name="connsiteX112" fmla="*/ 898674 w 994960"/>
              <a:gd name="connsiteY112" fmla="*/ 463796 h 994961"/>
              <a:gd name="connsiteX113" fmla="*/ 930770 w 994960"/>
              <a:gd name="connsiteY113" fmla="*/ 448663 h 994961"/>
              <a:gd name="connsiteX114" fmla="*/ 930770 w 994960"/>
              <a:gd name="connsiteY114" fmla="*/ 465385 h 994961"/>
              <a:gd name="connsiteX115" fmla="*/ 898674 w 994960"/>
              <a:gd name="connsiteY115" fmla="*/ 493886 h 994961"/>
              <a:gd name="connsiteX116" fmla="*/ 898674 w 994960"/>
              <a:gd name="connsiteY116" fmla="*/ 429695 h 994961"/>
              <a:gd name="connsiteX117" fmla="*/ 898674 w 994960"/>
              <a:gd name="connsiteY117" fmla="*/ 399605 h 994961"/>
              <a:gd name="connsiteX118" fmla="*/ 930770 w 994960"/>
              <a:gd name="connsiteY118" fmla="*/ 384472 h 994961"/>
              <a:gd name="connsiteX119" fmla="*/ 930770 w 994960"/>
              <a:gd name="connsiteY119" fmla="*/ 401194 h 994961"/>
              <a:gd name="connsiteX120" fmla="*/ 898674 w 994960"/>
              <a:gd name="connsiteY120" fmla="*/ 429695 h 994961"/>
              <a:gd name="connsiteX121" fmla="*/ 898674 w 994960"/>
              <a:gd name="connsiteY121" fmla="*/ 365504 h 994961"/>
              <a:gd name="connsiteX122" fmla="*/ 898674 w 994960"/>
              <a:gd name="connsiteY122" fmla="*/ 335414 h 994961"/>
              <a:gd name="connsiteX123" fmla="*/ 930770 w 994960"/>
              <a:gd name="connsiteY123" fmla="*/ 320281 h 994961"/>
              <a:gd name="connsiteX124" fmla="*/ 930770 w 994960"/>
              <a:gd name="connsiteY124" fmla="*/ 337003 h 994961"/>
              <a:gd name="connsiteX125" fmla="*/ 898674 w 994960"/>
              <a:gd name="connsiteY125" fmla="*/ 365504 h 994961"/>
              <a:gd name="connsiteX126" fmla="*/ 898674 w 994960"/>
              <a:gd name="connsiteY126" fmla="*/ 301313 h 994961"/>
              <a:gd name="connsiteX127" fmla="*/ 898674 w 994960"/>
              <a:gd name="connsiteY127" fmla="*/ 271223 h 994961"/>
              <a:gd name="connsiteX128" fmla="*/ 930770 w 994960"/>
              <a:gd name="connsiteY128" fmla="*/ 256090 h 994961"/>
              <a:gd name="connsiteX129" fmla="*/ 930770 w 994960"/>
              <a:gd name="connsiteY129" fmla="*/ 272812 h 994961"/>
              <a:gd name="connsiteX130" fmla="*/ 898674 w 994960"/>
              <a:gd name="connsiteY130" fmla="*/ 301313 h 994961"/>
              <a:gd name="connsiteX131" fmla="*/ 898674 w 994960"/>
              <a:gd name="connsiteY131" fmla="*/ 237122 h 994961"/>
              <a:gd name="connsiteX132" fmla="*/ 898674 w 994960"/>
              <a:gd name="connsiteY132" fmla="*/ 207032 h 994961"/>
              <a:gd name="connsiteX133" fmla="*/ 930770 w 994960"/>
              <a:gd name="connsiteY133" fmla="*/ 191899 h 994961"/>
              <a:gd name="connsiteX134" fmla="*/ 930770 w 994960"/>
              <a:gd name="connsiteY134" fmla="*/ 208621 h 994961"/>
              <a:gd name="connsiteX135" fmla="*/ 898674 w 994960"/>
              <a:gd name="connsiteY135" fmla="*/ 237122 h 994961"/>
              <a:gd name="connsiteX136" fmla="*/ 898674 w 994960"/>
              <a:gd name="connsiteY136" fmla="*/ 172931 h 994961"/>
              <a:gd name="connsiteX137" fmla="*/ 898674 w 994960"/>
              <a:gd name="connsiteY137" fmla="*/ 142841 h 994961"/>
              <a:gd name="connsiteX138" fmla="*/ 930770 w 994960"/>
              <a:gd name="connsiteY138" fmla="*/ 127708 h 994961"/>
              <a:gd name="connsiteX139" fmla="*/ 930770 w 994960"/>
              <a:gd name="connsiteY139" fmla="*/ 144430 h 994961"/>
              <a:gd name="connsiteX140" fmla="*/ 898674 w 994960"/>
              <a:gd name="connsiteY140" fmla="*/ 172931 h 994961"/>
              <a:gd name="connsiteX141" fmla="*/ 786340 w 994960"/>
              <a:gd name="connsiteY141" fmla="*/ 32096 h 994961"/>
              <a:gd name="connsiteX142" fmla="*/ 930770 w 994960"/>
              <a:gd name="connsiteY142" fmla="*/ 80239 h 994961"/>
              <a:gd name="connsiteX143" fmla="*/ 786340 w 994960"/>
              <a:gd name="connsiteY143" fmla="*/ 128382 h 994961"/>
              <a:gd name="connsiteX144" fmla="*/ 641910 w 994960"/>
              <a:gd name="connsiteY144" fmla="*/ 80239 h 994961"/>
              <a:gd name="connsiteX145" fmla="*/ 786340 w 994960"/>
              <a:gd name="connsiteY145" fmla="*/ 32096 h 994961"/>
              <a:gd name="connsiteX146" fmla="*/ 641910 w 994960"/>
              <a:gd name="connsiteY146" fmla="*/ 127708 h 994961"/>
              <a:gd name="connsiteX147" fmla="*/ 674006 w 994960"/>
              <a:gd name="connsiteY147" fmla="*/ 142841 h 994961"/>
              <a:gd name="connsiteX148" fmla="*/ 674006 w 994960"/>
              <a:gd name="connsiteY148" fmla="*/ 172931 h 994961"/>
              <a:gd name="connsiteX149" fmla="*/ 641910 w 994960"/>
              <a:gd name="connsiteY149" fmla="*/ 144430 h 994961"/>
              <a:gd name="connsiteX150" fmla="*/ 641910 w 994960"/>
              <a:gd name="connsiteY150" fmla="*/ 191899 h 994961"/>
              <a:gd name="connsiteX151" fmla="*/ 674006 w 994960"/>
              <a:gd name="connsiteY151" fmla="*/ 207032 h 994961"/>
              <a:gd name="connsiteX152" fmla="*/ 674006 w 994960"/>
              <a:gd name="connsiteY152" fmla="*/ 237122 h 994961"/>
              <a:gd name="connsiteX153" fmla="*/ 641910 w 994960"/>
              <a:gd name="connsiteY153" fmla="*/ 208621 h 994961"/>
              <a:gd name="connsiteX154" fmla="*/ 641910 w 994960"/>
              <a:gd name="connsiteY154" fmla="*/ 256090 h 994961"/>
              <a:gd name="connsiteX155" fmla="*/ 674006 w 994960"/>
              <a:gd name="connsiteY155" fmla="*/ 271223 h 994961"/>
              <a:gd name="connsiteX156" fmla="*/ 674006 w 994960"/>
              <a:gd name="connsiteY156" fmla="*/ 301313 h 994961"/>
              <a:gd name="connsiteX157" fmla="*/ 641910 w 994960"/>
              <a:gd name="connsiteY157" fmla="*/ 272812 h 994961"/>
              <a:gd name="connsiteX158" fmla="*/ 641910 w 994960"/>
              <a:gd name="connsiteY158" fmla="*/ 320281 h 994961"/>
              <a:gd name="connsiteX159" fmla="*/ 674006 w 994960"/>
              <a:gd name="connsiteY159" fmla="*/ 335414 h 994961"/>
              <a:gd name="connsiteX160" fmla="*/ 674006 w 994960"/>
              <a:gd name="connsiteY160" fmla="*/ 365504 h 994961"/>
              <a:gd name="connsiteX161" fmla="*/ 641910 w 994960"/>
              <a:gd name="connsiteY161" fmla="*/ 337003 h 994961"/>
              <a:gd name="connsiteX162" fmla="*/ 641910 w 994960"/>
              <a:gd name="connsiteY162" fmla="*/ 384472 h 994961"/>
              <a:gd name="connsiteX163" fmla="*/ 674006 w 994960"/>
              <a:gd name="connsiteY163" fmla="*/ 399605 h 994961"/>
              <a:gd name="connsiteX164" fmla="*/ 674006 w 994960"/>
              <a:gd name="connsiteY164" fmla="*/ 429695 h 994961"/>
              <a:gd name="connsiteX165" fmla="*/ 641910 w 994960"/>
              <a:gd name="connsiteY165" fmla="*/ 401194 h 994961"/>
              <a:gd name="connsiteX166" fmla="*/ 641910 w 994960"/>
              <a:gd name="connsiteY166" fmla="*/ 448663 h 994961"/>
              <a:gd name="connsiteX167" fmla="*/ 674006 w 994960"/>
              <a:gd name="connsiteY167" fmla="*/ 463796 h 994961"/>
              <a:gd name="connsiteX168" fmla="*/ 674006 w 994960"/>
              <a:gd name="connsiteY168" fmla="*/ 493886 h 994961"/>
              <a:gd name="connsiteX169" fmla="*/ 641910 w 994960"/>
              <a:gd name="connsiteY169" fmla="*/ 465385 h 994961"/>
              <a:gd name="connsiteX170" fmla="*/ 641910 w 994960"/>
              <a:gd name="connsiteY170" fmla="*/ 512855 h 994961"/>
              <a:gd name="connsiteX171" fmla="*/ 674006 w 994960"/>
              <a:gd name="connsiteY171" fmla="*/ 527988 h 994961"/>
              <a:gd name="connsiteX172" fmla="*/ 674006 w 994960"/>
              <a:gd name="connsiteY172" fmla="*/ 558077 h 994961"/>
              <a:gd name="connsiteX173" fmla="*/ 641910 w 994960"/>
              <a:gd name="connsiteY173" fmla="*/ 529576 h 994961"/>
              <a:gd name="connsiteX174" fmla="*/ 192573 w 994960"/>
              <a:gd name="connsiteY174" fmla="*/ 352730 h 994961"/>
              <a:gd name="connsiteX175" fmla="*/ 192573 w 994960"/>
              <a:gd name="connsiteY175" fmla="*/ 384825 h 994961"/>
              <a:gd name="connsiteX176" fmla="*/ 128382 w 994960"/>
              <a:gd name="connsiteY176" fmla="*/ 376095 h 994961"/>
              <a:gd name="connsiteX177" fmla="*/ 128382 w 994960"/>
              <a:gd name="connsiteY177" fmla="*/ 344610 h 994961"/>
              <a:gd name="connsiteX178" fmla="*/ 192573 w 994960"/>
              <a:gd name="connsiteY178" fmla="*/ 352730 h 994961"/>
              <a:gd name="connsiteX179" fmla="*/ 224669 w 994960"/>
              <a:gd name="connsiteY179" fmla="*/ 577399 h 994961"/>
              <a:gd name="connsiteX180" fmla="*/ 224669 w 994960"/>
              <a:gd name="connsiteY180" fmla="*/ 545303 h 994961"/>
              <a:gd name="connsiteX181" fmla="*/ 288860 w 994960"/>
              <a:gd name="connsiteY181" fmla="*/ 537183 h 994961"/>
              <a:gd name="connsiteX182" fmla="*/ 288860 w 994960"/>
              <a:gd name="connsiteY182" fmla="*/ 568669 h 994961"/>
              <a:gd name="connsiteX183" fmla="*/ 224669 w 994960"/>
              <a:gd name="connsiteY183" fmla="*/ 577399 h 994961"/>
              <a:gd name="connsiteX184" fmla="*/ 224669 w 994960"/>
              <a:gd name="connsiteY184" fmla="*/ 513208 h 994961"/>
              <a:gd name="connsiteX185" fmla="*/ 224669 w 994960"/>
              <a:gd name="connsiteY185" fmla="*/ 481112 h 994961"/>
              <a:gd name="connsiteX186" fmla="*/ 288860 w 994960"/>
              <a:gd name="connsiteY186" fmla="*/ 472992 h 994961"/>
              <a:gd name="connsiteX187" fmla="*/ 288860 w 994960"/>
              <a:gd name="connsiteY187" fmla="*/ 504478 h 994961"/>
              <a:gd name="connsiteX188" fmla="*/ 224669 w 994960"/>
              <a:gd name="connsiteY188" fmla="*/ 513208 h 994961"/>
              <a:gd name="connsiteX189" fmla="*/ 224669 w 994960"/>
              <a:gd name="connsiteY189" fmla="*/ 449016 h 994961"/>
              <a:gd name="connsiteX190" fmla="*/ 224669 w 994960"/>
              <a:gd name="connsiteY190" fmla="*/ 416921 h 994961"/>
              <a:gd name="connsiteX191" fmla="*/ 288860 w 994960"/>
              <a:gd name="connsiteY191" fmla="*/ 408801 h 994961"/>
              <a:gd name="connsiteX192" fmla="*/ 288860 w 994960"/>
              <a:gd name="connsiteY192" fmla="*/ 440287 h 994961"/>
              <a:gd name="connsiteX193" fmla="*/ 224669 w 994960"/>
              <a:gd name="connsiteY193" fmla="*/ 449016 h 994961"/>
              <a:gd name="connsiteX194" fmla="*/ 224669 w 994960"/>
              <a:gd name="connsiteY194" fmla="*/ 384825 h 994961"/>
              <a:gd name="connsiteX195" fmla="*/ 224669 w 994960"/>
              <a:gd name="connsiteY195" fmla="*/ 352730 h 994961"/>
              <a:gd name="connsiteX196" fmla="*/ 288860 w 994960"/>
              <a:gd name="connsiteY196" fmla="*/ 344610 h 994961"/>
              <a:gd name="connsiteX197" fmla="*/ 288860 w 994960"/>
              <a:gd name="connsiteY197" fmla="*/ 376095 h 994961"/>
              <a:gd name="connsiteX198" fmla="*/ 224669 w 994960"/>
              <a:gd name="connsiteY198" fmla="*/ 384825 h 994961"/>
              <a:gd name="connsiteX199" fmla="*/ 192573 w 994960"/>
              <a:gd name="connsiteY199" fmla="*/ 416921 h 994961"/>
              <a:gd name="connsiteX200" fmla="*/ 192573 w 994960"/>
              <a:gd name="connsiteY200" fmla="*/ 449016 h 994961"/>
              <a:gd name="connsiteX201" fmla="*/ 128382 w 994960"/>
              <a:gd name="connsiteY201" fmla="*/ 440287 h 994961"/>
              <a:gd name="connsiteX202" fmla="*/ 128382 w 994960"/>
              <a:gd name="connsiteY202" fmla="*/ 408801 h 994961"/>
              <a:gd name="connsiteX203" fmla="*/ 192573 w 994960"/>
              <a:gd name="connsiteY203" fmla="*/ 416921 h 994961"/>
              <a:gd name="connsiteX204" fmla="*/ 192573 w 994960"/>
              <a:gd name="connsiteY204" fmla="*/ 481112 h 994961"/>
              <a:gd name="connsiteX205" fmla="*/ 192573 w 994960"/>
              <a:gd name="connsiteY205" fmla="*/ 513208 h 994961"/>
              <a:gd name="connsiteX206" fmla="*/ 128382 w 994960"/>
              <a:gd name="connsiteY206" fmla="*/ 504478 h 994961"/>
              <a:gd name="connsiteX207" fmla="*/ 128382 w 994960"/>
              <a:gd name="connsiteY207" fmla="*/ 472992 h 994961"/>
              <a:gd name="connsiteX208" fmla="*/ 192573 w 994960"/>
              <a:gd name="connsiteY208" fmla="*/ 481112 h 994961"/>
              <a:gd name="connsiteX209" fmla="*/ 192573 w 994960"/>
              <a:gd name="connsiteY209" fmla="*/ 545303 h 994961"/>
              <a:gd name="connsiteX210" fmla="*/ 192573 w 994960"/>
              <a:gd name="connsiteY210" fmla="*/ 577399 h 994961"/>
              <a:gd name="connsiteX211" fmla="*/ 128382 w 994960"/>
              <a:gd name="connsiteY211" fmla="*/ 568669 h 994961"/>
              <a:gd name="connsiteX212" fmla="*/ 128382 w 994960"/>
              <a:gd name="connsiteY212" fmla="*/ 537183 h 994961"/>
              <a:gd name="connsiteX213" fmla="*/ 192573 w 994960"/>
              <a:gd name="connsiteY213" fmla="*/ 545303 h 994961"/>
              <a:gd name="connsiteX214" fmla="*/ 320955 w 994960"/>
              <a:gd name="connsiteY214" fmla="*/ 558077 h 994961"/>
              <a:gd name="connsiteX215" fmla="*/ 320955 w 994960"/>
              <a:gd name="connsiteY215" fmla="*/ 527988 h 994961"/>
              <a:gd name="connsiteX216" fmla="*/ 353051 w 994960"/>
              <a:gd name="connsiteY216" fmla="*/ 512855 h 994961"/>
              <a:gd name="connsiteX217" fmla="*/ 353051 w 994960"/>
              <a:gd name="connsiteY217" fmla="*/ 529576 h 994961"/>
              <a:gd name="connsiteX218" fmla="*/ 320955 w 994960"/>
              <a:gd name="connsiteY218" fmla="*/ 558077 h 994961"/>
              <a:gd name="connsiteX219" fmla="*/ 320955 w 994960"/>
              <a:gd name="connsiteY219" fmla="*/ 493886 h 994961"/>
              <a:gd name="connsiteX220" fmla="*/ 320955 w 994960"/>
              <a:gd name="connsiteY220" fmla="*/ 463796 h 994961"/>
              <a:gd name="connsiteX221" fmla="*/ 353051 w 994960"/>
              <a:gd name="connsiteY221" fmla="*/ 448663 h 994961"/>
              <a:gd name="connsiteX222" fmla="*/ 353051 w 994960"/>
              <a:gd name="connsiteY222" fmla="*/ 465385 h 994961"/>
              <a:gd name="connsiteX223" fmla="*/ 320955 w 994960"/>
              <a:gd name="connsiteY223" fmla="*/ 493886 h 994961"/>
              <a:gd name="connsiteX224" fmla="*/ 320955 w 994960"/>
              <a:gd name="connsiteY224" fmla="*/ 429695 h 994961"/>
              <a:gd name="connsiteX225" fmla="*/ 320955 w 994960"/>
              <a:gd name="connsiteY225" fmla="*/ 399605 h 994961"/>
              <a:gd name="connsiteX226" fmla="*/ 353051 w 994960"/>
              <a:gd name="connsiteY226" fmla="*/ 384472 h 994961"/>
              <a:gd name="connsiteX227" fmla="*/ 353051 w 994960"/>
              <a:gd name="connsiteY227" fmla="*/ 401194 h 994961"/>
              <a:gd name="connsiteX228" fmla="*/ 320955 w 994960"/>
              <a:gd name="connsiteY228" fmla="*/ 429695 h 994961"/>
              <a:gd name="connsiteX229" fmla="*/ 320955 w 994960"/>
              <a:gd name="connsiteY229" fmla="*/ 365504 h 994961"/>
              <a:gd name="connsiteX230" fmla="*/ 320955 w 994960"/>
              <a:gd name="connsiteY230" fmla="*/ 335414 h 994961"/>
              <a:gd name="connsiteX231" fmla="*/ 353051 w 994960"/>
              <a:gd name="connsiteY231" fmla="*/ 320281 h 994961"/>
              <a:gd name="connsiteX232" fmla="*/ 353051 w 994960"/>
              <a:gd name="connsiteY232" fmla="*/ 337003 h 994961"/>
              <a:gd name="connsiteX233" fmla="*/ 320955 w 994960"/>
              <a:gd name="connsiteY233" fmla="*/ 365504 h 994961"/>
              <a:gd name="connsiteX234" fmla="*/ 208621 w 994960"/>
              <a:gd name="connsiteY234" fmla="*/ 224669 h 994961"/>
              <a:gd name="connsiteX235" fmla="*/ 353051 w 994960"/>
              <a:gd name="connsiteY235" fmla="*/ 272812 h 994961"/>
              <a:gd name="connsiteX236" fmla="*/ 208621 w 994960"/>
              <a:gd name="connsiteY236" fmla="*/ 320955 h 994961"/>
              <a:gd name="connsiteX237" fmla="*/ 64191 w 994960"/>
              <a:gd name="connsiteY237" fmla="*/ 272812 h 994961"/>
              <a:gd name="connsiteX238" fmla="*/ 208621 w 994960"/>
              <a:gd name="connsiteY238" fmla="*/ 224669 h 994961"/>
              <a:gd name="connsiteX239" fmla="*/ 64191 w 994960"/>
              <a:gd name="connsiteY239" fmla="*/ 320281 h 994961"/>
              <a:gd name="connsiteX240" fmla="*/ 96287 w 994960"/>
              <a:gd name="connsiteY240" fmla="*/ 335414 h 994961"/>
              <a:gd name="connsiteX241" fmla="*/ 96287 w 994960"/>
              <a:gd name="connsiteY241" fmla="*/ 365504 h 994961"/>
              <a:gd name="connsiteX242" fmla="*/ 64191 w 994960"/>
              <a:gd name="connsiteY242" fmla="*/ 337003 h 994961"/>
              <a:gd name="connsiteX243" fmla="*/ 64191 w 994960"/>
              <a:gd name="connsiteY243" fmla="*/ 384472 h 994961"/>
              <a:gd name="connsiteX244" fmla="*/ 96287 w 994960"/>
              <a:gd name="connsiteY244" fmla="*/ 399605 h 994961"/>
              <a:gd name="connsiteX245" fmla="*/ 96287 w 994960"/>
              <a:gd name="connsiteY245" fmla="*/ 429695 h 994961"/>
              <a:gd name="connsiteX246" fmla="*/ 64191 w 994960"/>
              <a:gd name="connsiteY246" fmla="*/ 401194 h 994961"/>
              <a:gd name="connsiteX247" fmla="*/ 64191 w 994960"/>
              <a:gd name="connsiteY247" fmla="*/ 448663 h 994961"/>
              <a:gd name="connsiteX248" fmla="*/ 96287 w 994960"/>
              <a:gd name="connsiteY248" fmla="*/ 463796 h 994961"/>
              <a:gd name="connsiteX249" fmla="*/ 96287 w 994960"/>
              <a:gd name="connsiteY249" fmla="*/ 493886 h 994961"/>
              <a:gd name="connsiteX250" fmla="*/ 64191 w 994960"/>
              <a:gd name="connsiteY250" fmla="*/ 465385 h 994961"/>
              <a:gd name="connsiteX251" fmla="*/ 64191 w 994960"/>
              <a:gd name="connsiteY251" fmla="*/ 512855 h 994961"/>
              <a:gd name="connsiteX252" fmla="*/ 96287 w 994960"/>
              <a:gd name="connsiteY252" fmla="*/ 527988 h 994961"/>
              <a:gd name="connsiteX253" fmla="*/ 96287 w 994960"/>
              <a:gd name="connsiteY253" fmla="*/ 558077 h 994961"/>
              <a:gd name="connsiteX254" fmla="*/ 64191 w 994960"/>
              <a:gd name="connsiteY254" fmla="*/ 529576 h 994961"/>
              <a:gd name="connsiteX255" fmla="*/ 48143 w 994960"/>
              <a:gd name="connsiteY255" fmla="*/ 641911 h 994961"/>
              <a:gd name="connsiteX256" fmla="*/ 32096 w 994960"/>
              <a:gd name="connsiteY256" fmla="*/ 625863 h 994961"/>
              <a:gd name="connsiteX257" fmla="*/ 48143 w 994960"/>
              <a:gd name="connsiteY257" fmla="*/ 609815 h 994961"/>
              <a:gd name="connsiteX258" fmla="*/ 361411 w 994960"/>
              <a:gd name="connsiteY258" fmla="*/ 609815 h 994961"/>
              <a:gd name="connsiteX259" fmla="*/ 340437 w 994960"/>
              <a:gd name="connsiteY259" fmla="*/ 641911 h 994961"/>
              <a:gd name="connsiteX260" fmla="*/ 641910 w 994960"/>
              <a:gd name="connsiteY260" fmla="*/ 898675 h 994961"/>
              <a:gd name="connsiteX261" fmla="*/ 720528 w 994960"/>
              <a:gd name="connsiteY261" fmla="*/ 962866 h 994961"/>
              <a:gd name="connsiteX262" fmla="*/ 274433 w 994960"/>
              <a:gd name="connsiteY262" fmla="*/ 962866 h 994961"/>
              <a:gd name="connsiteX263" fmla="*/ 353051 w 994960"/>
              <a:gd name="connsiteY263" fmla="*/ 898675 h 994961"/>
              <a:gd name="connsiteX264" fmla="*/ 497480 w 994960"/>
              <a:gd name="connsiteY264" fmla="*/ 866579 h 994961"/>
              <a:gd name="connsiteX265" fmla="*/ 353051 w 994960"/>
              <a:gd name="connsiteY265" fmla="*/ 722149 h 994961"/>
              <a:gd name="connsiteX266" fmla="*/ 497480 w 994960"/>
              <a:gd name="connsiteY266" fmla="*/ 577720 h 994961"/>
              <a:gd name="connsiteX267" fmla="*/ 641910 w 994960"/>
              <a:gd name="connsiteY267" fmla="*/ 722149 h 994961"/>
              <a:gd name="connsiteX268" fmla="*/ 497480 w 994960"/>
              <a:gd name="connsiteY268" fmla="*/ 866579 h 994961"/>
              <a:gd name="connsiteX269" fmla="*/ 946817 w 994960"/>
              <a:gd name="connsiteY269" fmla="*/ 641911 h 994961"/>
              <a:gd name="connsiteX270" fmla="*/ 654524 w 994960"/>
              <a:gd name="connsiteY270" fmla="*/ 641911 h 994961"/>
              <a:gd name="connsiteX271" fmla="*/ 633549 w 994960"/>
              <a:gd name="connsiteY271" fmla="*/ 609815 h 994961"/>
              <a:gd name="connsiteX272" fmla="*/ 946817 w 994960"/>
              <a:gd name="connsiteY272" fmla="*/ 609815 h 994961"/>
              <a:gd name="connsiteX273" fmla="*/ 962865 w 994960"/>
              <a:gd name="connsiteY273" fmla="*/ 625863 h 994961"/>
              <a:gd name="connsiteX274" fmla="*/ 946817 w 994960"/>
              <a:gd name="connsiteY274" fmla="*/ 641911 h 994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</a:cxnLst>
            <a:rect l="l" t="t" r="r" b="b"/>
            <a:pathLst>
              <a:path w="994960" h="994961">
                <a:moveTo>
                  <a:pt x="946817" y="577720"/>
                </a:moveTo>
                <a:lnTo>
                  <a:pt x="929791" y="577720"/>
                </a:lnTo>
                <a:cubicBezTo>
                  <a:pt x="950155" y="565170"/>
                  <a:pt x="962865" y="549042"/>
                  <a:pt x="962865" y="529576"/>
                </a:cubicBezTo>
                <a:lnTo>
                  <a:pt x="962865" y="80239"/>
                </a:lnTo>
                <a:cubicBezTo>
                  <a:pt x="962865" y="28116"/>
                  <a:pt x="871922" y="0"/>
                  <a:pt x="786340" y="0"/>
                </a:cubicBezTo>
                <a:cubicBezTo>
                  <a:pt x="700757" y="0"/>
                  <a:pt x="609815" y="28116"/>
                  <a:pt x="609815" y="80239"/>
                </a:cubicBezTo>
                <a:lnTo>
                  <a:pt x="609815" y="529576"/>
                </a:lnTo>
                <a:cubicBezTo>
                  <a:pt x="609815" y="549042"/>
                  <a:pt x="622524" y="565170"/>
                  <a:pt x="642889" y="577720"/>
                </a:cubicBezTo>
                <a:lnTo>
                  <a:pt x="598661" y="577720"/>
                </a:lnTo>
                <a:cubicBezTo>
                  <a:pt x="569984" y="557564"/>
                  <a:pt x="535128" y="545624"/>
                  <a:pt x="497480" y="545624"/>
                </a:cubicBezTo>
                <a:cubicBezTo>
                  <a:pt x="459832" y="545624"/>
                  <a:pt x="424993" y="557564"/>
                  <a:pt x="396299" y="577720"/>
                </a:cubicBezTo>
                <a:lnTo>
                  <a:pt x="352072" y="577720"/>
                </a:lnTo>
                <a:cubicBezTo>
                  <a:pt x="372436" y="565170"/>
                  <a:pt x="385146" y="549042"/>
                  <a:pt x="385146" y="529576"/>
                </a:cubicBezTo>
                <a:lnTo>
                  <a:pt x="385146" y="272812"/>
                </a:lnTo>
                <a:cubicBezTo>
                  <a:pt x="385146" y="220689"/>
                  <a:pt x="294203" y="192573"/>
                  <a:pt x="208621" y="192573"/>
                </a:cubicBezTo>
                <a:cubicBezTo>
                  <a:pt x="123038" y="192573"/>
                  <a:pt x="32096" y="220689"/>
                  <a:pt x="32096" y="272812"/>
                </a:cubicBezTo>
                <a:lnTo>
                  <a:pt x="32096" y="529576"/>
                </a:lnTo>
                <a:cubicBezTo>
                  <a:pt x="32096" y="549042"/>
                  <a:pt x="44805" y="565170"/>
                  <a:pt x="65170" y="577720"/>
                </a:cubicBezTo>
                <a:lnTo>
                  <a:pt x="48143" y="577720"/>
                </a:lnTo>
                <a:cubicBezTo>
                  <a:pt x="21600" y="577720"/>
                  <a:pt x="0" y="599320"/>
                  <a:pt x="0" y="625863"/>
                </a:cubicBezTo>
                <a:cubicBezTo>
                  <a:pt x="0" y="652406"/>
                  <a:pt x="21600" y="674006"/>
                  <a:pt x="48143" y="674006"/>
                </a:cubicBezTo>
                <a:lnTo>
                  <a:pt x="327791" y="674006"/>
                </a:lnTo>
                <a:cubicBezTo>
                  <a:pt x="323442" y="689332"/>
                  <a:pt x="320955" y="705444"/>
                  <a:pt x="320955" y="722149"/>
                </a:cubicBezTo>
                <a:cubicBezTo>
                  <a:pt x="320955" y="781847"/>
                  <a:pt x="350820" y="834612"/>
                  <a:pt x="396299" y="866579"/>
                </a:cubicBezTo>
                <a:lnTo>
                  <a:pt x="353051" y="866579"/>
                </a:lnTo>
                <a:cubicBezTo>
                  <a:pt x="291106" y="866579"/>
                  <a:pt x="240716" y="916969"/>
                  <a:pt x="240716" y="978914"/>
                </a:cubicBezTo>
                <a:lnTo>
                  <a:pt x="240716" y="994962"/>
                </a:lnTo>
                <a:lnTo>
                  <a:pt x="754244" y="994962"/>
                </a:lnTo>
                <a:lnTo>
                  <a:pt x="754244" y="978914"/>
                </a:lnTo>
                <a:cubicBezTo>
                  <a:pt x="754244" y="916969"/>
                  <a:pt x="703854" y="866579"/>
                  <a:pt x="641910" y="866579"/>
                </a:cubicBezTo>
                <a:lnTo>
                  <a:pt x="598661" y="866579"/>
                </a:lnTo>
                <a:cubicBezTo>
                  <a:pt x="644141" y="834612"/>
                  <a:pt x="674006" y="781847"/>
                  <a:pt x="674006" y="722149"/>
                </a:cubicBezTo>
                <a:cubicBezTo>
                  <a:pt x="674006" y="705444"/>
                  <a:pt x="671518" y="689332"/>
                  <a:pt x="667169" y="674006"/>
                </a:cubicBezTo>
                <a:lnTo>
                  <a:pt x="946817" y="674006"/>
                </a:lnTo>
                <a:cubicBezTo>
                  <a:pt x="973360" y="674006"/>
                  <a:pt x="994961" y="652406"/>
                  <a:pt x="994961" y="625863"/>
                </a:cubicBezTo>
                <a:cubicBezTo>
                  <a:pt x="994961" y="599320"/>
                  <a:pt x="973360" y="577720"/>
                  <a:pt x="946817" y="577720"/>
                </a:cubicBezTo>
                <a:close/>
                <a:moveTo>
                  <a:pt x="770292" y="160157"/>
                </a:moveTo>
                <a:lnTo>
                  <a:pt x="770292" y="192252"/>
                </a:lnTo>
                <a:cubicBezTo>
                  <a:pt x="745835" y="191257"/>
                  <a:pt x="724315" y="188016"/>
                  <a:pt x="706101" y="183522"/>
                </a:cubicBezTo>
                <a:lnTo>
                  <a:pt x="706101" y="152037"/>
                </a:lnTo>
                <a:cubicBezTo>
                  <a:pt x="726385" y="156514"/>
                  <a:pt x="748307" y="159258"/>
                  <a:pt x="770292" y="160157"/>
                </a:cubicBezTo>
                <a:close/>
                <a:moveTo>
                  <a:pt x="802388" y="577399"/>
                </a:moveTo>
                <a:lnTo>
                  <a:pt x="802388" y="545303"/>
                </a:lnTo>
                <a:cubicBezTo>
                  <a:pt x="824373" y="544404"/>
                  <a:pt x="846294" y="541660"/>
                  <a:pt x="866579" y="537183"/>
                </a:cubicBezTo>
                <a:lnTo>
                  <a:pt x="866579" y="568669"/>
                </a:lnTo>
                <a:cubicBezTo>
                  <a:pt x="848364" y="573162"/>
                  <a:pt x="826844" y="576404"/>
                  <a:pt x="802388" y="577399"/>
                </a:cubicBezTo>
                <a:close/>
                <a:moveTo>
                  <a:pt x="802388" y="513208"/>
                </a:moveTo>
                <a:lnTo>
                  <a:pt x="802388" y="481112"/>
                </a:lnTo>
                <a:cubicBezTo>
                  <a:pt x="824373" y="480213"/>
                  <a:pt x="846294" y="477469"/>
                  <a:pt x="866579" y="472992"/>
                </a:cubicBezTo>
                <a:lnTo>
                  <a:pt x="866579" y="504478"/>
                </a:lnTo>
                <a:cubicBezTo>
                  <a:pt x="848364" y="508971"/>
                  <a:pt x="826844" y="512213"/>
                  <a:pt x="802388" y="513208"/>
                </a:cubicBezTo>
                <a:close/>
                <a:moveTo>
                  <a:pt x="802388" y="449016"/>
                </a:moveTo>
                <a:lnTo>
                  <a:pt x="802388" y="416921"/>
                </a:lnTo>
                <a:cubicBezTo>
                  <a:pt x="824373" y="416022"/>
                  <a:pt x="846294" y="413278"/>
                  <a:pt x="866579" y="408801"/>
                </a:cubicBezTo>
                <a:lnTo>
                  <a:pt x="866579" y="440287"/>
                </a:lnTo>
                <a:cubicBezTo>
                  <a:pt x="848364" y="444780"/>
                  <a:pt x="826844" y="448022"/>
                  <a:pt x="802388" y="449016"/>
                </a:cubicBezTo>
                <a:close/>
                <a:moveTo>
                  <a:pt x="802388" y="384825"/>
                </a:moveTo>
                <a:lnTo>
                  <a:pt x="802388" y="352730"/>
                </a:lnTo>
                <a:cubicBezTo>
                  <a:pt x="824373" y="351831"/>
                  <a:pt x="846294" y="349087"/>
                  <a:pt x="866579" y="344610"/>
                </a:cubicBezTo>
                <a:lnTo>
                  <a:pt x="866579" y="376095"/>
                </a:lnTo>
                <a:cubicBezTo>
                  <a:pt x="848364" y="380589"/>
                  <a:pt x="826844" y="383830"/>
                  <a:pt x="802388" y="384825"/>
                </a:cubicBezTo>
                <a:close/>
                <a:moveTo>
                  <a:pt x="802388" y="320634"/>
                </a:moveTo>
                <a:lnTo>
                  <a:pt x="802388" y="288539"/>
                </a:lnTo>
                <a:cubicBezTo>
                  <a:pt x="824373" y="287640"/>
                  <a:pt x="846294" y="284896"/>
                  <a:pt x="866579" y="280419"/>
                </a:cubicBezTo>
                <a:lnTo>
                  <a:pt x="866579" y="311904"/>
                </a:lnTo>
                <a:cubicBezTo>
                  <a:pt x="848364" y="316398"/>
                  <a:pt x="826844" y="319639"/>
                  <a:pt x="802388" y="320634"/>
                </a:cubicBezTo>
                <a:close/>
                <a:moveTo>
                  <a:pt x="802388" y="256443"/>
                </a:moveTo>
                <a:lnTo>
                  <a:pt x="802388" y="224348"/>
                </a:lnTo>
                <a:cubicBezTo>
                  <a:pt x="824373" y="223449"/>
                  <a:pt x="846294" y="220705"/>
                  <a:pt x="866579" y="216228"/>
                </a:cubicBezTo>
                <a:lnTo>
                  <a:pt x="866579" y="247713"/>
                </a:lnTo>
                <a:cubicBezTo>
                  <a:pt x="848364" y="252207"/>
                  <a:pt x="826844" y="255448"/>
                  <a:pt x="802388" y="256443"/>
                </a:cubicBezTo>
                <a:close/>
                <a:moveTo>
                  <a:pt x="802388" y="192252"/>
                </a:moveTo>
                <a:lnTo>
                  <a:pt x="802388" y="160157"/>
                </a:lnTo>
                <a:cubicBezTo>
                  <a:pt x="824373" y="159258"/>
                  <a:pt x="846294" y="156514"/>
                  <a:pt x="866579" y="152037"/>
                </a:cubicBezTo>
                <a:lnTo>
                  <a:pt x="866579" y="183522"/>
                </a:lnTo>
                <a:cubicBezTo>
                  <a:pt x="848364" y="188016"/>
                  <a:pt x="826844" y="191257"/>
                  <a:pt x="802388" y="192252"/>
                </a:cubicBezTo>
                <a:close/>
                <a:moveTo>
                  <a:pt x="770292" y="224348"/>
                </a:moveTo>
                <a:lnTo>
                  <a:pt x="770292" y="256443"/>
                </a:lnTo>
                <a:cubicBezTo>
                  <a:pt x="745835" y="255448"/>
                  <a:pt x="724315" y="252207"/>
                  <a:pt x="706101" y="247713"/>
                </a:cubicBezTo>
                <a:lnTo>
                  <a:pt x="706101" y="216228"/>
                </a:lnTo>
                <a:cubicBezTo>
                  <a:pt x="726385" y="220705"/>
                  <a:pt x="748307" y="223449"/>
                  <a:pt x="770292" y="224348"/>
                </a:cubicBezTo>
                <a:close/>
                <a:moveTo>
                  <a:pt x="770292" y="288539"/>
                </a:moveTo>
                <a:lnTo>
                  <a:pt x="770292" y="320634"/>
                </a:lnTo>
                <a:cubicBezTo>
                  <a:pt x="745835" y="319639"/>
                  <a:pt x="724315" y="316398"/>
                  <a:pt x="706101" y="311904"/>
                </a:cubicBezTo>
                <a:lnTo>
                  <a:pt x="706101" y="280419"/>
                </a:lnTo>
                <a:cubicBezTo>
                  <a:pt x="726385" y="284896"/>
                  <a:pt x="748307" y="287640"/>
                  <a:pt x="770292" y="288539"/>
                </a:cubicBezTo>
                <a:close/>
                <a:moveTo>
                  <a:pt x="770292" y="352730"/>
                </a:moveTo>
                <a:lnTo>
                  <a:pt x="770292" y="384825"/>
                </a:lnTo>
                <a:cubicBezTo>
                  <a:pt x="745835" y="383830"/>
                  <a:pt x="724315" y="380589"/>
                  <a:pt x="706101" y="376095"/>
                </a:cubicBezTo>
                <a:lnTo>
                  <a:pt x="706101" y="344610"/>
                </a:lnTo>
                <a:cubicBezTo>
                  <a:pt x="726385" y="349087"/>
                  <a:pt x="748307" y="351831"/>
                  <a:pt x="770292" y="352730"/>
                </a:cubicBezTo>
                <a:close/>
                <a:moveTo>
                  <a:pt x="770292" y="416921"/>
                </a:moveTo>
                <a:lnTo>
                  <a:pt x="770292" y="449016"/>
                </a:lnTo>
                <a:cubicBezTo>
                  <a:pt x="745835" y="448022"/>
                  <a:pt x="724315" y="444780"/>
                  <a:pt x="706101" y="440287"/>
                </a:cubicBezTo>
                <a:lnTo>
                  <a:pt x="706101" y="408801"/>
                </a:lnTo>
                <a:cubicBezTo>
                  <a:pt x="726385" y="413278"/>
                  <a:pt x="748307" y="416022"/>
                  <a:pt x="770292" y="416921"/>
                </a:cubicBezTo>
                <a:close/>
                <a:moveTo>
                  <a:pt x="770292" y="481112"/>
                </a:moveTo>
                <a:lnTo>
                  <a:pt x="770292" y="513208"/>
                </a:lnTo>
                <a:cubicBezTo>
                  <a:pt x="745835" y="512213"/>
                  <a:pt x="724315" y="508971"/>
                  <a:pt x="706101" y="504478"/>
                </a:cubicBezTo>
                <a:lnTo>
                  <a:pt x="706101" y="472992"/>
                </a:lnTo>
                <a:cubicBezTo>
                  <a:pt x="726385" y="477469"/>
                  <a:pt x="748307" y="480213"/>
                  <a:pt x="770292" y="481112"/>
                </a:cubicBezTo>
                <a:close/>
                <a:moveTo>
                  <a:pt x="770292" y="545303"/>
                </a:moveTo>
                <a:lnTo>
                  <a:pt x="770292" y="577399"/>
                </a:lnTo>
                <a:cubicBezTo>
                  <a:pt x="745835" y="576404"/>
                  <a:pt x="724315" y="573162"/>
                  <a:pt x="706101" y="568669"/>
                </a:cubicBezTo>
                <a:lnTo>
                  <a:pt x="706101" y="537183"/>
                </a:lnTo>
                <a:cubicBezTo>
                  <a:pt x="726385" y="541660"/>
                  <a:pt x="748307" y="544404"/>
                  <a:pt x="770292" y="545303"/>
                </a:cubicBezTo>
                <a:close/>
                <a:moveTo>
                  <a:pt x="898674" y="558077"/>
                </a:moveTo>
                <a:lnTo>
                  <a:pt x="898674" y="527988"/>
                </a:lnTo>
                <a:cubicBezTo>
                  <a:pt x="910662" y="523687"/>
                  <a:pt x="921558" y="518664"/>
                  <a:pt x="930770" y="512855"/>
                </a:cubicBezTo>
                <a:lnTo>
                  <a:pt x="930770" y="529576"/>
                </a:lnTo>
                <a:cubicBezTo>
                  <a:pt x="930770" y="538419"/>
                  <a:pt x="919279" y="549042"/>
                  <a:pt x="898674" y="558077"/>
                </a:cubicBezTo>
                <a:close/>
                <a:moveTo>
                  <a:pt x="898674" y="493886"/>
                </a:moveTo>
                <a:lnTo>
                  <a:pt x="898674" y="463796"/>
                </a:lnTo>
                <a:cubicBezTo>
                  <a:pt x="910662" y="459496"/>
                  <a:pt x="921558" y="454473"/>
                  <a:pt x="930770" y="448663"/>
                </a:cubicBezTo>
                <a:lnTo>
                  <a:pt x="930770" y="465385"/>
                </a:lnTo>
                <a:cubicBezTo>
                  <a:pt x="930770" y="474228"/>
                  <a:pt x="919279" y="484851"/>
                  <a:pt x="898674" y="493886"/>
                </a:cubicBezTo>
                <a:close/>
                <a:moveTo>
                  <a:pt x="898674" y="429695"/>
                </a:moveTo>
                <a:lnTo>
                  <a:pt x="898674" y="399605"/>
                </a:lnTo>
                <a:cubicBezTo>
                  <a:pt x="910662" y="395305"/>
                  <a:pt x="921558" y="390282"/>
                  <a:pt x="930770" y="384472"/>
                </a:cubicBezTo>
                <a:lnTo>
                  <a:pt x="930770" y="401194"/>
                </a:lnTo>
                <a:cubicBezTo>
                  <a:pt x="930770" y="410036"/>
                  <a:pt x="919279" y="420660"/>
                  <a:pt x="898674" y="429695"/>
                </a:cubicBezTo>
                <a:close/>
                <a:moveTo>
                  <a:pt x="898674" y="365504"/>
                </a:moveTo>
                <a:lnTo>
                  <a:pt x="898674" y="335414"/>
                </a:lnTo>
                <a:cubicBezTo>
                  <a:pt x="910662" y="331114"/>
                  <a:pt x="921558" y="326091"/>
                  <a:pt x="930770" y="320281"/>
                </a:cubicBezTo>
                <a:lnTo>
                  <a:pt x="930770" y="337003"/>
                </a:lnTo>
                <a:cubicBezTo>
                  <a:pt x="930770" y="345845"/>
                  <a:pt x="919279" y="356469"/>
                  <a:pt x="898674" y="365504"/>
                </a:cubicBezTo>
                <a:close/>
                <a:moveTo>
                  <a:pt x="898674" y="301313"/>
                </a:moveTo>
                <a:lnTo>
                  <a:pt x="898674" y="271223"/>
                </a:lnTo>
                <a:cubicBezTo>
                  <a:pt x="910662" y="266922"/>
                  <a:pt x="921558" y="261900"/>
                  <a:pt x="930770" y="256090"/>
                </a:cubicBezTo>
                <a:lnTo>
                  <a:pt x="930770" y="272812"/>
                </a:lnTo>
                <a:cubicBezTo>
                  <a:pt x="930770" y="281654"/>
                  <a:pt x="919279" y="292278"/>
                  <a:pt x="898674" y="301313"/>
                </a:cubicBezTo>
                <a:close/>
                <a:moveTo>
                  <a:pt x="898674" y="237122"/>
                </a:moveTo>
                <a:lnTo>
                  <a:pt x="898674" y="207032"/>
                </a:lnTo>
                <a:cubicBezTo>
                  <a:pt x="910662" y="202731"/>
                  <a:pt x="921558" y="197708"/>
                  <a:pt x="930770" y="191899"/>
                </a:cubicBezTo>
                <a:lnTo>
                  <a:pt x="930770" y="208621"/>
                </a:lnTo>
                <a:cubicBezTo>
                  <a:pt x="930770" y="217463"/>
                  <a:pt x="919279" y="228087"/>
                  <a:pt x="898674" y="237122"/>
                </a:cubicBezTo>
                <a:close/>
                <a:moveTo>
                  <a:pt x="898674" y="172931"/>
                </a:moveTo>
                <a:lnTo>
                  <a:pt x="898674" y="142841"/>
                </a:lnTo>
                <a:cubicBezTo>
                  <a:pt x="910662" y="138540"/>
                  <a:pt x="921558" y="133517"/>
                  <a:pt x="930770" y="127708"/>
                </a:cubicBezTo>
                <a:lnTo>
                  <a:pt x="930770" y="144430"/>
                </a:lnTo>
                <a:cubicBezTo>
                  <a:pt x="930770" y="153272"/>
                  <a:pt x="919279" y="163896"/>
                  <a:pt x="898674" y="172931"/>
                </a:cubicBezTo>
                <a:close/>
                <a:moveTo>
                  <a:pt x="786340" y="32096"/>
                </a:moveTo>
                <a:cubicBezTo>
                  <a:pt x="874506" y="32096"/>
                  <a:pt x="930770" y="60612"/>
                  <a:pt x="930770" y="80239"/>
                </a:cubicBezTo>
                <a:cubicBezTo>
                  <a:pt x="930770" y="99865"/>
                  <a:pt x="874506" y="128382"/>
                  <a:pt x="786340" y="128382"/>
                </a:cubicBezTo>
                <a:cubicBezTo>
                  <a:pt x="698173" y="128382"/>
                  <a:pt x="641910" y="99865"/>
                  <a:pt x="641910" y="80239"/>
                </a:cubicBezTo>
                <a:cubicBezTo>
                  <a:pt x="641910" y="60612"/>
                  <a:pt x="698173" y="32096"/>
                  <a:pt x="786340" y="32096"/>
                </a:cubicBezTo>
                <a:close/>
                <a:moveTo>
                  <a:pt x="641910" y="127708"/>
                </a:moveTo>
                <a:cubicBezTo>
                  <a:pt x="651121" y="133517"/>
                  <a:pt x="662018" y="138540"/>
                  <a:pt x="674006" y="142841"/>
                </a:cubicBezTo>
                <a:lnTo>
                  <a:pt x="674006" y="172931"/>
                </a:lnTo>
                <a:cubicBezTo>
                  <a:pt x="653400" y="163896"/>
                  <a:pt x="641910" y="153272"/>
                  <a:pt x="641910" y="144430"/>
                </a:cubicBezTo>
                <a:close/>
                <a:moveTo>
                  <a:pt x="641910" y="191899"/>
                </a:moveTo>
                <a:cubicBezTo>
                  <a:pt x="651121" y="197708"/>
                  <a:pt x="662018" y="202731"/>
                  <a:pt x="674006" y="207032"/>
                </a:cubicBezTo>
                <a:lnTo>
                  <a:pt x="674006" y="237122"/>
                </a:lnTo>
                <a:cubicBezTo>
                  <a:pt x="653400" y="228087"/>
                  <a:pt x="641910" y="217463"/>
                  <a:pt x="641910" y="208621"/>
                </a:cubicBezTo>
                <a:close/>
                <a:moveTo>
                  <a:pt x="641910" y="256090"/>
                </a:moveTo>
                <a:cubicBezTo>
                  <a:pt x="651121" y="261900"/>
                  <a:pt x="662018" y="266922"/>
                  <a:pt x="674006" y="271223"/>
                </a:cubicBezTo>
                <a:lnTo>
                  <a:pt x="674006" y="301313"/>
                </a:lnTo>
                <a:cubicBezTo>
                  <a:pt x="653400" y="292278"/>
                  <a:pt x="641910" y="281654"/>
                  <a:pt x="641910" y="272812"/>
                </a:cubicBezTo>
                <a:close/>
                <a:moveTo>
                  <a:pt x="641910" y="320281"/>
                </a:moveTo>
                <a:cubicBezTo>
                  <a:pt x="651121" y="326091"/>
                  <a:pt x="662018" y="331114"/>
                  <a:pt x="674006" y="335414"/>
                </a:cubicBezTo>
                <a:lnTo>
                  <a:pt x="674006" y="365504"/>
                </a:lnTo>
                <a:cubicBezTo>
                  <a:pt x="653400" y="356469"/>
                  <a:pt x="641910" y="345845"/>
                  <a:pt x="641910" y="337003"/>
                </a:cubicBezTo>
                <a:close/>
                <a:moveTo>
                  <a:pt x="641910" y="384472"/>
                </a:moveTo>
                <a:cubicBezTo>
                  <a:pt x="651121" y="390282"/>
                  <a:pt x="662018" y="395305"/>
                  <a:pt x="674006" y="399605"/>
                </a:cubicBezTo>
                <a:lnTo>
                  <a:pt x="674006" y="429695"/>
                </a:lnTo>
                <a:cubicBezTo>
                  <a:pt x="653400" y="420660"/>
                  <a:pt x="641910" y="410036"/>
                  <a:pt x="641910" y="401194"/>
                </a:cubicBezTo>
                <a:close/>
                <a:moveTo>
                  <a:pt x="641910" y="448663"/>
                </a:moveTo>
                <a:cubicBezTo>
                  <a:pt x="651121" y="454473"/>
                  <a:pt x="662018" y="459496"/>
                  <a:pt x="674006" y="463796"/>
                </a:cubicBezTo>
                <a:lnTo>
                  <a:pt x="674006" y="493886"/>
                </a:lnTo>
                <a:cubicBezTo>
                  <a:pt x="653400" y="484851"/>
                  <a:pt x="641910" y="474228"/>
                  <a:pt x="641910" y="465385"/>
                </a:cubicBezTo>
                <a:close/>
                <a:moveTo>
                  <a:pt x="641910" y="512855"/>
                </a:moveTo>
                <a:cubicBezTo>
                  <a:pt x="651121" y="518664"/>
                  <a:pt x="662018" y="523687"/>
                  <a:pt x="674006" y="527988"/>
                </a:cubicBezTo>
                <a:lnTo>
                  <a:pt x="674006" y="558077"/>
                </a:lnTo>
                <a:cubicBezTo>
                  <a:pt x="653400" y="549042"/>
                  <a:pt x="641910" y="538419"/>
                  <a:pt x="641910" y="529576"/>
                </a:cubicBezTo>
                <a:close/>
                <a:moveTo>
                  <a:pt x="192573" y="352730"/>
                </a:moveTo>
                <a:lnTo>
                  <a:pt x="192573" y="384825"/>
                </a:lnTo>
                <a:cubicBezTo>
                  <a:pt x="168116" y="383830"/>
                  <a:pt x="146596" y="380589"/>
                  <a:pt x="128382" y="376095"/>
                </a:cubicBezTo>
                <a:lnTo>
                  <a:pt x="128382" y="344610"/>
                </a:lnTo>
                <a:cubicBezTo>
                  <a:pt x="148666" y="349087"/>
                  <a:pt x="170588" y="351831"/>
                  <a:pt x="192573" y="352730"/>
                </a:cubicBezTo>
                <a:close/>
                <a:moveTo>
                  <a:pt x="224669" y="577399"/>
                </a:moveTo>
                <a:lnTo>
                  <a:pt x="224669" y="545303"/>
                </a:lnTo>
                <a:cubicBezTo>
                  <a:pt x="246654" y="544404"/>
                  <a:pt x="268575" y="541660"/>
                  <a:pt x="288860" y="537183"/>
                </a:cubicBezTo>
                <a:lnTo>
                  <a:pt x="288860" y="568669"/>
                </a:lnTo>
                <a:cubicBezTo>
                  <a:pt x="270645" y="573162"/>
                  <a:pt x="249125" y="576404"/>
                  <a:pt x="224669" y="577399"/>
                </a:cubicBezTo>
                <a:close/>
                <a:moveTo>
                  <a:pt x="224669" y="513208"/>
                </a:moveTo>
                <a:lnTo>
                  <a:pt x="224669" y="481112"/>
                </a:lnTo>
                <a:cubicBezTo>
                  <a:pt x="246654" y="480213"/>
                  <a:pt x="268575" y="477469"/>
                  <a:pt x="288860" y="472992"/>
                </a:cubicBezTo>
                <a:lnTo>
                  <a:pt x="288860" y="504478"/>
                </a:lnTo>
                <a:cubicBezTo>
                  <a:pt x="270645" y="508971"/>
                  <a:pt x="249125" y="512213"/>
                  <a:pt x="224669" y="513208"/>
                </a:cubicBezTo>
                <a:close/>
                <a:moveTo>
                  <a:pt x="224669" y="449016"/>
                </a:moveTo>
                <a:lnTo>
                  <a:pt x="224669" y="416921"/>
                </a:lnTo>
                <a:cubicBezTo>
                  <a:pt x="246654" y="416022"/>
                  <a:pt x="268575" y="413278"/>
                  <a:pt x="288860" y="408801"/>
                </a:cubicBezTo>
                <a:lnTo>
                  <a:pt x="288860" y="440287"/>
                </a:lnTo>
                <a:cubicBezTo>
                  <a:pt x="270645" y="444780"/>
                  <a:pt x="249125" y="448022"/>
                  <a:pt x="224669" y="449016"/>
                </a:cubicBezTo>
                <a:close/>
                <a:moveTo>
                  <a:pt x="224669" y="384825"/>
                </a:moveTo>
                <a:lnTo>
                  <a:pt x="224669" y="352730"/>
                </a:lnTo>
                <a:cubicBezTo>
                  <a:pt x="246654" y="351831"/>
                  <a:pt x="268575" y="349087"/>
                  <a:pt x="288860" y="344610"/>
                </a:cubicBezTo>
                <a:lnTo>
                  <a:pt x="288860" y="376095"/>
                </a:lnTo>
                <a:cubicBezTo>
                  <a:pt x="270645" y="380589"/>
                  <a:pt x="249125" y="383830"/>
                  <a:pt x="224669" y="384825"/>
                </a:cubicBezTo>
                <a:close/>
                <a:moveTo>
                  <a:pt x="192573" y="416921"/>
                </a:moveTo>
                <a:lnTo>
                  <a:pt x="192573" y="449016"/>
                </a:lnTo>
                <a:cubicBezTo>
                  <a:pt x="168116" y="448022"/>
                  <a:pt x="146596" y="444780"/>
                  <a:pt x="128382" y="440287"/>
                </a:cubicBezTo>
                <a:lnTo>
                  <a:pt x="128382" y="408801"/>
                </a:lnTo>
                <a:cubicBezTo>
                  <a:pt x="148666" y="413278"/>
                  <a:pt x="170588" y="416022"/>
                  <a:pt x="192573" y="416921"/>
                </a:cubicBezTo>
                <a:close/>
                <a:moveTo>
                  <a:pt x="192573" y="481112"/>
                </a:moveTo>
                <a:lnTo>
                  <a:pt x="192573" y="513208"/>
                </a:lnTo>
                <a:cubicBezTo>
                  <a:pt x="168116" y="512213"/>
                  <a:pt x="146596" y="508971"/>
                  <a:pt x="128382" y="504478"/>
                </a:cubicBezTo>
                <a:lnTo>
                  <a:pt x="128382" y="472992"/>
                </a:lnTo>
                <a:cubicBezTo>
                  <a:pt x="148666" y="477469"/>
                  <a:pt x="170588" y="480213"/>
                  <a:pt x="192573" y="481112"/>
                </a:cubicBezTo>
                <a:close/>
                <a:moveTo>
                  <a:pt x="192573" y="545303"/>
                </a:moveTo>
                <a:lnTo>
                  <a:pt x="192573" y="577399"/>
                </a:lnTo>
                <a:cubicBezTo>
                  <a:pt x="168116" y="576404"/>
                  <a:pt x="146596" y="573162"/>
                  <a:pt x="128382" y="568669"/>
                </a:cubicBezTo>
                <a:lnTo>
                  <a:pt x="128382" y="537183"/>
                </a:lnTo>
                <a:cubicBezTo>
                  <a:pt x="148666" y="541660"/>
                  <a:pt x="170588" y="544404"/>
                  <a:pt x="192573" y="545303"/>
                </a:cubicBezTo>
                <a:close/>
                <a:moveTo>
                  <a:pt x="320955" y="558077"/>
                </a:moveTo>
                <a:lnTo>
                  <a:pt x="320955" y="527988"/>
                </a:lnTo>
                <a:cubicBezTo>
                  <a:pt x="332943" y="523687"/>
                  <a:pt x="343839" y="518664"/>
                  <a:pt x="353051" y="512855"/>
                </a:cubicBezTo>
                <a:lnTo>
                  <a:pt x="353051" y="529576"/>
                </a:lnTo>
                <a:cubicBezTo>
                  <a:pt x="353051" y="538419"/>
                  <a:pt x="341560" y="549042"/>
                  <a:pt x="320955" y="558077"/>
                </a:cubicBezTo>
                <a:close/>
                <a:moveTo>
                  <a:pt x="320955" y="493886"/>
                </a:moveTo>
                <a:lnTo>
                  <a:pt x="320955" y="463796"/>
                </a:lnTo>
                <a:cubicBezTo>
                  <a:pt x="332943" y="459496"/>
                  <a:pt x="343839" y="454473"/>
                  <a:pt x="353051" y="448663"/>
                </a:cubicBezTo>
                <a:lnTo>
                  <a:pt x="353051" y="465385"/>
                </a:lnTo>
                <a:cubicBezTo>
                  <a:pt x="353051" y="474228"/>
                  <a:pt x="341560" y="484851"/>
                  <a:pt x="320955" y="493886"/>
                </a:cubicBezTo>
                <a:close/>
                <a:moveTo>
                  <a:pt x="320955" y="429695"/>
                </a:moveTo>
                <a:lnTo>
                  <a:pt x="320955" y="399605"/>
                </a:lnTo>
                <a:cubicBezTo>
                  <a:pt x="332943" y="395305"/>
                  <a:pt x="343839" y="390282"/>
                  <a:pt x="353051" y="384472"/>
                </a:cubicBezTo>
                <a:lnTo>
                  <a:pt x="353051" y="401194"/>
                </a:lnTo>
                <a:cubicBezTo>
                  <a:pt x="353051" y="410036"/>
                  <a:pt x="341560" y="420660"/>
                  <a:pt x="320955" y="429695"/>
                </a:cubicBezTo>
                <a:close/>
                <a:moveTo>
                  <a:pt x="320955" y="365504"/>
                </a:moveTo>
                <a:lnTo>
                  <a:pt x="320955" y="335414"/>
                </a:lnTo>
                <a:cubicBezTo>
                  <a:pt x="332943" y="331114"/>
                  <a:pt x="343839" y="326091"/>
                  <a:pt x="353051" y="320281"/>
                </a:cubicBezTo>
                <a:lnTo>
                  <a:pt x="353051" y="337003"/>
                </a:lnTo>
                <a:cubicBezTo>
                  <a:pt x="353051" y="345845"/>
                  <a:pt x="341560" y="356469"/>
                  <a:pt x="320955" y="365504"/>
                </a:cubicBezTo>
                <a:close/>
                <a:moveTo>
                  <a:pt x="208621" y="224669"/>
                </a:moveTo>
                <a:cubicBezTo>
                  <a:pt x="296787" y="224669"/>
                  <a:pt x="353051" y="253186"/>
                  <a:pt x="353051" y="272812"/>
                </a:cubicBezTo>
                <a:cubicBezTo>
                  <a:pt x="353051" y="292438"/>
                  <a:pt x="296787" y="320955"/>
                  <a:pt x="208621" y="320955"/>
                </a:cubicBezTo>
                <a:cubicBezTo>
                  <a:pt x="120454" y="320955"/>
                  <a:pt x="64191" y="292438"/>
                  <a:pt x="64191" y="272812"/>
                </a:cubicBezTo>
                <a:cubicBezTo>
                  <a:pt x="64191" y="253186"/>
                  <a:pt x="120454" y="224669"/>
                  <a:pt x="208621" y="224669"/>
                </a:cubicBezTo>
                <a:close/>
                <a:moveTo>
                  <a:pt x="64191" y="320281"/>
                </a:moveTo>
                <a:cubicBezTo>
                  <a:pt x="73402" y="326091"/>
                  <a:pt x="84299" y="331114"/>
                  <a:pt x="96287" y="335414"/>
                </a:cubicBezTo>
                <a:lnTo>
                  <a:pt x="96287" y="365504"/>
                </a:lnTo>
                <a:cubicBezTo>
                  <a:pt x="75681" y="356469"/>
                  <a:pt x="64191" y="345845"/>
                  <a:pt x="64191" y="337003"/>
                </a:cubicBezTo>
                <a:close/>
                <a:moveTo>
                  <a:pt x="64191" y="384472"/>
                </a:moveTo>
                <a:cubicBezTo>
                  <a:pt x="73402" y="390282"/>
                  <a:pt x="84299" y="395305"/>
                  <a:pt x="96287" y="399605"/>
                </a:cubicBezTo>
                <a:lnTo>
                  <a:pt x="96287" y="429695"/>
                </a:lnTo>
                <a:cubicBezTo>
                  <a:pt x="75681" y="420660"/>
                  <a:pt x="64191" y="410036"/>
                  <a:pt x="64191" y="401194"/>
                </a:cubicBezTo>
                <a:close/>
                <a:moveTo>
                  <a:pt x="64191" y="448663"/>
                </a:moveTo>
                <a:cubicBezTo>
                  <a:pt x="73402" y="454473"/>
                  <a:pt x="84299" y="459496"/>
                  <a:pt x="96287" y="463796"/>
                </a:cubicBezTo>
                <a:lnTo>
                  <a:pt x="96287" y="493886"/>
                </a:lnTo>
                <a:cubicBezTo>
                  <a:pt x="75681" y="484851"/>
                  <a:pt x="64191" y="474228"/>
                  <a:pt x="64191" y="465385"/>
                </a:cubicBezTo>
                <a:close/>
                <a:moveTo>
                  <a:pt x="64191" y="512855"/>
                </a:moveTo>
                <a:cubicBezTo>
                  <a:pt x="73402" y="518664"/>
                  <a:pt x="84299" y="523687"/>
                  <a:pt x="96287" y="527988"/>
                </a:cubicBezTo>
                <a:lnTo>
                  <a:pt x="96287" y="558077"/>
                </a:lnTo>
                <a:cubicBezTo>
                  <a:pt x="75681" y="549042"/>
                  <a:pt x="64191" y="538419"/>
                  <a:pt x="64191" y="529576"/>
                </a:cubicBezTo>
                <a:close/>
                <a:moveTo>
                  <a:pt x="48143" y="641911"/>
                </a:moveTo>
                <a:cubicBezTo>
                  <a:pt x="39301" y="641911"/>
                  <a:pt x="32096" y="634705"/>
                  <a:pt x="32096" y="625863"/>
                </a:cubicBezTo>
                <a:cubicBezTo>
                  <a:pt x="32096" y="617021"/>
                  <a:pt x="39301" y="609815"/>
                  <a:pt x="48143" y="609815"/>
                </a:cubicBezTo>
                <a:lnTo>
                  <a:pt x="361411" y="609815"/>
                </a:lnTo>
                <a:cubicBezTo>
                  <a:pt x="353275" y="619652"/>
                  <a:pt x="346310" y="630453"/>
                  <a:pt x="340437" y="641911"/>
                </a:cubicBezTo>
                <a:close/>
                <a:moveTo>
                  <a:pt x="641910" y="898675"/>
                </a:moveTo>
                <a:cubicBezTo>
                  <a:pt x="680665" y="898675"/>
                  <a:pt x="713082" y="926293"/>
                  <a:pt x="720528" y="962866"/>
                </a:cubicBezTo>
                <a:lnTo>
                  <a:pt x="274433" y="962866"/>
                </a:lnTo>
                <a:cubicBezTo>
                  <a:pt x="281879" y="926293"/>
                  <a:pt x="314311" y="898675"/>
                  <a:pt x="353051" y="898675"/>
                </a:cubicBezTo>
                <a:close/>
                <a:moveTo>
                  <a:pt x="497480" y="866579"/>
                </a:moveTo>
                <a:cubicBezTo>
                  <a:pt x="417851" y="866579"/>
                  <a:pt x="353051" y="801779"/>
                  <a:pt x="353051" y="722149"/>
                </a:cubicBezTo>
                <a:cubicBezTo>
                  <a:pt x="353051" y="642520"/>
                  <a:pt x="417851" y="577720"/>
                  <a:pt x="497480" y="577720"/>
                </a:cubicBezTo>
                <a:cubicBezTo>
                  <a:pt x="577109" y="577720"/>
                  <a:pt x="641910" y="642520"/>
                  <a:pt x="641910" y="722149"/>
                </a:cubicBezTo>
                <a:cubicBezTo>
                  <a:pt x="641910" y="801779"/>
                  <a:pt x="577109" y="866579"/>
                  <a:pt x="497480" y="866579"/>
                </a:cubicBezTo>
                <a:close/>
                <a:moveTo>
                  <a:pt x="946817" y="641911"/>
                </a:moveTo>
                <a:lnTo>
                  <a:pt x="654524" y="641911"/>
                </a:lnTo>
                <a:cubicBezTo>
                  <a:pt x="648650" y="630453"/>
                  <a:pt x="641685" y="619652"/>
                  <a:pt x="633549" y="609815"/>
                </a:cubicBezTo>
                <a:lnTo>
                  <a:pt x="946817" y="609815"/>
                </a:lnTo>
                <a:cubicBezTo>
                  <a:pt x="955660" y="609815"/>
                  <a:pt x="962865" y="617021"/>
                  <a:pt x="962865" y="625863"/>
                </a:cubicBezTo>
                <a:cubicBezTo>
                  <a:pt x="962865" y="634705"/>
                  <a:pt x="955660" y="641911"/>
                  <a:pt x="946817" y="641911"/>
                </a:cubicBezTo>
                <a:close/>
              </a:path>
            </a:pathLst>
          </a:custGeom>
          <a:gradFill>
            <a:gsLst>
              <a:gs pos="100000">
                <a:schemeClr val="bg1">
                  <a:alpha val="0"/>
                </a:schemeClr>
              </a:gs>
              <a:gs pos="0">
                <a:srgbClr val="F2F7FC"/>
              </a:gs>
            </a:gsLst>
            <a:lin ang="5400000" scaled="0"/>
          </a:gradFill>
          <a:ln w="15925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pic>
        <p:nvPicPr>
          <p:cNvPr id="167" name="图片 166" descr="黑暗中的灯光&#10;&#10;描述已自动生成">
            <a:extLst>
              <a:ext uri="{FF2B5EF4-FFF2-40B4-BE49-F238E27FC236}">
                <a16:creationId xmlns:a16="http://schemas.microsoft.com/office/drawing/2014/main" id="{A0D11692-9725-8A47-9F6E-A933552CE52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 amt="40000"/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989" b="18847"/>
          <a:stretch/>
        </p:blipFill>
        <p:spPr>
          <a:xfrm>
            <a:off x="-1" y="1910922"/>
            <a:ext cx="3597323" cy="4947078"/>
          </a:xfrm>
          <a:prstGeom prst="rect">
            <a:avLst/>
          </a:prstGeom>
        </p:spPr>
      </p:pic>
      <p:pic>
        <p:nvPicPr>
          <p:cNvPr id="168" name="图片 167" descr="黑暗中的灯光&#10;&#10;描述已自动生成">
            <a:extLst>
              <a:ext uri="{FF2B5EF4-FFF2-40B4-BE49-F238E27FC236}">
                <a16:creationId xmlns:a16="http://schemas.microsoft.com/office/drawing/2014/main" id="{1549F61C-F4DF-A848-A990-C3900C82071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 amt="40000"/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989" b="18847"/>
          <a:stretch/>
        </p:blipFill>
        <p:spPr>
          <a:xfrm flipH="1">
            <a:off x="8594676" y="1910922"/>
            <a:ext cx="3597323" cy="4947078"/>
          </a:xfrm>
          <a:prstGeom prst="rect">
            <a:avLst/>
          </a:prstGeom>
        </p:spPr>
      </p:pic>
      <p:sp>
        <p:nvSpPr>
          <p:cNvPr id="77" name="文本框 76">
            <a:extLst>
              <a:ext uri="{FF2B5EF4-FFF2-40B4-BE49-F238E27FC236}">
                <a16:creationId xmlns:a16="http://schemas.microsoft.com/office/drawing/2014/main" id="{A6EBDC46-FF55-AA49-8B3B-9FF0DA915627}"/>
              </a:ext>
            </a:extLst>
          </p:cNvPr>
          <p:cNvSpPr txBox="1"/>
          <p:nvPr/>
        </p:nvSpPr>
        <p:spPr>
          <a:xfrm>
            <a:off x="4531680" y="679377"/>
            <a:ext cx="3063422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 lvl="0" algn="ctr">
              <a:defRPr sz="2000" spc="300">
                <a:ln w="6350">
                  <a:noFill/>
                </a:ln>
                <a:gradFill>
                  <a:gsLst>
                    <a:gs pos="49000">
                      <a:schemeClr val="bg1"/>
                    </a:gs>
                    <a:gs pos="100000">
                      <a:schemeClr val="accent1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defRPr>
            </a:lvl1pPr>
          </a:lstStyle>
          <a:p>
            <a:r>
              <a:rPr lang="en-US" altLang="zh-CN" dirty="0">
                <a:solidFill>
                  <a:schemeClr val="bg2"/>
                </a:solidFill>
                <a:effectLst/>
                <a:latin typeface="+mn-ea"/>
                <a:ea typeface="+mn-ea"/>
                <a:cs typeface="Alibaba PuHuiTi M" pitchFamily="18" charset="-122"/>
              </a:rPr>
              <a:t>Container&amp;</a:t>
            </a:r>
          </a:p>
          <a:p>
            <a:r>
              <a:rPr lang="en-US" altLang="zh-CN" dirty="0">
                <a:solidFill>
                  <a:schemeClr val="bg2"/>
                </a:solidFill>
                <a:effectLst/>
                <a:latin typeface="+mn-ea"/>
                <a:ea typeface="+mn-ea"/>
                <a:cs typeface="Alibaba PuHuiTi M" pitchFamily="18" charset="-122"/>
              </a:rPr>
              <a:t>Orchestration</a:t>
            </a:r>
            <a:endParaRPr lang="zh-CN" altLang="en-US" dirty="0">
              <a:solidFill>
                <a:schemeClr val="bg2"/>
              </a:solidFill>
              <a:effectLst/>
              <a:latin typeface="+mn-ea"/>
              <a:ea typeface="+mn-ea"/>
              <a:cs typeface="Alibaba PuHuiTi M" pitchFamily="18" charset="-122"/>
            </a:endParaRPr>
          </a:p>
        </p:txBody>
      </p:sp>
      <p:sp>
        <p:nvSpPr>
          <p:cNvPr id="104" name="矩形 103">
            <a:extLst>
              <a:ext uri="{FF2B5EF4-FFF2-40B4-BE49-F238E27FC236}">
                <a16:creationId xmlns:a16="http://schemas.microsoft.com/office/drawing/2014/main" id="{43DCE381-D87D-D645-A929-E445FD2F3648}"/>
              </a:ext>
            </a:extLst>
          </p:cNvPr>
          <p:cNvSpPr/>
          <p:nvPr/>
        </p:nvSpPr>
        <p:spPr>
          <a:xfrm flipV="1">
            <a:off x="4464668" y="892824"/>
            <a:ext cx="134025" cy="222894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6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05" name="矩形 104">
            <a:extLst>
              <a:ext uri="{FF2B5EF4-FFF2-40B4-BE49-F238E27FC236}">
                <a16:creationId xmlns:a16="http://schemas.microsoft.com/office/drawing/2014/main" id="{CF976B31-6B36-784A-8308-C578F39A87A9}"/>
              </a:ext>
            </a:extLst>
          </p:cNvPr>
          <p:cNvSpPr/>
          <p:nvPr/>
        </p:nvSpPr>
        <p:spPr>
          <a:xfrm flipV="1">
            <a:off x="4230122" y="892824"/>
            <a:ext cx="134025" cy="222894"/>
          </a:xfrm>
          <a:prstGeom prst="rect">
            <a:avLst/>
          </a:prstGeom>
          <a:solidFill>
            <a:schemeClr val="bg1">
              <a:alpha val="6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6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06" name="矩形 105">
            <a:extLst>
              <a:ext uri="{FF2B5EF4-FFF2-40B4-BE49-F238E27FC236}">
                <a16:creationId xmlns:a16="http://schemas.microsoft.com/office/drawing/2014/main" id="{673FD2C5-7BFE-8940-A522-8EF97F14E7C5}"/>
              </a:ext>
            </a:extLst>
          </p:cNvPr>
          <p:cNvSpPr/>
          <p:nvPr/>
        </p:nvSpPr>
        <p:spPr>
          <a:xfrm flipV="1">
            <a:off x="3995577" y="892824"/>
            <a:ext cx="134025" cy="222894"/>
          </a:xfrm>
          <a:prstGeom prst="rect">
            <a:avLst/>
          </a:prstGeom>
          <a:solidFill>
            <a:schemeClr val="bg1">
              <a:alpha val="4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6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07" name="矩形 106">
            <a:extLst>
              <a:ext uri="{FF2B5EF4-FFF2-40B4-BE49-F238E27FC236}">
                <a16:creationId xmlns:a16="http://schemas.microsoft.com/office/drawing/2014/main" id="{23552B09-B34D-424A-B892-4DF8F9D14593}"/>
              </a:ext>
            </a:extLst>
          </p:cNvPr>
          <p:cNvSpPr/>
          <p:nvPr/>
        </p:nvSpPr>
        <p:spPr>
          <a:xfrm flipV="1">
            <a:off x="3761032" y="892824"/>
            <a:ext cx="134025" cy="222894"/>
          </a:xfrm>
          <a:prstGeom prst="rect">
            <a:avLst/>
          </a:prstGeom>
          <a:solidFill>
            <a:schemeClr val="bg1">
              <a:alpha val="4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6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cxnSp>
        <p:nvCxnSpPr>
          <p:cNvPr id="108" name="直接连接符 107">
            <a:extLst>
              <a:ext uri="{FF2B5EF4-FFF2-40B4-BE49-F238E27FC236}">
                <a16:creationId xmlns:a16="http://schemas.microsoft.com/office/drawing/2014/main" id="{8AB5D655-8E01-0543-9F9E-19EB52D970CB}"/>
              </a:ext>
            </a:extLst>
          </p:cNvPr>
          <p:cNvCxnSpPr>
            <a:cxnSpLocks/>
          </p:cNvCxnSpPr>
          <p:nvPr/>
        </p:nvCxnSpPr>
        <p:spPr>
          <a:xfrm flipH="1">
            <a:off x="1253401" y="1004271"/>
            <a:ext cx="2374865" cy="0"/>
          </a:xfrm>
          <a:prstGeom prst="line">
            <a:avLst/>
          </a:prstGeom>
          <a:ln w="1270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bg1">
                    <a:alpha val="40000"/>
                  </a:schemeClr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矩形 89">
            <a:extLst>
              <a:ext uri="{FF2B5EF4-FFF2-40B4-BE49-F238E27FC236}">
                <a16:creationId xmlns:a16="http://schemas.microsoft.com/office/drawing/2014/main" id="{1AFBBF00-D14A-E144-BA29-9D40051100AA}"/>
              </a:ext>
            </a:extLst>
          </p:cNvPr>
          <p:cNvSpPr/>
          <p:nvPr/>
        </p:nvSpPr>
        <p:spPr>
          <a:xfrm flipH="1" flipV="1">
            <a:off x="7593308" y="892824"/>
            <a:ext cx="134025" cy="222894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6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91" name="矩形 90">
            <a:extLst>
              <a:ext uri="{FF2B5EF4-FFF2-40B4-BE49-F238E27FC236}">
                <a16:creationId xmlns:a16="http://schemas.microsoft.com/office/drawing/2014/main" id="{64189A9B-88CE-B84A-8558-3623C334BDE0}"/>
              </a:ext>
            </a:extLst>
          </p:cNvPr>
          <p:cNvSpPr/>
          <p:nvPr/>
        </p:nvSpPr>
        <p:spPr>
          <a:xfrm flipH="1" flipV="1">
            <a:off x="7827853" y="892824"/>
            <a:ext cx="134025" cy="222894"/>
          </a:xfrm>
          <a:prstGeom prst="rect">
            <a:avLst/>
          </a:prstGeom>
          <a:solidFill>
            <a:schemeClr val="bg1">
              <a:alpha val="6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6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93" name="矩形 92">
            <a:extLst>
              <a:ext uri="{FF2B5EF4-FFF2-40B4-BE49-F238E27FC236}">
                <a16:creationId xmlns:a16="http://schemas.microsoft.com/office/drawing/2014/main" id="{AB519D4A-B722-4445-84A3-9E685DAF2DA4}"/>
              </a:ext>
            </a:extLst>
          </p:cNvPr>
          <p:cNvSpPr/>
          <p:nvPr/>
        </p:nvSpPr>
        <p:spPr>
          <a:xfrm flipH="1" flipV="1">
            <a:off x="8062399" y="892824"/>
            <a:ext cx="134025" cy="222894"/>
          </a:xfrm>
          <a:prstGeom prst="rect">
            <a:avLst/>
          </a:prstGeom>
          <a:solidFill>
            <a:schemeClr val="bg1">
              <a:alpha val="4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6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94" name="矩形 93">
            <a:extLst>
              <a:ext uri="{FF2B5EF4-FFF2-40B4-BE49-F238E27FC236}">
                <a16:creationId xmlns:a16="http://schemas.microsoft.com/office/drawing/2014/main" id="{133FF974-D761-3347-AC2A-E65EA8F3C05D}"/>
              </a:ext>
            </a:extLst>
          </p:cNvPr>
          <p:cNvSpPr/>
          <p:nvPr/>
        </p:nvSpPr>
        <p:spPr>
          <a:xfrm flipH="1" flipV="1">
            <a:off x="8296944" y="892824"/>
            <a:ext cx="134025" cy="222894"/>
          </a:xfrm>
          <a:prstGeom prst="rect">
            <a:avLst/>
          </a:prstGeom>
          <a:solidFill>
            <a:schemeClr val="bg1">
              <a:alpha val="4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6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cxnSp>
        <p:nvCxnSpPr>
          <p:cNvPr id="103" name="直接连接符 102">
            <a:extLst>
              <a:ext uri="{FF2B5EF4-FFF2-40B4-BE49-F238E27FC236}">
                <a16:creationId xmlns:a16="http://schemas.microsoft.com/office/drawing/2014/main" id="{A724991C-DA94-764B-B7C9-E3C8D8DE7D50}"/>
              </a:ext>
            </a:extLst>
          </p:cNvPr>
          <p:cNvCxnSpPr>
            <a:cxnSpLocks/>
          </p:cNvCxnSpPr>
          <p:nvPr/>
        </p:nvCxnSpPr>
        <p:spPr>
          <a:xfrm>
            <a:off x="8563735" y="1004271"/>
            <a:ext cx="2374865" cy="0"/>
          </a:xfrm>
          <a:prstGeom prst="line">
            <a:avLst/>
          </a:prstGeom>
          <a:ln w="1270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bg1">
                    <a:alpha val="40000"/>
                  </a:schemeClr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文本框 91">
            <a:extLst>
              <a:ext uri="{FF2B5EF4-FFF2-40B4-BE49-F238E27FC236}">
                <a16:creationId xmlns:a16="http://schemas.microsoft.com/office/drawing/2014/main" id="{E62E529A-03D0-F34D-82AD-35D1425E13EE}"/>
              </a:ext>
            </a:extLst>
          </p:cNvPr>
          <p:cNvSpPr txBox="1"/>
          <p:nvPr/>
        </p:nvSpPr>
        <p:spPr>
          <a:xfrm>
            <a:off x="1461042" y="4542963"/>
            <a:ext cx="1826141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effectLst>
                  <a:outerShdw blurRad="88900" dist="38100" dir="5400000" algn="t" rotWithShape="0">
                    <a:schemeClr val="tx2">
                      <a:lumMod val="50000"/>
                      <a:alpha val="30000"/>
                    </a:schemeClr>
                  </a:outerShdw>
                </a:effectLst>
                <a:latin typeface="+mn-ea"/>
              </a:rPr>
              <a:t>诚实守信</a:t>
            </a:r>
          </a:p>
        </p:txBody>
      </p:sp>
      <p:sp>
        <p:nvSpPr>
          <p:cNvPr id="97" name="文本框 96">
            <a:extLst>
              <a:ext uri="{FF2B5EF4-FFF2-40B4-BE49-F238E27FC236}">
                <a16:creationId xmlns:a16="http://schemas.microsoft.com/office/drawing/2014/main" id="{B09B5AC6-7E93-AC48-B250-CD76117D3A56}"/>
              </a:ext>
            </a:extLst>
          </p:cNvPr>
          <p:cNvSpPr txBox="1"/>
          <p:nvPr/>
        </p:nvSpPr>
        <p:spPr>
          <a:xfrm>
            <a:off x="3942301" y="4542963"/>
            <a:ext cx="1826141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kumimoji="0" lang="zh-CN" altLang="en-US" sz="3200" b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88900" dist="38100" dir="5400000" algn="t" rotWithShape="0">
                    <a:srgbClr val="44546A">
                      <a:lumMod val="50000"/>
                      <a:alpha val="30000"/>
                    </a:srgbClr>
                  </a:outerShdw>
                </a:effectLst>
                <a:uLnTx/>
                <a:uFillTx/>
                <a:latin typeface="+mn-ea"/>
              </a:rPr>
              <a:t>业绩导向</a:t>
            </a:r>
            <a:endParaRPr lang="zh-CN" altLang="en-US" sz="3200" b="1" dirty="0">
              <a:solidFill>
                <a:schemeClr val="bg1"/>
              </a:solidFill>
              <a:effectLst>
                <a:outerShdw blurRad="88900" dist="38100" dir="5400000" algn="t" rotWithShape="0">
                  <a:schemeClr val="tx2">
                    <a:lumMod val="50000"/>
                    <a:alpha val="30000"/>
                  </a:schemeClr>
                </a:outerShdw>
              </a:effectLst>
              <a:latin typeface="+mn-ea"/>
            </a:endParaRPr>
          </a:p>
        </p:txBody>
      </p:sp>
      <p:sp>
        <p:nvSpPr>
          <p:cNvPr id="139" name="文本框 138">
            <a:extLst>
              <a:ext uri="{FF2B5EF4-FFF2-40B4-BE49-F238E27FC236}">
                <a16:creationId xmlns:a16="http://schemas.microsoft.com/office/drawing/2014/main" id="{1D149568-603E-ED4B-9676-5D962F55D6B8}"/>
              </a:ext>
            </a:extLst>
          </p:cNvPr>
          <p:cNvSpPr txBox="1"/>
          <p:nvPr/>
        </p:nvSpPr>
        <p:spPr>
          <a:xfrm>
            <a:off x="6423562" y="4542963"/>
            <a:ext cx="1826141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effectLst>
                  <a:outerShdw blurRad="88900" dist="38100" dir="5400000" algn="t" rotWithShape="0">
                    <a:srgbClr val="44546A">
                      <a:lumMod val="50000"/>
                      <a:alpha val="30000"/>
                    </a:srgbClr>
                  </a:outerShdw>
                </a:effectLst>
                <a:latin typeface="+mn-ea"/>
              </a:rPr>
              <a:t>以人为本</a:t>
            </a:r>
            <a:endParaRPr lang="zh-CN" altLang="en-US" sz="3200" b="1" dirty="0">
              <a:solidFill>
                <a:schemeClr val="bg1"/>
              </a:solidFill>
              <a:effectLst>
                <a:outerShdw blurRad="88900" dist="38100" dir="5400000" algn="t" rotWithShape="0">
                  <a:schemeClr val="tx2">
                    <a:lumMod val="50000"/>
                    <a:alpha val="30000"/>
                  </a:schemeClr>
                </a:outerShdw>
              </a:effectLst>
              <a:latin typeface="+mn-ea"/>
            </a:endParaRPr>
          </a:p>
        </p:txBody>
      </p:sp>
      <p:sp>
        <p:nvSpPr>
          <p:cNvPr id="152" name="文本框 151">
            <a:extLst>
              <a:ext uri="{FF2B5EF4-FFF2-40B4-BE49-F238E27FC236}">
                <a16:creationId xmlns:a16="http://schemas.microsoft.com/office/drawing/2014/main" id="{CA9E4A18-69A7-FF47-B1BB-D249A66B6662}"/>
              </a:ext>
            </a:extLst>
          </p:cNvPr>
          <p:cNvSpPr txBox="1"/>
          <p:nvPr/>
        </p:nvSpPr>
        <p:spPr>
          <a:xfrm>
            <a:off x="8904823" y="4542963"/>
            <a:ext cx="1826142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kumimoji="0" lang="zh-CN" altLang="en-US" sz="3200" b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88900" dist="38100" dir="5400000" algn="t" rotWithShape="0">
                    <a:srgbClr val="44546A">
                      <a:lumMod val="50000"/>
                      <a:alpha val="30000"/>
                    </a:srgbClr>
                  </a:outerShdw>
                </a:effectLst>
                <a:uLnTx/>
                <a:uFillTx/>
                <a:latin typeface="+mn-ea"/>
              </a:rPr>
              <a:t>创新发展</a:t>
            </a:r>
            <a:endParaRPr lang="zh-CN" altLang="en-US" sz="3200" b="1" dirty="0">
              <a:solidFill>
                <a:schemeClr val="bg1"/>
              </a:solidFill>
              <a:effectLst>
                <a:outerShdw blurRad="88900" dist="38100" dir="5400000" algn="t" rotWithShape="0">
                  <a:schemeClr val="tx2">
                    <a:lumMod val="50000"/>
                    <a:alpha val="30000"/>
                  </a:schemeClr>
                </a:outerShdw>
              </a:effectLst>
              <a:latin typeface="+mn-ea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62DFA8F-85ED-1EBC-B49C-85B72D2F0B3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53401" y="1528463"/>
            <a:ext cx="9891584" cy="5188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2887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3" name="矩形 3382">
            <a:extLst>
              <a:ext uri="{FF2B5EF4-FFF2-40B4-BE49-F238E27FC236}">
                <a16:creationId xmlns:a16="http://schemas.microsoft.com/office/drawing/2014/main" id="{F7229CCB-EDC2-474B-A254-77CBE0D36AB0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gradFill>
            <a:gsLst>
              <a:gs pos="100000">
                <a:schemeClr val="accent3"/>
              </a:gs>
              <a:gs pos="4200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>
              <a:solidFill>
                <a:srgbClr val="F2F7FC"/>
              </a:solidFill>
            </a:endParaRPr>
          </a:p>
        </p:txBody>
      </p:sp>
      <p:pic>
        <p:nvPicPr>
          <p:cNvPr id="3398" name="图片 3397">
            <a:extLst>
              <a:ext uri="{FF2B5EF4-FFF2-40B4-BE49-F238E27FC236}">
                <a16:creationId xmlns:a16="http://schemas.microsoft.com/office/drawing/2014/main" id="{A53C7478-802A-F34F-B057-F653FF7FFED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787" b="78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401" name="图片 3400">
            <a:extLst>
              <a:ext uri="{FF2B5EF4-FFF2-40B4-BE49-F238E27FC236}">
                <a16:creationId xmlns:a16="http://schemas.microsoft.com/office/drawing/2014/main" id="{4A052972-47C3-8544-B1DD-6BFB4E3A957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20000"/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008" t="14058" r="8240"/>
          <a:stretch/>
        </p:blipFill>
        <p:spPr>
          <a:xfrm>
            <a:off x="-18300" y="-12046"/>
            <a:ext cx="12210300" cy="68580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E1AB61CF-DA0E-4AD2-9C5F-337789DB3326}"/>
              </a:ext>
            </a:extLst>
          </p:cNvPr>
          <p:cNvSpPr txBox="1"/>
          <p:nvPr/>
        </p:nvSpPr>
        <p:spPr>
          <a:xfrm>
            <a:off x="969740" y="4530196"/>
            <a:ext cx="2578719" cy="338554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800" b="0" i="0" u="none" strike="noStrike" cap="none" spc="0" normalizeH="0" baseline="0">
                <a:ln>
                  <a:noFill/>
                </a:ln>
                <a:gradFill>
                  <a:gsLst>
                    <a:gs pos="0">
                      <a:srgbClr val="228AFB"/>
                    </a:gs>
                    <a:gs pos="100000">
                      <a:srgbClr val="0472EA"/>
                    </a:gs>
                  </a:gsLst>
                  <a:lin ang="2700000" scaled="0"/>
                </a:gradFill>
                <a:effectLst>
                  <a:outerShdw blurRad="101600" dist="38100" dir="2700000" algn="tl">
                    <a:srgbClr val="228AFB">
                      <a:alpha val="24000"/>
                    </a:srgbClr>
                  </a:outerShdw>
                </a:effectLst>
                <a:uLnTx/>
                <a:uFillTx/>
                <a:latin typeface="字体圈欣意冠黑体2.0" panose="00000500000000000000" pitchFamily="2" charset="-122"/>
                <a:ea typeface="字体圈欣意冠黑体2.0" panose="00000500000000000000" pitchFamily="2" charset="-122"/>
                <a:cs typeface="阿里巴巴普惠体 B" panose="00020600040101010101" pitchFamily="18" charset="-122"/>
              </a:defRPr>
            </a:lvl1pPr>
          </a:lstStyle>
          <a:p>
            <a:r>
              <a:rPr lang="en-US" altLang="zh-CN" sz="1600" dirty="0">
                <a:solidFill>
                  <a:schemeClr val="bg2"/>
                </a:solidFill>
                <a:effectLst/>
                <a:latin typeface="+mn-ea"/>
                <a:ea typeface="+mn-ea"/>
                <a:cs typeface="Alibaba PuHuiTi M" pitchFamily="18" charset="-122"/>
              </a:rPr>
              <a:t>Size</a:t>
            </a:r>
            <a:r>
              <a:rPr lang="zh-CN" altLang="en-US" sz="1600" dirty="0">
                <a:solidFill>
                  <a:schemeClr val="bg2"/>
                </a:solidFill>
                <a:effectLst/>
                <a:latin typeface="+mn-ea"/>
                <a:ea typeface="+mn-ea"/>
                <a:cs typeface="Alibaba PuHuiTi M" pitchFamily="18" charset="-122"/>
              </a:rPr>
              <a:t> </a:t>
            </a:r>
            <a:r>
              <a:rPr lang="en-US" altLang="zh-CN" sz="1600" dirty="0">
                <a:solidFill>
                  <a:schemeClr val="bg2"/>
                </a:solidFill>
                <a:effectLst/>
                <a:latin typeface="+mn-ea"/>
                <a:ea typeface="+mn-ea"/>
                <a:cs typeface="Alibaba PuHuiTi M" pitchFamily="18" charset="-122"/>
              </a:rPr>
              <a:t>of Each Component</a:t>
            </a:r>
            <a:endParaRPr lang="zh-CN" altLang="en-US" sz="1600" dirty="0">
              <a:solidFill>
                <a:schemeClr val="bg2"/>
              </a:solidFill>
              <a:effectLst/>
              <a:latin typeface="+mn-ea"/>
              <a:ea typeface="+mn-ea"/>
              <a:cs typeface="Alibaba PuHuiTi M" pitchFamily="18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6D1A87CB-55AB-4922-9B33-7FAF8BFA2C48}"/>
              </a:ext>
            </a:extLst>
          </p:cNvPr>
          <p:cNvSpPr txBox="1"/>
          <p:nvPr/>
        </p:nvSpPr>
        <p:spPr>
          <a:xfrm>
            <a:off x="1926306" y="4973628"/>
            <a:ext cx="665567" cy="58477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800" b="0" i="0" u="none" strike="noStrike" cap="none" spc="0" normalizeH="0" baseline="0">
                <a:ln>
                  <a:noFill/>
                </a:ln>
                <a:gradFill>
                  <a:gsLst>
                    <a:gs pos="0">
                      <a:srgbClr val="228AFB"/>
                    </a:gs>
                    <a:gs pos="100000">
                      <a:srgbClr val="0472EA"/>
                    </a:gs>
                  </a:gsLst>
                  <a:lin ang="2700000" scaled="0"/>
                </a:gradFill>
                <a:effectLst>
                  <a:outerShdw blurRad="101600" dist="38100" dir="2700000" algn="tl">
                    <a:srgbClr val="228AFB">
                      <a:alpha val="24000"/>
                    </a:srgbClr>
                  </a:outerShdw>
                </a:effectLst>
                <a:uLnTx/>
                <a:uFillTx/>
                <a:latin typeface="字体圈欣意冠黑体2.0" panose="00000500000000000000" pitchFamily="2" charset="-122"/>
                <a:ea typeface="字体圈欣意冠黑体2.0" panose="00000500000000000000" pitchFamily="2" charset="-122"/>
                <a:cs typeface="阿里巴巴普惠体 B" panose="00020600040101010101" pitchFamily="18" charset="-122"/>
              </a:defRPr>
            </a:lvl1pPr>
          </a:lstStyle>
          <a:p>
            <a:r>
              <a:rPr lang="en-US" altLang="zh-CN" sz="3200" dirty="0">
                <a:solidFill>
                  <a:schemeClr val="bg2"/>
                </a:solidFill>
                <a:effectLst/>
                <a:latin typeface="+mn-ea"/>
                <a:ea typeface="+mn-ea"/>
              </a:rPr>
              <a:t>01</a:t>
            </a:r>
            <a:endParaRPr lang="zh-CN" altLang="en-US" sz="3200" dirty="0">
              <a:solidFill>
                <a:schemeClr val="bg2"/>
              </a:solidFill>
              <a:effectLst/>
              <a:latin typeface="+mn-ea"/>
              <a:ea typeface="+mn-ea"/>
            </a:endParaRPr>
          </a:p>
        </p:txBody>
      </p: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4A557C3B-CF3B-44F8-AAB8-0B52EBA3D269}"/>
              </a:ext>
            </a:extLst>
          </p:cNvPr>
          <p:cNvCxnSpPr>
            <a:cxnSpLocks/>
          </p:cNvCxnSpPr>
          <p:nvPr/>
        </p:nvCxnSpPr>
        <p:spPr>
          <a:xfrm>
            <a:off x="2261965" y="5771521"/>
            <a:ext cx="0" cy="744997"/>
          </a:xfrm>
          <a:prstGeom prst="line">
            <a:avLst/>
          </a:prstGeom>
          <a:ln w="12700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rgbClr val="F2F7FC"/>
                </a:gs>
              </a:gsLst>
              <a:lin ang="162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8DB92BD4-0A56-4A98-B08A-FADCD1432CE0}"/>
              </a:ext>
            </a:extLst>
          </p:cNvPr>
          <p:cNvCxnSpPr>
            <a:cxnSpLocks/>
          </p:cNvCxnSpPr>
          <p:nvPr/>
        </p:nvCxnSpPr>
        <p:spPr>
          <a:xfrm>
            <a:off x="2388528" y="6073547"/>
            <a:ext cx="0" cy="621310"/>
          </a:xfrm>
          <a:prstGeom prst="line">
            <a:avLst/>
          </a:prstGeom>
          <a:ln w="12700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rgbClr val="F2F7FC">
                    <a:alpha val="23000"/>
                  </a:srgbClr>
                </a:gs>
              </a:gsLst>
              <a:lin ang="16200000" scaled="1"/>
              <a:tileRect/>
            </a:gra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0D13BE18-01ED-41DE-8D19-8B9F685B5954}"/>
              </a:ext>
            </a:extLst>
          </p:cNvPr>
          <p:cNvCxnSpPr>
            <a:cxnSpLocks/>
          </p:cNvCxnSpPr>
          <p:nvPr/>
        </p:nvCxnSpPr>
        <p:spPr>
          <a:xfrm>
            <a:off x="2129649" y="6073547"/>
            <a:ext cx="0" cy="931965"/>
          </a:xfrm>
          <a:prstGeom prst="line">
            <a:avLst/>
          </a:prstGeom>
          <a:ln w="12700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rgbClr val="F2F7FC">
                    <a:alpha val="29000"/>
                  </a:srgbClr>
                </a:gs>
              </a:gsLst>
              <a:lin ang="16200000" scaled="1"/>
              <a:tileRect/>
            </a:gra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椭圆 10">
            <a:extLst>
              <a:ext uri="{FF2B5EF4-FFF2-40B4-BE49-F238E27FC236}">
                <a16:creationId xmlns:a16="http://schemas.microsoft.com/office/drawing/2014/main" id="{5BF219BF-1DD0-493C-B3CC-7A6494BB5626}"/>
              </a:ext>
            </a:extLst>
          </p:cNvPr>
          <p:cNvSpPr/>
          <p:nvPr/>
        </p:nvSpPr>
        <p:spPr>
          <a:xfrm>
            <a:off x="1587110" y="3103424"/>
            <a:ext cx="1343958" cy="1343958"/>
          </a:xfrm>
          <a:prstGeom prst="ellipse">
            <a:avLst/>
          </a:prstGeom>
          <a:noFill/>
          <a:ln w="19050">
            <a:gradFill flip="none" rotWithShape="1">
              <a:gsLst>
                <a:gs pos="0">
                  <a:srgbClr val="F2F7FC"/>
                </a:gs>
                <a:gs pos="100000">
                  <a:schemeClr val="bg1">
                    <a:alpha val="0"/>
                  </a:schemeClr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 sz="1600">
              <a:solidFill>
                <a:srgbClr val="F2F7FC"/>
              </a:solidFill>
            </a:endParaRPr>
          </a:p>
        </p:txBody>
      </p:sp>
      <p:sp>
        <p:nvSpPr>
          <p:cNvPr id="16" name="弧形 15">
            <a:extLst>
              <a:ext uri="{FF2B5EF4-FFF2-40B4-BE49-F238E27FC236}">
                <a16:creationId xmlns:a16="http://schemas.microsoft.com/office/drawing/2014/main" id="{210EA574-9036-4495-ACFD-E46C26709AC9}"/>
              </a:ext>
            </a:extLst>
          </p:cNvPr>
          <p:cNvSpPr/>
          <p:nvPr/>
        </p:nvSpPr>
        <p:spPr>
          <a:xfrm>
            <a:off x="1456600" y="2972914"/>
            <a:ext cx="1604979" cy="1604979"/>
          </a:xfrm>
          <a:prstGeom prst="arc">
            <a:avLst>
              <a:gd name="adj1" fmla="val 16200000"/>
              <a:gd name="adj2" fmla="val 4380896"/>
            </a:avLst>
          </a:prstGeom>
          <a:noFill/>
          <a:ln w="19050">
            <a:gradFill flip="none" rotWithShape="1">
              <a:gsLst>
                <a:gs pos="0">
                  <a:schemeClr val="bg1">
                    <a:lumMod val="95000"/>
                    <a:alpha val="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16200000" scaled="1"/>
              <a:tileRect/>
            </a:gra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 sz="1600">
              <a:solidFill>
                <a:srgbClr val="F2F7FC"/>
              </a:solidFill>
            </a:endParaRP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05E6C4C9-787F-40A7-BFEF-806FA11E49D8}"/>
              </a:ext>
            </a:extLst>
          </p:cNvPr>
          <p:cNvSpPr/>
          <p:nvPr/>
        </p:nvSpPr>
        <p:spPr>
          <a:xfrm>
            <a:off x="1356883" y="2873197"/>
            <a:ext cx="1804412" cy="1804412"/>
          </a:xfrm>
          <a:prstGeom prst="ellipse">
            <a:avLst/>
          </a:prstGeom>
          <a:noFill/>
          <a:ln w="6350">
            <a:gradFill flip="none" rotWithShape="1">
              <a:gsLst>
                <a:gs pos="0">
                  <a:srgbClr val="1D78FA">
                    <a:alpha val="0"/>
                  </a:srgbClr>
                </a:gs>
                <a:gs pos="100000">
                  <a:srgbClr val="F2F7FC"/>
                </a:gs>
              </a:gsLst>
              <a:lin ang="162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 sz="1600">
              <a:solidFill>
                <a:srgbClr val="F2F7FC"/>
              </a:solidFill>
            </a:endParaRPr>
          </a:p>
        </p:txBody>
      </p:sp>
      <p:sp>
        <p:nvSpPr>
          <p:cNvPr id="3410" name="任意多边形: 形状 3409">
            <a:extLst>
              <a:ext uri="{FF2B5EF4-FFF2-40B4-BE49-F238E27FC236}">
                <a16:creationId xmlns:a16="http://schemas.microsoft.com/office/drawing/2014/main" id="{02BD8715-6D0A-C449-A708-75C26A42EEC7}"/>
              </a:ext>
            </a:extLst>
          </p:cNvPr>
          <p:cNvSpPr/>
          <p:nvPr/>
        </p:nvSpPr>
        <p:spPr>
          <a:xfrm>
            <a:off x="1908837" y="3495200"/>
            <a:ext cx="700505" cy="560407"/>
          </a:xfrm>
          <a:custGeom>
            <a:avLst/>
            <a:gdLst>
              <a:gd name="connsiteX0" fmla="*/ 1044510 w 1799516"/>
              <a:gd name="connsiteY0" fmla="*/ 779779 h 1439627"/>
              <a:gd name="connsiteX1" fmla="*/ 1363339 w 1799516"/>
              <a:gd name="connsiteY1" fmla="*/ 779779 h 1439627"/>
              <a:gd name="connsiteX2" fmla="*/ 1363339 w 1799516"/>
              <a:gd name="connsiteY2" fmla="*/ 839773 h 1439627"/>
              <a:gd name="connsiteX3" fmla="*/ 1044510 w 1799516"/>
              <a:gd name="connsiteY3" fmla="*/ 839773 h 1439627"/>
              <a:gd name="connsiteX4" fmla="*/ 422498 w 1799516"/>
              <a:gd name="connsiteY4" fmla="*/ 779779 h 1439627"/>
              <a:gd name="connsiteX5" fmla="*/ 741327 w 1799516"/>
              <a:gd name="connsiteY5" fmla="*/ 779779 h 1439627"/>
              <a:gd name="connsiteX6" fmla="*/ 741327 w 1799516"/>
              <a:gd name="connsiteY6" fmla="*/ 839773 h 1439627"/>
              <a:gd name="connsiteX7" fmla="*/ 422498 w 1799516"/>
              <a:gd name="connsiteY7" fmla="*/ 839773 h 1439627"/>
              <a:gd name="connsiteX8" fmla="*/ 1044510 w 1799516"/>
              <a:gd name="connsiteY8" fmla="*/ 539861 h 1439627"/>
              <a:gd name="connsiteX9" fmla="*/ 1363339 w 1799516"/>
              <a:gd name="connsiteY9" fmla="*/ 539861 h 1439627"/>
              <a:gd name="connsiteX10" fmla="*/ 1363339 w 1799516"/>
              <a:gd name="connsiteY10" fmla="*/ 599855 h 1439627"/>
              <a:gd name="connsiteX11" fmla="*/ 1044510 w 1799516"/>
              <a:gd name="connsiteY11" fmla="*/ 599855 h 1439627"/>
              <a:gd name="connsiteX12" fmla="*/ 422498 w 1799516"/>
              <a:gd name="connsiteY12" fmla="*/ 539861 h 1439627"/>
              <a:gd name="connsiteX13" fmla="*/ 741327 w 1799516"/>
              <a:gd name="connsiteY13" fmla="*/ 539861 h 1439627"/>
              <a:gd name="connsiteX14" fmla="*/ 741327 w 1799516"/>
              <a:gd name="connsiteY14" fmla="*/ 599855 h 1439627"/>
              <a:gd name="connsiteX15" fmla="*/ 422498 w 1799516"/>
              <a:gd name="connsiteY15" fmla="*/ 599855 h 1439627"/>
              <a:gd name="connsiteX16" fmla="*/ 1044510 w 1799516"/>
              <a:gd name="connsiteY16" fmla="*/ 299944 h 1439627"/>
              <a:gd name="connsiteX17" fmla="*/ 1363339 w 1799516"/>
              <a:gd name="connsiteY17" fmla="*/ 299944 h 1439627"/>
              <a:gd name="connsiteX18" fmla="*/ 1363339 w 1799516"/>
              <a:gd name="connsiteY18" fmla="*/ 359907 h 1439627"/>
              <a:gd name="connsiteX19" fmla="*/ 1044510 w 1799516"/>
              <a:gd name="connsiteY19" fmla="*/ 359907 h 1439627"/>
              <a:gd name="connsiteX20" fmla="*/ 422498 w 1799516"/>
              <a:gd name="connsiteY20" fmla="*/ 299944 h 1439627"/>
              <a:gd name="connsiteX21" fmla="*/ 741327 w 1799516"/>
              <a:gd name="connsiteY21" fmla="*/ 299944 h 1439627"/>
              <a:gd name="connsiteX22" fmla="*/ 741327 w 1799516"/>
              <a:gd name="connsiteY22" fmla="*/ 359907 h 1439627"/>
              <a:gd name="connsiteX23" fmla="*/ 422498 w 1799516"/>
              <a:gd name="connsiteY23" fmla="*/ 359907 h 1439627"/>
              <a:gd name="connsiteX24" fmla="*/ 1559597 w 1799516"/>
              <a:gd name="connsiteY24" fmla="*/ 181300 h 1439627"/>
              <a:gd name="connsiteX25" fmla="*/ 1559597 w 1799516"/>
              <a:gd name="connsiteY25" fmla="*/ 1094726 h 1439627"/>
              <a:gd name="connsiteX26" fmla="*/ 1499603 w 1799516"/>
              <a:gd name="connsiteY26" fmla="*/ 1154690 h 1439627"/>
              <a:gd name="connsiteX27" fmla="*/ 1199690 w 1799516"/>
              <a:gd name="connsiteY27" fmla="*/ 1082408 h 1439627"/>
              <a:gd name="connsiteX28" fmla="*/ 922840 w 1799516"/>
              <a:gd name="connsiteY28" fmla="*/ 1151541 h 1439627"/>
              <a:gd name="connsiteX29" fmla="*/ 921847 w 1799516"/>
              <a:gd name="connsiteY29" fmla="*/ 1150959 h 1439627"/>
              <a:gd name="connsiteX30" fmla="*/ 921785 w 1799516"/>
              <a:gd name="connsiteY30" fmla="*/ 1150838 h 1439627"/>
              <a:gd name="connsiteX31" fmla="*/ 899764 w 1799516"/>
              <a:gd name="connsiteY31" fmla="*/ 1155269 h 1439627"/>
              <a:gd name="connsiteX32" fmla="*/ 877745 w 1799516"/>
              <a:gd name="connsiteY32" fmla="*/ 1150838 h 1439627"/>
              <a:gd name="connsiteX33" fmla="*/ 877684 w 1799516"/>
              <a:gd name="connsiteY33" fmla="*/ 1150959 h 1439627"/>
              <a:gd name="connsiteX34" fmla="*/ 876690 w 1799516"/>
              <a:gd name="connsiteY34" fmla="*/ 1151541 h 1439627"/>
              <a:gd name="connsiteX35" fmla="*/ 599838 w 1799516"/>
              <a:gd name="connsiteY35" fmla="*/ 1082408 h 1439627"/>
              <a:gd name="connsiteX36" fmla="*/ 299925 w 1799516"/>
              <a:gd name="connsiteY36" fmla="*/ 1154690 h 1439627"/>
              <a:gd name="connsiteX37" fmla="*/ 239931 w 1799516"/>
              <a:gd name="connsiteY37" fmla="*/ 1094726 h 1439627"/>
              <a:gd name="connsiteX38" fmla="*/ 239931 w 1799516"/>
              <a:gd name="connsiteY38" fmla="*/ 186494 h 1439627"/>
              <a:gd name="connsiteX39" fmla="*/ 66504 w 1799516"/>
              <a:gd name="connsiteY39" fmla="*/ 359907 h 1439627"/>
              <a:gd name="connsiteX40" fmla="*/ 66504 w 1799516"/>
              <a:gd name="connsiteY40" fmla="*/ 1079722 h 1439627"/>
              <a:gd name="connsiteX41" fmla="*/ 239931 w 1799516"/>
              <a:gd name="connsiteY41" fmla="*/ 1256437 h 1439627"/>
              <a:gd name="connsiteX42" fmla="*/ 774580 w 1799516"/>
              <a:gd name="connsiteY42" fmla="*/ 1256437 h 1439627"/>
              <a:gd name="connsiteX43" fmla="*/ 774580 w 1799516"/>
              <a:gd name="connsiteY43" fmla="*/ 1259676 h 1439627"/>
              <a:gd name="connsiteX44" fmla="*/ 899765 w 1799516"/>
              <a:gd name="connsiteY44" fmla="*/ 1387487 h 1439627"/>
              <a:gd name="connsiteX45" fmla="*/ 1028864 w 1799516"/>
              <a:gd name="connsiteY45" fmla="*/ 1259676 h 1439627"/>
              <a:gd name="connsiteX46" fmla="*/ 1028864 w 1799516"/>
              <a:gd name="connsiteY46" fmla="*/ 1256437 h 1439627"/>
              <a:gd name="connsiteX47" fmla="*/ 1559600 w 1799516"/>
              <a:gd name="connsiteY47" fmla="*/ 1256437 h 1439627"/>
              <a:gd name="connsiteX48" fmla="*/ 1742152 w 1799516"/>
              <a:gd name="connsiteY48" fmla="*/ 1079722 h 1439627"/>
              <a:gd name="connsiteX49" fmla="*/ 1742152 w 1799516"/>
              <a:gd name="connsiteY49" fmla="*/ 359909 h 1439627"/>
              <a:gd name="connsiteX50" fmla="*/ 1559600 w 1799516"/>
              <a:gd name="connsiteY50" fmla="*/ 181300 h 1439627"/>
              <a:gd name="connsiteX51" fmla="*/ 1199692 w 1799516"/>
              <a:gd name="connsiteY51" fmla="*/ 53485 h 1439627"/>
              <a:gd name="connsiteX52" fmla="*/ 921283 w 1799516"/>
              <a:gd name="connsiteY52" fmla="*/ 131726 h 1439627"/>
              <a:gd name="connsiteX53" fmla="*/ 921283 w 1799516"/>
              <a:gd name="connsiteY53" fmla="*/ 1092129 h 1439627"/>
              <a:gd name="connsiteX54" fmla="*/ 1199692 w 1799516"/>
              <a:gd name="connsiteY54" fmla="*/ 1033450 h 1439627"/>
              <a:gd name="connsiteX55" fmla="*/ 1504159 w 1799516"/>
              <a:gd name="connsiteY55" fmla="*/ 1092129 h 1439627"/>
              <a:gd name="connsiteX56" fmla="*/ 1504159 w 1799516"/>
              <a:gd name="connsiteY56" fmla="*/ 147373 h 1439627"/>
              <a:gd name="connsiteX57" fmla="*/ 1199692 w 1799516"/>
              <a:gd name="connsiteY57" fmla="*/ 53485 h 1439627"/>
              <a:gd name="connsiteX58" fmla="*/ 599838 w 1799516"/>
              <a:gd name="connsiteY58" fmla="*/ 53485 h 1439627"/>
              <a:gd name="connsiteX59" fmla="*/ 291323 w 1799516"/>
              <a:gd name="connsiteY59" fmla="*/ 141385 h 1439627"/>
              <a:gd name="connsiteX60" fmla="*/ 291323 w 1799516"/>
              <a:gd name="connsiteY60" fmla="*/ 1086138 h 1439627"/>
              <a:gd name="connsiteX61" fmla="*/ 599838 w 1799516"/>
              <a:gd name="connsiteY61" fmla="*/ 1033450 h 1439627"/>
              <a:gd name="connsiteX62" fmla="*/ 873909 w 1799516"/>
              <a:gd name="connsiteY62" fmla="*/ 1099527 h 1439627"/>
              <a:gd name="connsiteX63" fmla="*/ 873909 w 1799516"/>
              <a:gd name="connsiteY63" fmla="*/ 139123 h 1439627"/>
              <a:gd name="connsiteX64" fmla="*/ 599838 w 1799516"/>
              <a:gd name="connsiteY64" fmla="*/ 53485 h 1439627"/>
              <a:gd name="connsiteX65" fmla="*/ 599838 w 1799516"/>
              <a:gd name="connsiteY65" fmla="*/ 0 h 1439627"/>
              <a:gd name="connsiteX66" fmla="*/ 899764 w 1799516"/>
              <a:gd name="connsiteY66" fmla="*/ 80503 h 1439627"/>
              <a:gd name="connsiteX67" fmla="*/ 1199692 w 1799516"/>
              <a:gd name="connsiteY67" fmla="*/ 0 h 1439627"/>
              <a:gd name="connsiteX68" fmla="*/ 1559597 w 1799516"/>
              <a:gd name="connsiteY68" fmla="*/ 117269 h 1439627"/>
              <a:gd name="connsiteX69" fmla="*/ 1559597 w 1799516"/>
              <a:gd name="connsiteY69" fmla="*/ 119959 h 1439627"/>
              <a:gd name="connsiteX70" fmla="*/ 1559600 w 1799516"/>
              <a:gd name="connsiteY70" fmla="*/ 119959 h 1439627"/>
              <a:gd name="connsiteX71" fmla="*/ 1799516 w 1799516"/>
              <a:gd name="connsiteY71" fmla="*/ 359907 h 1439627"/>
              <a:gd name="connsiteX72" fmla="*/ 1799516 w 1799516"/>
              <a:gd name="connsiteY72" fmla="*/ 1079722 h 1439627"/>
              <a:gd name="connsiteX73" fmla="*/ 1559598 w 1799516"/>
              <a:gd name="connsiteY73" fmla="*/ 1319670 h 1439627"/>
              <a:gd name="connsiteX74" fmla="*/ 1068638 w 1799516"/>
              <a:gd name="connsiteY74" fmla="*/ 1319670 h 1439627"/>
              <a:gd name="connsiteX75" fmla="*/ 899765 w 1799516"/>
              <a:gd name="connsiteY75" fmla="*/ 1439627 h 1439627"/>
              <a:gd name="connsiteX76" fmla="*/ 730876 w 1799516"/>
              <a:gd name="connsiteY76" fmla="*/ 1319670 h 1439627"/>
              <a:gd name="connsiteX77" fmla="*/ 239933 w 1799516"/>
              <a:gd name="connsiteY77" fmla="*/ 1319670 h 1439627"/>
              <a:gd name="connsiteX78" fmla="*/ 0 w 1799516"/>
              <a:gd name="connsiteY78" fmla="*/ 1079722 h 1439627"/>
              <a:gd name="connsiteX79" fmla="*/ 0 w 1799516"/>
              <a:gd name="connsiteY79" fmla="*/ 359909 h 1439627"/>
              <a:gd name="connsiteX80" fmla="*/ 191580 w 1799516"/>
              <a:gd name="connsiteY80" fmla="*/ 124836 h 1439627"/>
              <a:gd name="connsiteX81" fmla="*/ 239931 w 1799516"/>
              <a:gd name="connsiteY81" fmla="*/ 119961 h 1439627"/>
              <a:gd name="connsiteX82" fmla="*/ 239931 w 1799516"/>
              <a:gd name="connsiteY82" fmla="*/ 117269 h 1439627"/>
              <a:gd name="connsiteX83" fmla="*/ 599838 w 1799516"/>
              <a:gd name="connsiteY83" fmla="*/ 0 h 1439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</a:cxnLst>
            <a:rect l="l" t="t" r="r" b="b"/>
            <a:pathLst>
              <a:path w="1799516" h="1439627">
                <a:moveTo>
                  <a:pt x="1044510" y="779779"/>
                </a:moveTo>
                <a:lnTo>
                  <a:pt x="1363339" y="779779"/>
                </a:lnTo>
                <a:lnTo>
                  <a:pt x="1363339" y="839773"/>
                </a:lnTo>
                <a:lnTo>
                  <a:pt x="1044510" y="839773"/>
                </a:lnTo>
                <a:close/>
                <a:moveTo>
                  <a:pt x="422498" y="779779"/>
                </a:moveTo>
                <a:lnTo>
                  <a:pt x="741327" y="779779"/>
                </a:lnTo>
                <a:lnTo>
                  <a:pt x="741327" y="839773"/>
                </a:lnTo>
                <a:lnTo>
                  <a:pt x="422498" y="839773"/>
                </a:lnTo>
                <a:close/>
                <a:moveTo>
                  <a:pt x="1044510" y="539861"/>
                </a:moveTo>
                <a:lnTo>
                  <a:pt x="1363339" y="539861"/>
                </a:lnTo>
                <a:lnTo>
                  <a:pt x="1363339" y="599855"/>
                </a:lnTo>
                <a:lnTo>
                  <a:pt x="1044510" y="599855"/>
                </a:lnTo>
                <a:close/>
                <a:moveTo>
                  <a:pt x="422498" y="539861"/>
                </a:moveTo>
                <a:lnTo>
                  <a:pt x="741327" y="539861"/>
                </a:lnTo>
                <a:lnTo>
                  <a:pt x="741327" y="599855"/>
                </a:lnTo>
                <a:lnTo>
                  <a:pt x="422498" y="599855"/>
                </a:lnTo>
                <a:close/>
                <a:moveTo>
                  <a:pt x="1044510" y="299944"/>
                </a:moveTo>
                <a:lnTo>
                  <a:pt x="1363339" y="299944"/>
                </a:lnTo>
                <a:lnTo>
                  <a:pt x="1363339" y="359907"/>
                </a:lnTo>
                <a:lnTo>
                  <a:pt x="1044510" y="359907"/>
                </a:lnTo>
                <a:close/>
                <a:moveTo>
                  <a:pt x="422498" y="299944"/>
                </a:moveTo>
                <a:lnTo>
                  <a:pt x="741327" y="299944"/>
                </a:lnTo>
                <a:lnTo>
                  <a:pt x="741327" y="359907"/>
                </a:lnTo>
                <a:lnTo>
                  <a:pt x="422498" y="359907"/>
                </a:lnTo>
                <a:close/>
                <a:moveTo>
                  <a:pt x="1559597" y="181300"/>
                </a:moveTo>
                <a:lnTo>
                  <a:pt x="1559597" y="1094726"/>
                </a:lnTo>
                <a:cubicBezTo>
                  <a:pt x="1559597" y="1127887"/>
                  <a:pt x="1532764" y="1154690"/>
                  <a:pt x="1499603" y="1154690"/>
                </a:cubicBezTo>
                <a:cubicBezTo>
                  <a:pt x="1493704" y="1154690"/>
                  <a:pt x="1292174" y="1082408"/>
                  <a:pt x="1199690" y="1082408"/>
                </a:cubicBezTo>
                <a:cubicBezTo>
                  <a:pt x="1104382" y="1082408"/>
                  <a:pt x="1009897" y="1106796"/>
                  <a:pt x="922840" y="1151541"/>
                </a:cubicBezTo>
                <a:lnTo>
                  <a:pt x="921847" y="1150959"/>
                </a:lnTo>
                <a:lnTo>
                  <a:pt x="921785" y="1150838"/>
                </a:lnTo>
                <a:cubicBezTo>
                  <a:pt x="914939" y="1153526"/>
                  <a:pt x="907621" y="1155269"/>
                  <a:pt x="899764" y="1155269"/>
                </a:cubicBezTo>
                <a:cubicBezTo>
                  <a:pt x="891912" y="1155269"/>
                  <a:pt x="884591" y="1153526"/>
                  <a:pt x="877745" y="1150838"/>
                </a:cubicBezTo>
                <a:lnTo>
                  <a:pt x="877684" y="1150959"/>
                </a:lnTo>
                <a:lnTo>
                  <a:pt x="876690" y="1151541"/>
                </a:lnTo>
                <a:cubicBezTo>
                  <a:pt x="789633" y="1106796"/>
                  <a:pt x="695148" y="1082408"/>
                  <a:pt x="599838" y="1082408"/>
                </a:cubicBezTo>
                <a:cubicBezTo>
                  <a:pt x="507340" y="1082408"/>
                  <a:pt x="305840" y="1154690"/>
                  <a:pt x="299925" y="1154690"/>
                </a:cubicBezTo>
                <a:cubicBezTo>
                  <a:pt x="266765" y="1154690"/>
                  <a:pt x="239931" y="1127887"/>
                  <a:pt x="239931" y="1094726"/>
                </a:cubicBezTo>
                <a:lnTo>
                  <a:pt x="239931" y="186494"/>
                </a:lnTo>
                <a:cubicBezTo>
                  <a:pt x="161371" y="186494"/>
                  <a:pt x="66504" y="239948"/>
                  <a:pt x="66504" y="359907"/>
                </a:cubicBezTo>
                <a:lnTo>
                  <a:pt x="66504" y="1079722"/>
                </a:lnTo>
                <a:cubicBezTo>
                  <a:pt x="66504" y="1195799"/>
                  <a:pt x="164304" y="1256437"/>
                  <a:pt x="239931" y="1256437"/>
                </a:cubicBezTo>
                <a:lnTo>
                  <a:pt x="774580" y="1256437"/>
                </a:lnTo>
                <a:lnTo>
                  <a:pt x="774580" y="1259676"/>
                </a:lnTo>
                <a:cubicBezTo>
                  <a:pt x="774580" y="1292834"/>
                  <a:pt x="796097" y="1387487"/>
                  <a:pt x="899765" y="1387487"/>
                </a:cubicBezTo>
                <a:cubicBezTo>
                  <a:pt x="1001477" y="1387487"/>
                  <a:pt x="1028864" y="1292834"/>
                  <a:pt x="1028864" y="1259676"/>
                </a:cubicBezTo>
                <a:lnTo>
                  <a:pt x="1028864" y="1256437"/>
                </a:lnTo>
                <a:lnTo>
                  <a:pt x="1559600" y="1256437"/>
                </a:lnTo>
                <a:cubicBezTo>
                  <a:pt x="1679589" y="1256437"/>
                  <a:pt x="1742152" y="1174925"/>
                  <a:pt x="1742152" y="1079722"/>
                </a:cubicBezTo>
                <a:lnTo>
                  <a:pt x="1742152" y="359909"/>
                </a:lnTo>
                <a:cubicBezTo>
                  <a:pt x="1742152" y="259846"/>
                  <a:pt x="1650861" y="181300"/>
                  <a:pt x="1559600" y="181300"/>
                </a:cubicBezTo>
                <a:close/>
                <a:moveTo>
                  <a:pt x="1199692" y="53485"/>
                </a:moveTo>
                <a:cubicBezTo>
                  <a:pt x="1114745" y="53485"/>
                  <a:pt x="994389" y="90588"/>
                  <a:pt x="921283" y="131726"/>
                </a:cubicBezTo>
                <a:lnTo>
                  <a:pt x="921283" y="1092129"/>
                </a:lnTo>
                <a:cubicBezTo>
                  <a:pt x="997734" y="1065418"/>
                  <a:pt x="1107102" y="1036750"/>
                  <a:pt x="1199692" y="1033450"/>
                </a:cubicBezTo>
                <a:cubicBezTo>
                  <a:pt x="1290968" y="1030211"/>
                  <a:pt x="1427721" y="1065418"/>
                  <a:pt x="1504159" y="1092129"/>
                </a:cubicBezTo>
                <a:lnTo>
                  <a:pt x="1504159" y="147373"/>
                </a:lnTo>
                <a:cubicBezTo>
                  <a:pt x="1431053" y="106235"/>
                  <a:pt x="1319651" y="53485"/>
                  <a:pt x="1199692" y="53485"/>
                </a:cubicBezTo>
                <a:close/>
                <a:moveTo>
                  <a:pt x="599838" y="53485"/>
                </a:moveTo>
                <a:cubicBezTo>
                  <a:pt x="465530" y="53485"/>
                  <a:pt x="364429" y="100247"/>
                  <a:pt x="291323" y="141385"/>
                </a:cubicBezTo>
                <a:lnTo>
                  <a:pt x="291323" y="1086138"/>
                </a:lnTo>
                <a:cubicBezTo>
                  <a:pt x="367759" y="1059427"/>
                  <a:pt x="517135" y="1033450"/>
                  <a:pt x="599838" y="1033450"/>
                </a:cubicBezTo>
                <a:cubicBezTo>
                  <a:pt x="709374" y="1033450"/>
                  <a:pt x="797456" y="1072815"/>
                  <a:pt x="873909" y="1099527"/>
                </a:cubicBezTo>
                <a:lnTo>
                  <a:pt x="873909" y="139123"/>
                </a:lnTo>
                <a:cubicBezTo>
                  <a:pt x="800803" y="97985"/>
                  <a:pt x="684788" y="53485"/>
                  <a:pt x="599838" y="53485"/>
                </a:cubicBezTo>
                <a:close/>
                <a:moveTo>
                  <a:pt x="599838" y="0"/>
                </a:moveTo>
                <a:cubicBezTo>
                  <a:pt x="703521" y="0"/>
                  <a:pt x="806564" y="27753"/>
                  <a:pt x="899764" y="80503"/>
                </a:cubicBezTo>
                <a:cubicBezTo>
                  <a:pt x="992966" y="27751"/>
                  <a:pt x="1096009" y="0"/>
                  <a:pt x="1199692" y="0"/>
                </a:cubicBezTo>
                <a:cubicBezTo>
                  <a:pt x="1325976" y="0"/>
                  <a:pt x="1452263" y="38999"/>
                  <a:pt x="1559597" y="117269"/>
                </a:cubicBezTo>
                <a:lnTo>
                  <a:pt x="1559597" y="119959"/>
                </a:lnTo>
                <a:lnTo>
                  <a:pt x="1559600" y="119959"/>
                </a:lnTo>
                <a:cubicBezTo>
                  <a:pt x="1692120" y="119959"/>
                  <a:pt x="1799516" y="227387"/>
                  <a:pt x="1799516" y="359907"/>
                </a:cubicBezTo>
                <a:lnTo>
                  <a:pt x="1799516" y="1079722"/>
                </a:lnTo>
                <a:cubicBezTo>
                  <a:pt x="1799516" y="1212242"/>
                  <a:pt x="1692118" y="1319670"/>
                  <a:pt x="1559598" y="1319670"/>
                </a:cubicBezTo>
                <a:lnTo>
                  <a:pt x="1068638" y="1319670"/>
                </a:lnTo>
                <a:cubicBezTo>
                  <a:pt x="1043808" y="1389381"/>
                  <a:pt x="977851" y="1439627"/>
                  <a:pt x="899765" y="1439627"/>
                </a:cubicBezTo>
                <a:cubicBezTo>
                  <a:pt x="821678" y="1439627"/>
                  <a:pt x="755723" y="1389383"/>
                  <a:pt x="730876" y="1319670"/>
                </a:cubicBezTo>
                <a:lnTo>
                  <a:pt x="239933" y="1319670"/>
                </a:lnTo>
                <a:cubicBezTo>
                  <a:pt x="107428" y="1319670"/>
                  <a:pt x="0" y="1212242"/>
                  <a:pt x="0" y="1079722"/>
                </a:cubicBezTo>
                <a:lnTo>
                  <a:pt x="0" y="359909"/>
                </a:lnTo>
                <a:cubicBezTo>
                  <a:pt x="0" y="243954"/>
                  <a:pt x="82250" y="147210"/>
                  <a:pt x="191580" y="124836"/>
                </a:cubicBezTo>
                <a:lnTo>
                  <a:pt x="239931" y="119961"/>
                </a:lnTo>
                <a:lnTo>
                  <a:pt x="239931" y="117269"/>
                </a:lnTo>
                <a:cubicBezTo>
                  <a:pt x="347253" y="38999"/>
                  <a:pt x="473552" y="0"/>
                  <a:pt x="599838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1">
                  <a:alpha val="0"/>
                </a:schemeClr>
              </a:gs>
              <a:gs pos="30000">
                <a:srgbClr val="F2F7FC"/>
              </a:gs>
            </a:gsLst>
            <a:lin ang="5400000" scaled="1"/>
            <a:tileRect/>
          </a:gradFill>
          <a:ln w="1860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D7EA53E-B779-46A6-92B0-7CFE535D77E2}"/>
              </a:ext>
            </a:extLst>
          </p:cNvPr>
          <p:cNvSpPr txBox="1"/>
          <p:nvPr/>
        </p:nvSpPr>
        <p:spPr>
          <a:xfrm>
            <a:off x="3501801" y="3734564"/>
            <a:ext cx="2548454" cy="338554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800" b="0" i="0" u="none" strike="noStrike" cap="none" spc="0" normalizeH="0" baseline="0">
                <a:ln>
                  <a:noFill/>
                </a:ln>
                <a:gradFill>
                  <a:gsLst>
                    <a:gs pos="0">
                      <a:srgbClr val="228AFB"/>
                    </a:gs>
                    <a:gs pos="100000">
                      <a:srgbClr val="0472EA"/>
                    </a:gs>
                  </a:gsLst>
                  <a:lin ang="2700000" scaled="0"/>
                </a:gradFill>
                <a:effectLst>
                  <a:outerShdw blurRad="101600" dist="38100" dir="2700000" algn="tl">
                    <a:srgbClr val="228AFB">
                      <a:alpha val="24000"/>
                    </a:srgbClr>
                  </a:outerShdw>
                </a:effectLst>
                <a:uLnTx/>
                <a:uFillTx/>
                <a:latin typeface="字体圈欣意冠黑体2.0" panose="00000500000000000000" pitchFamily="2" charset="-122"/>
                <a:ea typeface="字体圈欣意冠黑体2.0" panose="00000500000000000000" pitchFamily="2" charset="-122"/>
                <a:cs typeface="阿里巴巴普惠体 B" panose="00020600040101010101" pitchFamily="18" charset="-122"/>
              </a:defRPr>
            </a:lvl1pPr>
          </a:lstStyle>
          <a:p>
            <a:r>
              <a:rPr lang="en-US" altLang="zh-CN" sz="1600" dirty="0">
                <a:solidFill>
                  <a:schemeClr val="bg2"/>
                </a:solidFill>
                <a:effectLst/>
                <a:latin typeface="+mn-ea"/>
                <a:ea typeface="+mn-ea"/>
                <a:cs typeface="Alibaba PuHuiTi M" pitchFamily="18" charset="-122"/>
              </a:rPr>
              <a:t>Service </a:t>
            </a:r>
            <a:r>
              <a:rPr lang="en-US" altLang="zh-CN" sz="1600" dirty="0" err="1">
                <a:solidFill>
                  <a:schemeClr val="bg2"/>
                </a:solidFill>
                <a:effectLst/>
                <a:latin typeface="+mn-ea"/>
                <a:ea typeface="+mn-ea"/>
                <a:cs typeface="Alibaba PuHuiTi M" pitchFamily="18" charset="-122"/>
              </a:rPr>
              <a:t>Register&amp;Found</a:t>
            </a:r>
            <a:endParaRPr lang="zh-CN" altLang="en-US" sz="1600" dirty="0">
              <a:solidFill>
                <a:schemeClr val="bg2"/>
              </a:solidFill>
              <a:effectLst/>
              <a:latin typeface="+mn-ea"/>
              <a:ea typeface="+mn-ea"/>
              <a:cs typeface="Alibaba PuHuiTi M" pitchFamily="18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EBBCFFA-97A9-4B0F-B252-EC5CCDB994D7}"/>
              </a:ext>
            </a:extLst>
          </p:cNvPr>
          <p:cNvSpPr txBox="1"/>
          <p:nvPr/>
        </p:nvSpPr>
        <p:spPr>
          <a:xfrm>
            <a:off x="4443236" y="4177996"/>
            <a:ext cx="665567" cy="58477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800" b="0" i="0" u="none" strike="noStrike" cap="none" spc="0" normalizeH="0" baseline="0">
                <a:ln>
                  <a:noFill/>
                </a:ln>
                <a:gradFill>
                  <a:gsLst>
                    <a:gs pos="0">
                      <a:srgbClr val="228AFB"/>
                    </a:gs>
                    <a:gs pos="100000">
                      <a:srgbClr val="0472EA"/>
                    </a:gs>
                  </a:gsLst>
                  <a:lin ang="2700000" scaled="0"/>
                </a:gradFill>
                <a:effectLst>
                  <a:outerShdw blurRad="101600" dist="38100" dir="2700000" algn="tl">
                    <a:srgbClr val="228AFB">
                      <a:alpha val="24000"/>
                    </a:srgbClr>
                  </a:outerShdw>
                </a:effectLst>
                <a:uLnTx/>
                <a:uFillTx/>
                <a:latin typeface="字体圈欣意冠黑体2.0" panose="00000500000000000000" pitchFamily="2" charset="-122"/>
                <a:ea typeface="字体圈欣意冠黑体2.0" panose="00000500000000000000" pitchFamily="2" charset="-122"/>
                <a:cs typeface="阿里巴巴普惠体 B" panose="00020600040101010101" pitchFamily="18" charset="-122"/>
              </a:defRPr>
            </a:lvl1pPr>
          </a:lstStyle>
          <a:p>
            <a:r>
              <a:rPr lang="en-US" altLang="zh-CN" sz="3200" dirty="0">
                <a:solidFill>
                  <a:schemeClr val="bg2"/>
                </a:solidFill>
                <a:effectLst/>
                <a:latin typeface="+mn-ea"/>
                <a:ea typeface="+mn-ea"/>
              </a:rPr>
              <a:t>02</a:t>
            </a:r>
            <a:endParaRPr lang="zh-CN" altLang="en-US" sz="3200" dirty="0">
              <a:solidFill>
                <a:schemeClr val="bg2"/>
              </a:solidFill>
              <a:effectLst/>
              <a:latin typeface="+mn-ea"/>
              <a:ea typeface="+mn-ea"/>
            </a:endParaRPr>
          </a:p>
        </p:txBody>
      </p: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7E2192C1-FA60-4EF8-85A9-6F474E558FFF}"/>
              </a:ext>
            </a:extLst>
          </p:cNvPr>
          <p:cNvCxnSpPr>
            <a:cxnSpLocks/>
          </p:cNvCxnSpPr>
          <p:nvPr/>
        </p:nvCxnSpPr>
        <p:spPr>
          <a:xfrm>
            <a:off x="4770267" y="4964647"/>
            <a:ext cx="0" cy="744997"/>
          </a:xfrm>
          <a:prstGeom prst="line">
            <a:avLst/>
          </a:prstGeom>
          <a:ln w="12700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rgbClr val="F2F7FC"/>
                </a:gs>
              </a:gsLst>
              <a:lin ang="162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D60B4630-8FF3-4342-A278-5A3FF9A9DF67}"/>
              </a:ext>
            </a:extLst>
          </p:cNvPr>
          <p:cNvCxnSpPr>
            <a:cxnSpLocks/>
          </p:cNvCxnSpPr>
          <p:nvPr/>
        </p:nvCxnSpPr>
        <p:spPr>
          <a:xfrm>
            <a:off x="4655209" y="5180190"/>
            <a:ext cx="0" cy="621310"/>
          </a:xfrm>
          <a:prstGeom prst="line">
            <a:avLst/>
          </a:prstGeom>
          <a:ln w="12700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rgbClr val="F2F7FC">
                    <a:alpha val="28000"/>
                  </a:srgbClr>
                </a:gs>
              </a:gsLst>
              <a:lin ang="16200000" scaled="1"/>
              <a:tileRect/>
            </a:gra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F228AF4F-9C6E-4D93-8229-0F4C8DC1DE2F}"/>
              </a:ext>
            </a:extLst>
          </p:cNvPr>
          <p:cNvCxnSpPr>
            <a:cxnSpLocks/>
          </p:cNvCxnSpPr>
          <p:nvPr/>
        </p:nvCxnSpPr>
        <p:spPr>
          <a:xfrm>
            <a:off x="4896830" y="5509206"/>
            <a:ext cx="0" cy="931965"/>
          </a:xfrm>
          <a:prstGeom prst="line">
            <a:avLst/>
          </a:prstGeom>
          <a:ln w="12700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rgbClr val="F2F7FC">
                    <a:alpha val="23980"/>
                  </a:srgbClr>
                </a:gs>
              </a:gsLst>
              <a:lin ang="16200000" scaled="1"/>
              <a:tileRect/>
            </a:gra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12" name="椭圆 3411">
            <a:extLst>
              <a:ext uri="{FF2B5EF4-FFF2-40B4-BE49-F238E27FC236}">
                <a16:creationId xmlns:a16="http://schemas.microsoft.com/office/drawing/2014/main" id="{2B5FEDB8-F696-DC4D-932F-FB72C0FA1DD7}"/>
              </a:ext>
            </a:extLst>
          </p:cNvPr>
          <p:cNvSpPr/>
          <p:nvPr/>
        </p:nvSpPr>
        <p:spPr>
          <a:xfrm>
            <a:off x="4104040" y="2258866"/>
            <a:ext cx="1343958" cy="1343958"/>
          </a:xfrm>
          <a:prstGeom prst="ellipse">
            <a:avLst/>
          </a:prstGeom>
          <a:noFill/>
          <a:ln w="19050">
            <a:gradFill flip="none" rotWithShape="1">
              <a:gsLst>
                <a:gs pos="0">
                  <a:srgbClr val="F2F7FC"/>
                </a:gs>
                <a:gs pos="100000">
                  <a:schemeClr val="bg1">
                    <a:alpha val="0"/>
                  </a:schemeClr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 sz="1600">
              <a:solidFill>
                <a:srgbClr val="F2F7FC"/>
              </a:solidFill>
            </a:endParaRPr>
          </a:p>
        </p:txBody>
      </p:sp>
      <p:sp>
        <p:nvSpPr>
          <p:cNvPr id="3413" name="弧形 3412">
            <a:extLst>
              <a:ext uri="{FF2B5EF4-FFF2-40B4-BE49-F238E27FC236}">
                <a16:creationId xmlns:a16="http://schemas.microsoft.com/office/drawing/2014/main" id="{761BE42B-DD23-1E42-B4E2-C8096A65EA07}"/>
              </a:ext>
            </a:extLst>
          </p:cNvPr>
          <p:cNvSpPr/>
          <p:nvPr/>
        </p:nvSpPr>
        <p:spPr>
          <a:xfrm>
            <a:off x="3973530" y="2128356"/>
            <a:ext cx="1604979" cy="1604979"/>
          </a:xfrm>
          <a:prstGeom prst="arc">
            <a:avLst>
              <a:gd name="adj1" fmla="val 16200000"/>
              <a:gd name="adj2" fmla="val 4380896"/>
            </a:avLst>
          </a:prstGeom>
          <a:noFill/>
          <a:ln w="19050">
            <a:gradFill flip="none" rotWithShape="1">
              <a:gsLst>
                <a:gs pos="0">
                  <a:schemeClr val="bg1">
                    <a:lumMod val="95000"/>
                    <a:alpha val="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16200000" scaled="1"/>
              <a:tileRect/>
            </a:gra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 sz="1600">
              <a:solidFill>
                <a:srgbClr val="F2F7FC"/>
              </a:solidFill>
            </a:endParaRPr>
          </a:p>
        </p:txBody>
      </p:sp>
      <p:sp>
        <p:nvSpPr>
          <p:cNvPr id="3414" name="椭圆 3413">
            <a:extLst>
              <a:ext uri="{FF2B5EF4-FFF2-40B4-BE49-F238E27FC236}">
                <a16:creationId xmlns:a16="http://schemas.microsoft.com/office/drawing/2014/main" id="{BD77882D-11AB-E84E-99E7-2EC671777482}"/>
              </a:ext>
            </a:extLst>
          </p:cNvPr>
          <p:cNvSpPr/>
          <p:nvPr/>
        </p:nvSpPr>
        <p:spPr>
          <a:xfrm>
            <a:off x="3873813" y="2028639"/>
            <a:ext cx="1804412" cy="1804412"/>
          </a:xfrm>
          <a:prstGeom prst="ellipse">
            <a:avLst/>
          </a:prstGeom>
          <a:noFill/>
          <a:ln w="6350">
            <a:gradFill flip="none" rotWithShape="1">
              <a:gsLst>
                <a:gs pos="0">
                  <a:srgbClr val="1D78FA">
                    <a:alpha val="0"/>
                  </a:srgbClr>
                </a:gs>
                <a:gs pos="100000">
                  <a:srgbClr val="F2F7FC"/>
                </a:gs>
              </a:gsLst>
              <a:lin ang="162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 sz="1600">
              <a:solidFill>
                <a:srgbClr val="F2F7FC"/>
              </a:solidFill>
            </a:endParaRPr>
          </a:p>
        </p:txBody>
      </p:sp>
      <p:sp>
        <p:nvSpPr>
          <p:cNvPr id="3415" name="任意多边形: 形状 3414">
            <a:extLst>
              <a:ext uri="{FF2B5EF4-FFF2-40B4-BE49-F238E27FC236}">
                <a16:creationId xmlns:a16="http://schemas.microsoft.com/office/drawing/2014/main" id="{8D369CFE-FD02-8845-8B70-C87FCE617874}"/>
              </a:ext>
            </a:extLst>
          </p:cNvPr>
          <p:cNvSpPr/>
          <p:nvPr/>
        </p:nvSpPr>
        <p:spPr>
          <a:xfrm>
            <a:off x="4425767" y="2650642"/>
            <a:ext cx="700505" cy="560407"/>
          </a:xfrm>
          <a:custGeom>
            <a:avLst/>
            <a:gdLst>
              <a:gd name="connsiteX0" fmla="*/ 1044510 w 1799516"/>
              <a:gd name="connsiteY0" fmla="*/ 779779 h 1439627"/>
              <a:gd name="connsiteX1" fmla="*/ 1363339 w 1799516"/>
              <a:gd name="connsiteY1" fmla="*/ 779779 h 1439627"/>
              <a:gd name="connsiteX2" fmla="*/ 1363339 w 1799516"/>
              <a:gd name="connsiteY2" fmla="*/ 839773 h 1439627"/>
              <a:gd name="connsiteX3" fmla="*/ 1044510 w 1799516"/>
              <a:gd name="connsiteY3" fmla="*/ 839773 h 1439627"/>
              <a:gd name="connsiteX4" fmla="*/ 422498 w 1799516"/>
              <a:gd name="connsiteY4" fmla="*/ 779779 h 1439627"/>
              <a:gd name="connsiteX5" fmla="*/ 741327 w 1799516"/>
              <a:gd name="connsiteY5" fmla="*/ 779779 h 1439627"/>
              <a:gd name="connsiteX6" fmla="*/ 741327 w 1799516"/>
              <a:gd name="connsiteY6" fmla="*/ 839773 h 1439627"/>
              <a:gd name="connsiteX7" fmla="*/ 422498 w 1799516"/>
              <a:gd name="connsiteY7" fmla="*/ 839773 h 1439627"/>
              <a:gd name="connsiteX8" fmla="*/ 1044510 w 1799516"/>
              <a:gd name="connsiteY8" fmla="*/ 539861 h 1439627"/>
              <a:gd name="connsiteX9" fmla="*/ 1363339 w 1799516"/>
              <a:gd name="connsiteY9" fmla="*/ 539861 h 1439627"/>
              <a:gd name="connsiteX10" fmla="*/ 1363339 w 1799516"/>
              <a:gd name="connsiteY10" fmla="*/ 599855 h 1439627"/>
              <a:gd name="connsiteX11" fmla="*/ 1044510 w 1799516"/>
              <a:gd name="connsiteY11" fmla="*/ 599855 h 1439627"/>
              <a:gd name="connsiteX12" fmla="*/ 422498 w 1799516"/>
              <a:gd name="connsiteY12" fmla="*/ 539861 h 1439627"/>
              <a:gd name="connsiteX13" fmla="*/ 741327 w 1799516"/>
              <a:gd name="connsiteY13" fmla="*/ 539861 h 1439627"/>
              <a:gd name="connsiteX14" fmla="*/ 741327 w 1799516"/>
              <a:gd name="connsiteY14" fmla="*/ 599855 h 1439627"/>
              <a:gd name="connsiteX15" fmla="*/ 422498 w 1799516"/>
              <a:gd name="connsiteY15" fmla="*/ 599855 h 1439627"/>
              <a:gd name="connsiteX16" fmla="*/ 1044510 w 1799516"/>
              <a:gd name="connsiteY16" fmla="*/ 299944 h 1439627"/>
              <a:gd name="connsiteX17" fmla="*/ 1363339 w 1799516"/>
              <a:gd name="connsiteY17" fmla="*/ 299944 h 1439627"/>
              <a:gd name="connsiteX18" fmla="*/ 1363339 w 1799516"/>
              <a:gd name="connsiteY18" fmla="*/ 359907 h 1439627"/>
              <a:gd name="connsiteX19" fmla="*/ 1044510 w 1799516"/>
              <a:gd name="connsiteY19" fmla="*/ 359907 h 1439627"/>
              <a:gd name="connsiteX20" fmla="*/ 422498 w 1799516"/>
              <a:gd name="connsiteY20" fmla="*/ 299944 h 1439627"/>
              <a:gd name="connsiteX21" fmla="*/ 741327 w 1799516"/>
              <a:gd name="connsiteY21" fmla="*/ 299944 h 1439627"/>
              <a:gd name="connsiteX22" fmla="*/ 741327 w 1799516"/>
              <a:gd name="connsiteY22" fmla="*/ 359907 h 1439627"/>
              <a:gd name="connsiteX23" fmla="*/ 422498 w 1799516"/>
              <a:gd name="connsiteY23" fmla="*/ 359907 h 1439627"/>
              <a:gd name="connsiteX24" fmla="*/ 1559597 w 1799516"/>
              <a:gd name="connsiteY24" fmla="*/ 181300 h 1439627"/>
              <a:gd name="connsiteX25" fmla="*/ 1559597 w 1799516"/>
              <a:gd name="connsiteY25" fmla="*/ 1094726 h 1439627"/>
              <a:gd name="connsiteX26" fmla="*/ 1499603 w 1799516"/>
              <a:gd name="connsiteY26" fmla="*/ 1154690 h 1439627"/>
              <a:gd name="connsiteX27" fmla="*/ 1199690 w 1799516"/>
              <a:gd name="connsiteY27" fmla="*/ 1082408 h 1439627"/>
              <a:gd name="connsiteX28" fmla="*/ 922840 w 1799516"/>
              <a:gd name="connsiteY28" fmla="*/ 1151541 h 1439627"/>
              <a:gd name="connsiteX29" fmla="*/ 921847 w 1799516"/>
              <a:gd name="connsiteY29" fmla="*/ 1150959 h 1439627"/>
              <a:gd name="connsiteX30" fmla="*/ 921785 w 1799516"/>
              <a:gd name="connsiteY30" fmla="*/ 1150838 h 1439627"/>
              <a:gd name="connsiteX31" fmla="*/ 899764 w 1799516"/>
              <a:gd name="connsiteY31" fmla="*/ 1155269 h 1439627"/>
              <a:gd name="connsiteX32" fmla="*/ 877745 w 1799516"/>
              <a:gd name="connsiteY32" fmla="*/ 1150838 h 1439627"/>
              <a:gd name="connsiteX33" fmla="*/ 877684 w 1799516"/>
              <a:gd name="connsiteY33" fmla="*/ 1150959 h 1439627"/>
              <a:gd name="connsiteX34" fmla="*/ 876690 w 1799516"/>
              <a:gd name="connsiteY34" fmla="*/ 1151541 h 1439627"/>
              <a:gd name="connsiteX35" fmla="*/ 599838 w 1799516"/>
              <a:gd name="connsiteY35" fmla="*/ 1082408 h 1439627"/>
              <a:gd name="connsiteX36" fmla="*/ 299925 w 1799516"/>
              <a:gd name="connsiteY36" fmla="*/ 1154690 h 1439627"/>
              <a:gd name="connsiteX37" fmla="*/ 239931 w 1799516"/>
              <a:gd name="connsiteY37" fmla="*/ 1094726 h 1439627"/>
              <a:gd name="connsiteX38" fmla="*/ 239931 w 1799516"/>
              <a:gd name="connsiteY38" fmla="*/ 186494 h 1439627"/>
              <a:gd name="connsiteX39" fmla="*/ 66504 w 1799516"/>
              <a:gd name="connsiteY39" fmla="*/ 359907 h 1439627"/>
              <a:gd name="connsiteX40" fmla="*/ 66504 w 1799516"/>
              <a:gd name="connsiteY40" fmla="*/ 1079722 h 1439627"/>
              <a:gd name="connsiteX41" fmla="*/ 239931 w 1799516"/>
              <a:gd name="connsiteY41" fmla="*/ 1256437 h 1439627"/>
              <a:gd name="connsiteX42" fmla="*/ 774580 w 1799516"/>
              <a:gd name="connsiteY42" fmla="*/ 1256437 h 1439627"/>
              <a:gd name="connsiteX43" fmla="*/ 774580 w 1799516"/>
              <a:gd name="connsiteY43" fmla="*/ 1259676 h 1439627"/>
              <a:gd name="connsiteX44" fmla="*/ 899765 w 1799516"/>
              <a:gd name="connsiteY44" fmla="*/ 1387487 h 1439627"/>
              <a:gd name="connsiteX45" fmla="*/ 1028864 w 1799516"/>
              <a:gd name="connsiteY45" fmla="*/ 1259676 h 1439627"/>
              <a:gd name="connsiteX46" fmla="*/ 1028864 w 1799516"/>
              <a:gd name="connsiteY46" fmla="*/ 1256437 h 1439627"/>
              <a:gd name="connsiteX47" fmla="*/ 1559600 w 1799516"/>
              <a:gd name="connsiteY47" fmla="*/ 1256437 h 1439627"/>
              <a:gd name="connsiteX48" fmla="*/ 1742152 w 1799516"/>
              <a:gd name="connsiteY48" fmla="*/ 1079722 h 1439627"/>
              <a:gd name="connsiteX49" fmla="*/ 1742152 w 1799516"/>
              <a:gd name="connsiteY49" fmla="*/ 359909 h 1439627"/>
              <a:gd name="connsiteX50" fmla="*/ 1559600 w 1799516"/>
              <a:gd name="connsiteY50" fmla="*/ 181300 h 1439627"/>
              <a:gd name="connsiteX51" fmla="*/ 1199692 w 1799516"/>
              <a:gd name="connsiteY51" fmla="*/ 53485 h 1439627"/>
              <a:gd name="connsiteX52" fmla="*/ 921283 w 1799516"/>
              <a:gd name="connsiteY52" fmla="*/ 131726 h 1439627"/>
              <a:gd name="connsiteX53" fmla="*/ 921283 w 1799516"/>
              <a:gd name="connsiteY53" fmla="*/ 1092129 h 1439627"/>
              <a:gd name="connsiteX54" fmla="*/ 1199692 w 1799516"/>
              <a:gd name="connsiteY54" fmla="*/ 1033450 h 1439627"/>
              <a:gd name="connsiteX55" fmla="*/ 1504159 w 1799516"/>
              <a:gd name="connsiteY55" fmla="*/ 1092129 h 1439627"/>
              <a:gd name="connsiteX56" fmla="*/ 1504159 w 1799516"/>
              <a:gd name="connsiteY56" fmla="*/ 147373 h 1439627"/>
              <a:gd name="connsiteX57" fmla="*/ 1199692 w 1799516"/>
              <a:gd name="connsiteY57" fmla="*/ 53485 h 1439627"/>
              <a:gd name="connsiteX58" fmla="*/ 599838 w 1799516"/>
              <a:gd name="connsiteY58" fmla="*/ 53485 h 1439627"/>
              <a:gd name="connsiteX59" fmla="*/ 291323 w 1799516"/>
              <a:gd name="connsiteY59" fmla="*/ 141385 h 1439627"/>
              <a:gd name="connsiteX60" fmla="*/ 291323 w 1799516"/>
              <a:gd name="connsiteY60" fmla="*/ 1086138 h 1439627"/>
              <a:gd name="connsiteX61" fmla="*/ 599838 w 1799516"/>
              <a:gd name="connsiteY61" fmla="*/ 1033450 h 1439627"/>
              <a:gd name="connsiteX62" fmla="*/ 873909 w 1799516"/>
              <a:gd name="connsiteY62" fmla="*/ 1099527 h 1439627"/>
              <a:gd name="connsiteX63" fmla="*/ 873909 w 1799516"/>
              <a:gd name="connsiteY63" fmla="*/ 139123 h 1439627"/>
              <a:gd name="connsiteX64" fmla="*/ 599838 w 1799516"/>
              <a:gd name="connsiteY64" fmla="*/ 53485 h 1439627"/>
              <a:gd name="connsiteX65" fmla="*/ 599838 w 1799516"/>
              <a:gd name="connsiteY65" fmla="*/ 0 h 1439627"/>
              <a:gd name="connsiteX66" fmla="*/ 899764 w 1799516"/>
              <a:gd name="connsiteY66" fmla="*/ 80503 h 1439627"/>
              <a:gd name="connsiteX67" fmla="*/ 1199692 w 1799516"/>
              <a:gd name="connsiteY67" fmla="*/ 0 h 1439627"/>
              <a:gd name="connsiteX68" fmla="*/ 1559597 w 1799516"/>
              <a:gd name="connsiteY68" fmla="*/ 117269 h 1439627"/>
              <a:gd name="connsiteX69" fmla="*/ 1559597 w 1799516"/>
              <a:gd name="connsiteY69" fmla="*/ 119959 h 1439627"/>
              <a:gd name="connsiteX70" fmla="*/ 1559600 w 1799516"/>
              <a:gd name="connsiteY70" fmla="*/ 119959 h 1439627"/>
              <a:gd name="connsiteX71" fmla="*/ 1799516 w 1799516"/>
              <a:gd name="connsiteY71" fmla="*/ 359907 h 1439627"/>
              <a:gd name="connsiteX72" fmla="*/ 1799516 w 1799516"/>
              <a:gd name="connsiteY72" fmla="*/ 1079722 h 1439627"/>
              <a:gd name="connsiteX73" fmla="*/ 1559598 w 1799516"/>
              <a:gd name="connsiteY73" fmla="*/ 1319670 h 1439627"/>
              <a:gd name="connsiteX74" fmla="*/ 1068638 w 1799516"/>
              <a:gd name="connsiteY74" fmla="*/ 1319670 h 1439627"/>
              <a:gd name="connsiteX75" fmla="*/ 899765 w 1799516"/>
              <a:gd name="connsiteY75" fmla="*/ 1439627 h 1439627"/>
              <a:gd name="connsiteX76" fmla="*/ 730876 w 1799516"/>
              <a:gd name="connsiteY76" fmla="*/ 1319670 h 1439627"/>
              <a:gd name="connsiteX77" fmla="*/ 239933 w 1799516"/>
              <a:gd name="connsiteY77" fmla="*/ 1319670 h 1439627"/>
              <a:gd name="connsiteX78" fmla="*/ 0 w 1799516"/>
              <a:gd name="connsiteY78" fmla="*/ 1079722 h 1439627"/>
              <a:gd name="connsiteX79" fmla="*/ 0 w 1799516"/>
              <a:gd name="connsiteY79" fmla="*/ 359909 h 1439627"/>
              <a:gd name="connsiteX80" fmla="*/ 191580 w 1799516"/>
              <a:gd name="connsiteY80" fmla="*/ 124836 h 1439627"/>
              <a:gd name="connsiteX81" fmla="*/ 239931 w 1799516"/>
              <a:gd name="connsiteY81" fmla="*/ 119961 h 1439627"/>
              <a:gd name="connsiteX82" fmla="*/ 239931 w 1799516"/>
              <a:gd name="connsiteY82" fmla="*/ 117269 h 1439627"/>
              <a:gd name="connsiteX83" fmla="*/ 599838 w 1799516"/>
              <a:gd name="connsiteY83" fmla="*/ 0 h 1439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</a:cxnLst>
            <a:rect l="l" t="t" r="r" b="b"/>
            <a:pathLst>
              <a:path w="1799516" h="1439627">
                <a:moveTo>
                  <a:pt x="1044510" y="779779"/>
                </a:moveTo>
                <a:lnTo>
                  <a:pt x="1363339" y="779779"/>
                </a:lnTo>
                <a:lnTo>
                  <a:pt x="1363339" y="839773"/>
                </a:lnTo>
                <a:lnTo>
                  <a:pt x="1044510" y="839773"/>
                </a:lnTo>
                <a:close/>
                <a:moveTo>
                  <a:pt x="422498" y="779779"/>
                </a:moveTo>
                <a:lnTo>
                  <a:pt x="741327" y="779779"/>
                </a:lnTo>
                <a:lnTo>
                  <a:pt x="741327" y="839773"/>
                </a:lnTo>
                <a:lnTo>
                  <a:pt x="422498" y="839773"/>
                </a:lnTo>
                <a:close/>
                <a:moveTo>
                  <a:pt x="1044510" y="539861"/>
                </a:moveTo>
                <a:lnTo>
                  <a:pt x="1363339" y="539861"/>
                </a:lnTo>
                <a:lnTo>
                  <a:pt x="1363339" y="599855"/>
                </a:lnTo>
                <a:lnTo>
                  <a:pt x="1044510" y="599855"/>
                </a:lnTo>
                <a:close/>
                <a:moveTo>
                  <a:pt x="422498" y="539861"/>
                </a:moveTo>
                <a:lnTo>
                  <a:pt x="741327" y="539861"/>
                </a:lnTo>
                <a:lnTo>
                  <a:pt x="741327" y="599855"/>
                </a:lnTo>
                <a:lnTo>
                  <a:pt x="422498" y="599855"/>
                </a:lnTo>
                <a:close/>
                <a:moveTo>
                  <a:pt x="1044510" y="299944"/>
                </a:moveTo>
                <a:lnTo>
                  <a:pt x="1363339" y="299944"/>
                </a:lnTo>
                <a:lnTo>
                  <a:pt x="1363339" y="359907"/>
                </a:lnTo>
                <a:lnTo>
                  <a:pt x="1044510" y="359907"/>
                </a:lnTo>
                <a:close/>
                <a:moveTo>
                  <a:pt x="422498" y="299944"/>
                </a:moveTo>
                <a:lnTo>
                  <a:pt x="741327" y="299944"/>
                </a:lnTo>
                <a:lnTo>
                  <a:pt x="741327" y="359907"/>
                </a:lnTo>
                <a:lnTo>
                  <a:pt x="422498" y="359907"/>
                </a:lnTo>
                <a:close/>
                <a:moveTo>
                  <a:pt x="1559597" y="181300"/>
                </a:moveTo>
                <a:lnTo>
                  <a:pt x="1559597" y="1094726"/>
                </a:lnTo>
                <a:cubicBezTo>
                  <a:pt x="1559597" y="1127887"/>
                  <a:pt x="1532764" y="1154690"/>
                  <a:pt x="1499603" y="1154690"/>
                </a:cubicBezTo>
                <a:cubicBezTo>
                  <a:pt x="1493704" y="1154690"/>
                  <a:pt x="1292174" y="1082408"/>
                  <a:pt x="1199690" y="1082408"/>
                </a:cubicBezTo>
                <a:cubicBezTo>
                  <a:pt x="1104382" y="1082408"/>
                  <a:pt x="1009897" y="1106796"/>
                  <a:pt x="922840" y="1151541"/>
                </a:cubicBezTo>
                <a:lnTo>
                  <a:pt x="921847" y="1150959"/>
                </a:lnTo>
                <a:lnTo>
                  <a:pt x="921785" y="1150838"/>
                </a:lnTo>
                <a:cubicBezTo>
                  <a:pt x="914939" y="1153526"/>
                  <a:pt x="907621" y="1155269"/>
                  <a:pt x="899764" y="1155269"/>
                </a:cubicBezTo>
                <a:cubicBezTo>
                  <a:pt x="891912" y="1155269"/>
                  <a:pt x="884591" y="1153526"/>
                  <a:pt x="877745" y="1150838"/>
                </a:cubicBezTo>
                <a:lnTo>
                  <a:pt x="877684" y="1150959"/>
                </a:lnTo>
                <a:lnTo>
                  <a:pt x="876690" y="1151541"/>
                </a:lnTo>
                <a:cubicBezTo>
                  <a:pt x="789633" y="1106796"/>
                  <a:pt x="695148" y="1082408"/>
                  <a:pt x="599838" y="1082408"/>
                </a:cubicBezTo>
                <a:cubicBezTo>
                  <a:pt x="507340" y="1082408"/>
                  <a:pt x="305840" y="1154690"/>
                  <a:pt x="299925" y="1154690"/>
                </a:cubicBezTo>
                <a:cubicBezTo>
                  <a:pt x="266765" y="1154690"/>
                  <a:pt x="239931" y="1127887"/>
                  <a:pt x="239931" y="1094726"/>
                </a:cubicBezTo>
                <a:lnTo>
                  <a:pt x="239931" y="186494"/>
                </a:lnTo>
                <a:cubicBezTo>
                  <a:pt x="161371" y="186494"/>
                  <a:pt x="66504" y="239948"/>
                  <a:pt x="66504" y="359907"/>
                </a:cubicBezTo>
                <a:lnTo>
                  <a:pt x="66504" y="1079722"/>
                </a:lnTo>
                <a:cubicBezTo>
                  <a:pt x="66504" y="1195799"/>
                  <a:pt x="164304" y="1256437"/>
                  <a:pt x="239931" y="1256437"/>
                </a:cubicBezTo>
                <a:lnTo>
                  <a:pt x="774580" y="1256437"/>
                </a:lnTo>
                <a:lnTo>
                  <a:pt x="774580" y="1259676"/>
                </a:lnTo>
                <a:cubicBezTo>
                  <a:pt x="774580" y="1292834"/>
                  <a:pt x="796097" y="1387487"/>
                  <a:pt x="899765" y="1387487"/>
                </a:cubicBezTo>
                <a:cubicBezTo>
                  <a:pt x="1001477" y="1387487"/>
                  <a:pt x="1028864" y="1292834"/>
                  <a:pt x="1028864" y="1259676"/>
                </a:cubicBezTo>
                <a:lnTo>
                  <a:pt x="1028864" y="1256437"/>
                </a:lnTo>
                <a:lnTo>
                  <a:pt x="1559600" y="1256437"/>
                </a:lnTo>
                <a:cubicBezTo>
                  <a:pt x="1679589" y="1256437"/>
                  <a:pt x="1742152" y="1174925"/>
                  <a:pt x="1742152" y="1079722"/>
                </a:cubicBezTo>
                <a:lnTo>
                  <a:pt x="1742152" y="359909"/>
                </a:lnTo>
                <a:cubicBezTo>
                  <a:pt x="1742152" y="259846"/>
                  <a:pt x="1650861" y="181300"/>
                  <a:pt x="1559600" y="181300"/>
                </a:cubicBezTo>
                <a:close/>
                <a:moveTo>
                  <a:pt x="1199692" y="53485"/>
                </a:moveTo>
                <a:cubicBezTo>
                  <a:pt x="1114745" y="53485"/>
                  <a:pt x="994389" y="90588"/>
                  <a:pt x="921283" y="131726"/>
                </a:cubicBezTo>
                <a:lnTo>
                  <a:pt x="921283" y="1092129"/>
                </a:lnTo>
                <a:cubicBezTo>
                  <a:pt x="997734" y="1065418"/>
                  <a:pt x="1107102" y="1036750"/>
                  <a:pt x="1199692" y="1033450"/>
                </a:cubicBezTo>
                <a:cubicBezTo>
                  <a:pt x="1290968" y="1030211"/>
                  <a:pt x="1427721" y="1065418"/>
                  <a:pt x="1504159" y="1092129"/>
                </a:cubicBezTo>
                <a:lnTo>
                  <a:pt x="1504159" y="147373"/>
                </a:lnTo>
                <a:cubicBezTo>
                  <a:pt x="1431053" y="106235"/>
                  <a:pt x="1319651" y="53485"/>
                  <a:pt x="1199692" y="53485"/>
                </a:cubicBezTo>
                <a:close/>
                <a:moveTo>
                  <a:pt x="599838" y="53485"/>
                </a:moveTo>
                <a:cubicBezTo>
                  <a:pt x="465530" y="53485"/>
                  <a:pt x="364429" y="100247"/>
                  <a:pt x="291323" y="141385"/>
                </a:cubicBezTo>
                <a:lnTo>
                  <a:pt x="291323" y="1086138"/>
                </a:lnTo>
                <a:cubicBezTo>
                  <a:pt x="367759" y="1059427"/>
                  <a:pt x="517135" y="1033450"/>
                  <a:pt x="599838" y="1033450"/>
                </a:cubicBezTo>
                <a:cubicBezTo>
                  <a:pt x="709374" y="1033450"/>
                  <a:pt x="797456" y="1072815"/>
                  <a:pt x="873909" y="1099527"/>
                </a:cubicBezTo>
                <a:lnTo>
                  <a:pt x="873909" y="139123"/>
                </a:lnTo>
                <a:cubicBezTo>
                  <a:pt x="800803" y="97985"/>
                  <a:pt x="684788" y="53485"/>
                  <a:pt x="599838" y="53485"/>
                </a:cubicBezTo>
                <a:close/>
                <a:moveTo>
                  <a:pt x="599838" y="0"/>
                </a:moveTo>
                <a:cubicBezTo>
                  <a:pt x="703521" y="0"/>
                  <a:pt x="806564" y="27753"/>
                  <a:pt x="899764" y="80503"/>
                </a:cubicBezTo>
                <a:cubicBezTo>
                  <a:pt x="992966" y="27751"/>
                  <a:pt x="1096009" y="0"/>
                  <a:pt x="1199692" y="0"/>
                </a:cubicBezTo>
                <a:cubicBezTo>
                  <a:pt x="1325976" y="0"/>
                  <a:pt x="1452263" y="38999"/>
                  <a:pt x="1559597" y="117269"/>
                </a:cubicBezTo>
                <a:lnTo>
                  <a:pt x="1559597" y="119959"/>
                </a:lnTo>
                <a:lnTo>
                  <a:pt x="1559600" y="119959"/>
                </a:lnTo>
                <a:cubicBezTo>
                  <a:pt x="1692120" y="119959"/>
                  <a:pt x="1799516" y="227387"/>
                  <a:pt x="1799516" y="359907"/>
                </a:cubicBezTo>
                <a:lnTo>
                  <a:pt x="1799516" y="1079722"/>
                </a:lnTo>
                <a:cubicBezTo>
                  <a:pt x="1799516" y="1212242"/>
                  <a:pt x="1692118" y="1319670"/>
                  <a:pt x="1559598" y="1319670"/>
                </a:cubicBezTo>
                <a:lnTo>
                  <a:pt x="1068638" y="1319670"/>
                </a:lnTo>
                <a:cubicBezTo>
                  <a:pt x="1043808" y="1389381"/>
                  <a:pt x="977851" y="1439627"/>
                  <a:pt x="899765" y="1439627"/>
                </a:cubicBezTo>
                <a:cubicBezTo>
                  <a:pt x="821678" y="1439627"/>
                  <a:pt x="755723" y="1389383"/>
                  <a:pt x="730876" y="1319670"/>
                </a:cubicBezTo>
                <a:lnTo>
                  <a:pt x="239933" y="1319670"/>
                </a:lnTo>
                <a:cubicBezTo>
                  <a:pt x="107428" y="1319670"/>
                  <a:pt x="0" y="1212242"/>
                  <a:pt x="0" y="1079722"/>
                </a:cubicBezTo>
                <a:lnTo>
                  <a:pt x="0" y="359909"/>
                </a:lnTo>
                <a:cubicBezTo>
                  <a:pt x="0" y="243954"/>
                  <a:pt x="82250" y="147210"/>
                  <a:pt x="191580" y="124836"/>
                </a:cubicBezTo>
                <a:lnTo>
                  <a:pt x="239931" y="119961"/>
                </a:lnTo>
                <a:lnTo>
                  <a:pt x="239931" y="117269"/>
                </a:lnTo>
                <a:cubicBezTo>
                  <a:pt x="347253" y="38999"/>
                  <a:pt x="473552" y="0"/>
                  <a:pt x="599838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1">
                  <a:alpha val="0"/>
                </a:schemeClr>
              </a:gs>
              <a:gs pos="30000">
                <a:srgbClr val="F2F7FC"/>
              </a:gs>
            </a:gsLst>
            <a:lin ang="5400000" scaled="1"/>
            <a:tileRect/>
          </a:gradFill>
          <a:ln w="1860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微软雅黑" panose="020B0503020204020204" pitchFamily="34" charset="-122"/>
              <a:ea typeface="阿里巴巴普惠体 L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46BCEEB-33A3-4D89-83FA-377DC8FE584A}"/>
              </a:ext>
            </a:extLst>
          </p:cNvPr>
          <p:cNvSpPr txBox="1"/>
          <p:nvPr/>
        </p:nvSpPr>
        <p:spPr>
          <a:xfrm>
            <a:off x="6235679" y="4806858"/>
            <a:ext cx="2114553" cy="338554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800" b="0" i="0" u="none" strike="noStrike" cap="none" spc="0" normalizeH="0" baseline="0">
                <a:ln>
                  <a:noFill/>
                </a:ln>
                <a:gradFill>
                  <a:gsLst>
                    <a:gs pos="0">
                      <a:srgbClr val="228AFB"/>
                    </a:gs>
                    <a:gs pos="100000">
                      <a:srgbClr val="0472EA"/>
                    </a:gs>
                  </a:gsLst>
                  <a:lin ang="2700000" scaled="0"/>
                </a:gradFill>
                <a:effectLst>
                  <a:outerShdw blurRad="101600" dist="38100" dir="2700000" algn="tl">
                    <a:srgbClr val="228AFB">
                      <a:alpha val="24000"/>
                    </a:srgbClr>
                  </a:outerShdw>
                </a:effectLst>
                <a:uLnTx/>
                <a:uFillTx/>
                <a:latin typeface="字体圈欣意冠黑体2.0" panose="00000500000000000000" pitchFamily="2" charset="-122"/>
                <a:ea typeface="字体圈欣意冠黑体2.0" panose="00000500000000000000" pitchFamily="2" charset="-122"/>
                <a:cs typeface="阿里巴巴普惠体 B" panose="00020600040101010101" pitchFamily="18" charset="-122"/>
              </a:defRPr>
            </a:lvl1pPr>
          </a:lstStyle>
          <a:p>
            <a:r>
              <a:rPr lang="en-US" altLang="zh-CN" sz="1600" dirty="0" err="1">
                <a:solidFill>
                  <a:schemeClr val="bg2"/>
                </a:solidFill>
                <a:effectLst/>
                <a:latin typeface="+mn-ea"/>
                <a:ea typeface="+mn-ea"/>
                <a:cs typeface="Alibaba PuHuiTi M" pitchFamily="18" charset="-122"/>
              </a:rPr>
              <a:t>Monitor&amp;Diagonsis</a:t>
            </a:r>
            <a:endParaRPr lang="zh-CN" altLang="en-US" sz="1600" dirty="0">
              <a:solidFill>
                <a:schemeClr val="bg2"/>
              </a:solidFill>
              <a:effectLst/>
              <a:latin typeface="+mn-ea"/>
              <a:ea typeface="+mn-ea"/>
              <a:cs typeface="Alibaba PuHuiTi M" pitchFamily="18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18385EC-8024-425B-AAA4-63B00D01E33E}"/>
              </a:ext>
            </a:extLst>
          </p:cNvPr>
          <p:cNvSpPr txBox="1"/>
          <p:nvPr/>
        </p:nvSpPr>
        <p:spPr>
          <a:xfrm>
            <a:off x="6960166" y="5250291"/>
            <a:ext cx="665567" cy="58477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800" b="0" i="0" u="none" strike="noStrike" cap="none" spc="0" normalizeH="0" baseline="0">
                <a:ln>
                  <a:noFill/>
                </a:ln>
                <a:gradFill>
                  <a:gsLst>
                    <a:gs pos="0">
                      <a:srgbClr val="228AFB"/>
                    </a:gs>
                    <a:gs pos="100000">
                      <a:srgbClr val="0472EA"/>
                    </a:gs>
                  </a:gsLst>
                  <a:lin ang="2700000" scaled="0"/>
                </a:gradFill>
                <a:effectLst>
                  <a:outerShdw blurRad="101600" dist="38100" dir="2700000" algn="tl">
                    <a:srgbClr val="228AFB">
                      <a:alpha val="24000"/>
                    </a:srgbClr>
                  </a:outerShdw>
                </a:effectLst>
                <a:uLnTx/>
                <a:uFillTx/>
                <a:latin typeface="字体圈欣意冠黑体2.0" panose="00000500000000000000" pitchFamily="2" charset="-122"/>
                <a:ea typeface="字体圈欣意冠黑体2.0" panose="00000500000000000000" pitchFamily="2" charset="-122"/>
                <a:cs typeface="阿里巴巴普惠体 B" panose="00020600040101010101" pitchFamily="18" charset="-122"/>
              </a:defRPr>
            </a:lvl1pPr>
          </a:lstStyle>
          <a:p>
            <a:r>
              <a:rPr lang="en-US" altLang="zh-CN" sz="3200" dirty="0">
                <a:solidFill>
                  <a:schemeClr val="bg2"/>
                </a:solidFill>
                <a:effectLst/>
                <a:latin typeface="+mn-ea"/>
                <a:ea typeface="+mn-ea"/>
              </a:rPr>
              <a:t>03</a:t>
            </a:r>
            <a:endParaRPr lang="zh-CN" altLang="en-US" sz="3200" dirty="0">
              <a:solidFill>
                <a:schemeClr val="bg2"/>
              </a:solidFill>
              <a:effectLst/>
              <a:latin typeface="+mn-ea"/>
              <a:ea typeface="+mn-ea"/>
            </a:endParaRPr>
          </a:p>
        </p:txBody>
      </p:sp>
      <p:cxnSp>
        <p:nvCxnSpPr>
          <p:cNvPr id="3403" name="直接连接符 3402">
            <a:extLst>
              <a:ext uri="{FF2B5EF4-FFF2-40B4-BE49-F238E27FC236}">
                <a16:creationId xmlns:a16="http://schemas.microsoft.com/office/drawing/2014/main" id="{138CED6B-16C0-6845-A098-90E792442B5C}"/>
              </a:ext>
            </a:extLst>
          </p:cNvPr>
          <p:cNvCxnSpPr>
            <a:cxnSpLocks/>
          </p:cNvCxnSpPr>
          <p:nvPr/>
        </p:nvCxnSpPr>
        <p:spPr>
          <a:xfrm>
            <a:off x="7287197" y="6073591"/>
            <a:ext cx="0" cy="744997"/>
          </a:xfrm>
          <a:prstGeom prst="line">
            <a:avLst/>
          </a:prstGeom>
          <a:ln w="12700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rgbClr val="F2F7FC"/>
                </a:gs>
              </a:gsLst>
              <a:lin ang="162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04" name="直接连接符 3403">
            <a:extLst>
              <a:ext uri="{FF2B5EF4-FFF2-40B4-BE49-F238E27FC236}">
                <a16:creationId xmlns:a16="http://schemas.microsoft.com/office/drawing/2014/main" id="{C80F2F3C-067F-424A-8F91-D567D661273E}"/>
              </a:ext>
            </a:extLst>
          </p:cNvPr>
          <p:cNvCxnSpPr>
            <a:cxnSpLocks/>
          </p:cNvCxnSpPr>
          <p:nvPr/>
        </p:nvCxnSpPr>
        <p:spPr>
          <a:xfrm>
            <a:off x="7172139" y="6289134"/>
            <a:ext cx="0" cy="621310"/>
          </a:xfrm>
          <a:prstGeom prst="line">
            <a:avLst/>
          </a:prstGeom>
          <a:ln w="12700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rgbClr val="F2F7FC">
                    <a:alpha val="28000"/>
                  </a:srgbClr>
                </a:gs>
              </a:gsLst>
              <a:lin ang="16200000" scaled="1"/>
              <a:tileRect/>
            </a:gra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05" name="直接连接符 3404">
            <a:extLst>
              <a:ext uri="{FF2B5EF4-FFF2-40B4-BE49-F238E27FC236}">
                <a16:creationId xmlns:a16="http://schemas.microsoft.com/office/drawing/2014/main" id="{24CD9D0B-B6CA-8C4F-8F02-9CF93AA26F29}"/>
              </a:ext>
            </a:extLst>
          </p:cNvPr>
          <p:cNvCxnSpPr>
            <a:cxnSpLocks/>
          </p:cNvCxnSpPr>
          <p:nvPr/>
        </p:nvCxnSpPr>
        <p:spPr>
          <a:xfrm>
            <a:off x="7413760" y="6618150"/>
            <a:ext cx="0" cy="931965"/>
          </a:xfrm>
          <a:prstGeom prst="line">
            <a:avLst/>
          </a:prstGeom>
          <a:ln w="12700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rgbClr val="F2F7FC">
                    <a:alpha val="23980"/>
                  </a:srgbClr>
                </a:gs>
              </a:gsLst>
              <a:lin ang="16200000" scaled="1"/>
              <a:tileRect/>
            </a:gra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17" name="椭圆 3416">
            <a:extLst>
              <a:ext uri="{FF2B5EF4-FFF2-40B4-BE49-F238E27FC236}">
                <a16:creationId xmlns:a16="http://schemas.microsoft.com/office/drawing/2014/main" id="{01F03A20-31D0-5741-AB04-3B6CFAD7783D}"/>
              </a:ext>
            </a:extLst>
          </p:cNvPr>
          <p:cNvSpPr/>
          <p:nvPr/>
        </p:nvSpPr>
        <p:spPr>
          <a:xfrm>
            <a:off x="6620970" y="3220420"/>
            <a:ext cx="1343958" cy="1343958"/>
          </a:xfrm>
          <a:prstGeom prst="ellipse">
            <a:avLst/>
          </a:prstGeom>
          <a:noFill/>
          <a:ln w="19050">
            <a:gradFill flip="none" rotWithShape="1">
              <a:gsLst>
                <a:gs pos="0">
                  <a:srgbClr val="F2F7FC"/>
                </a:gs>
                <a:gs pos="100000">
                  <a:schemeClr val="bg1">
                    <a:alpha val="0"/>
                  </a:schemeClr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 sz="1600">
              <a:solidFill>
                <a:srgbClr val="F2F7FC"/>
              </a:solidFill>
              <a:latin typeface="+mn-ea"/>
            </a:endParaRPr>
          </a:p>
        </p:txBody>
      </p:sp>
      <p:sp>
        <p:nvSpPr>
          <p:cNvPr id="3418" name="弧形 3417">
            <a:extLst>
              <a:ext uri="{FF2B5EF4-FFF2-40B4-BE49-F238E27FC236}">
                <a16:creationId xmlns:a16="http://schemas.microsoft.com/office/drawing/2014/main" id="{69A39F0D-0D3C-A144-A85C-D5230D29A2BC}"/>
              </a:ext>
            </a:extLst>
          </p:cNvPr>
          <p:cNvSpPr/>
          <p:nvPr/>
        </p:nvSpPr>
        <p:spPr>
          <a:xfrm>
            <a:off x="6490460" y="3089910"/>
            <a:ext cx="1604979" cy="1604979"/>
          </a:xfrm>
          <a:prstGeom prst="arc">
            <a:avLst>
              <a:gd name="adj1" fmla="val 16200000"/>
              <a:gd name="adj2" fmla="val 4380896"/>
            </a:avLst>
          </a:prstGeom>
          <a:noFill/>
          <a:ln w="19050">
            <a:gradFill flip="none" rotWithShape="1">
              <a:gsLst>
                <a:gs pos="0">
                  <a:schemeClr val="bg1">
                    <a:lumMod val="95000"/>
                    <a:alpha val="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16200000" scaled="1"/>
              <a:tileRect/>
            </a:gra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 sz="1600">
              <a:solidFill>
                <a:srgbClr val="F2F7FC"/>
              </a:solidFill>
            </a:endParaRPr>
          </a:p>
        </p:txBody>
      </p:sp>
      <p:sp>
        <p:nvSpPr>
          <p:cNvPr id="3419" name="椭圆 3418">
            <a:extLst>
              <a:ext uri="{FF2B5EF4-FFF2-40B4-BE49-F238E27FC236}">
                <a16:creationId xmlns:a16="http://schemas.microsoft.com/office/drawing/2014/main" id="{0B23E6FC-5E9E-814B-A3BD-097A4F2A67B6}"/>
              </a:ext>
            </a:extLst>
          </p:cNvPr>
          <p:cNvSpPr/>
          <p:nvPr/>
        </p:nvSpPr>
        <p:spPr>
          <a:xfrm>
            <a:off x="6390743" y="2990193"/>
            <a:ext cx="1804412" cy="1804412"/>
          </a:xfrm>
          <a:prstGeom prst="ellipse">
            <a:avLst/>
          </a:prstGeom>
          <a:noFill/>
          <a:ln w="6350">
            <a:gradFill flip="none" rotWithShape="1">
              <a:gsLst>
                <a:gs pos="0">
                  <a:srgbClr val="1D78FA">
                    <a:alpha val="0"/>
                  </a:srgbClr>
                </a:gs>
                <a:gs pos="100000">
                  <a:srgbClr val="F2F7FC"/>
                </a:gs>
              </a:gsLst>
              <a:lin ang="162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 sz="1600">
              <a:solidFill>
                <a:srgbClr val="F2F7FC"/>
              </a:solidFill>
            </a:endParaRPr>
          </a:p>
        </p:txBody>
      </p:sp>
      <p:sp>
        <p:nvSpPr>
          <p:cNvPr id="3420" name="任意多边形: 形状 3419">
            <a:extLst>
              <a:ext uri="{FF2B5EF4-FFF2-40B4-BE49-F238E27FC236}">
                <a16:creationId xmlns:a16="http://schemas.microsoft.com/office/drawing/2014/main" id="{17DEB50B-4DD0-9D49-BF42-BBCEABCFD13D}"/>
              </a:ext>
            </a:extLst>
          </p:cNvPr>
          <p:cNvSpPr/>
          <p:nvPr/>
        </p:nvSpPr>
        <p:spPr>
          <a:xfrm>
            <a:off x="6942697" y="3612196"/>
            <a:ext cx="700505" cy="560407"/>
          </a:xfrm>
          <a:custGeom>
            <a:avLst/>
            <a:gdLst>
              <a:gd name="connsiteX0" fmla="*/ 1044510 w 1799516"/>
              <a:gd name="connsiteY0" fmla="*/ 779779 h 1439627"/>
              <a:gd name="connsiteX1" fmla="*/ 1363339 w 1799516"/>
              <a:gd name="connsiteY1" fmla="*/ 779779 h 1439627"/>
              <a:gd name="connsiteX2" fmla="*/ 1363339 w 1799516"/>
              <a:gd name="connsiteY2" fmla="*/ 839773 h 1439627"/>
              <a:gd name="connsiteX3" fmla="*/ 1044510 w 1799516"/>
              <a:gd name="connsiteY3" fmla="*/ 839773 h 1439627"/>
              <a:gd name="connsiteX4" fmla="*/ 422498 w 1799516"/>
              <a:gd name="connsiteY4" fmla="*/ 779779 h 1439627"/>
              <a:gd name="connsiteX5" fmla="*/ 741327 w 1799516"/>
              <a:gd name="connsiteY5" fmla="*/ 779779 h 1439627"/>
              <a:gd name="connsiteX6" fmla="*/ 741327 w 1799516"/>
              <a:gd name="connsiteY6" fmla="*/ 839773 h 1439627"/>
              <a:gd name="connsiteX7" fmla="*/ 422498 w 1799516"/>
              <a:gd name="connsiteY7" fmla="*/ 839773 h 1439627"/>
              <a:gd name="connsiteX8" fmla="*/ 1044510 w 1799516"/>
              <a:gd name="connsiteY8" fmla="*/ 539861 h 1439627"/>
              <a:gd name="connsiteX9" fmla="*/ 1363339 w 1799516"/>
              <a:gd name="connsiteY9" fmla="*/ 539861 h 1439627"/>
              <a:gd name="connsiteX10" fmla="*/ 1363339 w 1799516"/>
              <a:gd name="connsiteY10" fmla="*/ 599855 h 1439627"/>
              <a:gd name="connsiteX11" fmla="*/ 1044510 w 1799516"/>
              <a:gd name="connsiteY11" fmla="*/ 599855 h 1439627"/>
              <a:gd name="connsiteX12" fmla="*/ 422498 w 1799516"/>
              <a:gd name="connsiteY12" fmla="*/ 539861 h 1439627"/>
              <a:gd name="connsiteX13" fmla="*/ 741327 w 1799516"/>
              <a:gd name="connsiteY13" fmla="*/ 539861 h 1439627"/>
              <a:gd name="connsiteX14" fmla="*/ 741327 w 1799516"/>
              <a:gd name="connsiteY14" fmla="*/ 599855 h 1439627"/>
              <a:gd name="connsiteX15" fmla="*/ 422498 w 1799516"/>
              <a:gd name="connsiteY15" fmla="*/ 599855 h 1439627"/>
              <a:gd name="connsiteX16" fmla="*/ 1044510 w 1799516"/>
              <a:gd name="connsiteY16" fmla="*/ 299944 h 1439627"/>
              <a:gd name="connsiteX17" fmla="*/ 1363339 w 1799516"/>
              <a:gd name="connsiteY17" fmla="*/ 299944 h 1439627"/>
              <a:gd name="connsiteX18" fmla="*/ 1363339 w 1799516"/>
              <a:gd name="connsiteY18" fmla="*/ 359907 h 1439627"/>
              <a:gd name="connsiteX19" fmla="*/ 1044510 w 1799516"/>
              <a:gd name="connsiteY19" fmla="*/ 359907 h 1439627"/>
              <a:gd name="connsiteX20" fmla="*/ 422498 w 1799516"/>
              <a:gd name="connsiteY20" fmla="*/ 299944 h 1439627"/>
              <a:gd name="connsiteX21" fmla="*/ 741327 w 1799516"/>
              <a:gd name="connsiteY21" fmla="*/ 299944 h 1439627"/>
              <a:gd name="connsiteX22" fmla="*/ 741327 w 1799516"/>
              <a:gd name="connsiteY22" fmla="*/ 359907 h 1439627"/>
              <a:gd name="connsiteX23" fmla="*/ 422498 w 1799516"/>
              <a:gd name="connsiteY23" fmla="*/ 359907 h 1439627"/>
              <a:gd name="connsiteX24" fmla="*/ 1559597 w 1799516"/>
              <a:gd name="connsiteY24" fmla="*/ 181300 h 1439627"/>
              <a:gd name="connsiteX25" fmla="*/ 1559597 w 1799516"/>
              <a:gd name="connsiteY25" fmla="*/ 1094726 h 1439627"/>
              <a:gd name="connsiteX26" fmla="*/ 1499603 w 1799516"/>
              <a:gd name="connsiteY26" fmla="*/ 1154690 h 1439627"/>
              <a:gd name="connsiteX27" fmla="*/ 1199690 w 1799516"/>
              <a:gd name="connsiteY27" fmla="*/ 1082408 h 1439627"/>
              <a:gd name="connsiteX28" fmla="*/ 922840 w 1799516"/>
              <a:gd name="connsiteY28" fmla="*/ 1151541 h 1439627"/>
              <a:gd name="connsiteX29" fmla="*/ 921847 w 1799516"/>
              <a:gd name="connsiteY29" fmla="*/ 1150959 h 1439627"/>
              <a:gd name="connsiteX30" fmla="*/ 921785 w 1799516"/>
              <a:gd name="connsiteY30" fmla="*/ 1150838 h 1439627"/>
              <a:gd name="connsiteX31" fmla="*/ 899764 w 1799516"/>
              <a:gd name="connsiteY31" fmla="*/ 1155269 h 1439627"/>
              <a:gd name="connsiteX32" fmla="*/ 877745 w 1799516"/>
              <a:gd name="connsiteY32" fmla="*/ 1150838 h 1439627"/>
              <a:gd name="connsiteX33" fmla="*/ 877684 w 1799516"/>
              <a:gd name="connsiteY33" fmla="*/ 1150959 h 1439627"/>
              <a:gd name="connsiteX34" fmla="*/ 876690 w 1799516"/>
              <a:gd name="connsiteY34" fmla="*/ 1151541 h 1439627"/>
              <a:gd name="connsiteX35" fmla="*/ 599838 w 1799516"/>
              <a:gd name="connsiteY35" fmla="*/ 1082408 h 1439627"/>
              <a:gd name="connsiteX36" fmla="*/ 299925 w 1799516"/>
              <a:gd name="connsiteY36" fmla="*/ 1154690 h 1439627"/>
              <a:gd name="connsiteX37" fmla="*/ 239931 w 1799516"/>
              <a:gd name="connsiteY37" fmla="*/ 1094726 h 1439627"/>
              <a:gd name="connsiteX38" fmla="*/ 239931 w 1799516"/>
              <a:gd name="connsiteY38" fmla="*/ 186494 h 1439627"/>
              <a:gd name="connsiteX39" fmla="*/ 66504 w 1799516"/>
              <a:gd name="connsiteY39" fmla="*/ 359907 h 1439627"/>
              <a:gd name="connsiteX40" fmla="*/ 66504 w 1799516"/>
              <a:gd name="connsiteY40" fmla="*/ 1079722 h 1439627"/>
              <a:gd name="connsiteX41" fmla="*/ 239931 w 1799516"/>
              <a:gd name="connsiteY41" fmla="*/ 1256437 h 1439627"/>
              <a:gd name="connsiteX42" fmla="*/ 774580 w 1799516"/>
              <a:gd name="connsiteY42" fmla="*/ 1256437 h 1439627"/>
              <a:gd name="connsiteX43" fmla="*/ 774580 w 1799516"/>
              <a:gd name="connsiteY43" fmla="*/ 1259676 h 1439627"/>
              <a:gd name="connsiteX44" fmla="*/ 899765 w 1799516"/>
              <a:gd name="connsiteY44" fmla="*/ 1387487 h 1439627"/>
              <a:gd name="connsiteX45" fmla="*/ 1028864 w 1799516"/>
              <a:gd name="connsiteY45" fmla="*/ 1259676 h 1439627"/>
              <a:gd name="connsiteX46" fmla="*/ 1028864 w 1799516"/>
              <a:gd name="connsiteY46" fmla="*/ 1256437 h 1439627"/>
              <a:gd name="connsiteX47" fmla="*/ 1559600 w 1799516"/>
              <a:gd name="connsiteY47" fmla="*/ 1256437 h 1439627"/>
              <a:gd name="connsiteX48" fmla="*/ 1742152 w 1799516"/>
              <a:gd name="connsiteY48" fmla="*/ 1079722 h 1439627"/>
              <a:gd name="connsiteX49" fmla="*/ 1742152 w 1799516"/>
              <a:gd name="connsiteY49" fmla="*/ 359909 h 1439627"/>
              <a:gd name="connsiteX50" fmla="*/ 1559600 w 1799516"/>
              <a:gd name="connsiteY50" fmla="*/ 181300 h 1439627"/>
              <a:gd name="connsiteX51" fmla="*/ 1199692 w 1799516"/>
              <a:gd name="connsiteY51" fmla="*/ 53485 h 1439627"/>
              <a:gd name="connsiteX52" fmla="*/ 921283 w 1799516"/>
              <a:gd name="connsiteY52" fmla="*/ 131726 h 1439627"/>
              <a:gd name="connsiteX53" fmla="*/ 921283 w 1799516"/>
              <a:gd name="connsiteY53" fmla="*/ 1092129 h 1439627"/>
              <a:gd name="connsiteX54" fmla="*/ 1199692 w 1799516"/>
              <a:gd name="connsiteY54" fmla="*/ 1033450 h 1439627"/>
              <a:gd name="connsiteX55" fmla="*/ 1504159 w 1799516"/>
              <a:gd name="connsiteY55" fmla="*/ 1092129 h 1439627"/>
              <a:gd name="connsiteX56" fmla="*/ 1504159 w 1799516"/>
              <a:gd name="connsiteY56" fmla="*/ 147373 h 1439627"/>
              <a:gd name="connsiteX57" fmla="*/ 1199692 w 1799516"/>
              <a:gd name="connsiteY57" fmla="*/ 53485 h 1439627"/>
              <a:gd name="connsiteX58" fmla="*/ 599838 w 1799516"/>
              <a:gd name="connsiteY58" fmla="*/ 53485 h 1439627"/>
              <a:gd name="connsiteX59" fmla="*/ 291323 w 1799516"/>
              <a:gd name="connsiteY59" fmla="*/ 141385 h 1439627"/>
              <a:gd name="connsiteX60" fmla="*/ 291323 w 1799516"/>
              <a:gd name="connsiteY60" fmla="*/ 1086138 h 1439627"/>
              <a:gd name="connsiteX61" fmla="*/ 599838 w 1799516"/>
              <a:gd name="connsiteY61" fmla="*/ 1033450 h 1439627"/>
              <a:gd name="connsiteX62" fmla="*/ 873909 w 1799516"/>
              <a:gd name="connsiteY62" fmla="*/ 1099527 h 1439627"/>
              <a:gd name="connsiteX63" fmla="*/ 873909 w 1799516"/>
              <a:gd name="connsiteY63" fmla="*/ 139123 h 1439627"/>
              <a:gd name="connsiteX64" fmla="*/ 599838 w 1799516"/>
              <a:gd name="connsiteY64" fmla="*/ 53485 h 1439627"/>
              <a:gd name="connsiteX65" fmla="*/ 599838 w 1799516"/>
              <a:gd name="connsiteY65" fmla="*/ 0 h 1439627"/>
              <a:gd name="connsiteX66" fmla="*/ 899764 w 1799516"/>
              <a:gd name="connsiteY66" fmla="*/ 80503 h 1439627"/>
              <a:gd name="connsiteX67" fmla="*/ 1199692 w 1799516"/>
              <a:gd name="connsiteY67" fmla="*/ 0 h 1439627"/>
              <a:gd name="connsiteX68" fmla="*/ 1559597 w 1799516"/>
              <a:gd name="connsiteY68" fmla="*/ 117269 h 1439627"/>
              <a:gd name="connsiteX69" fmla="*/ 1559597 w 1799516"/>
              <a:gd name="connsiteY69" fmla="*/ 119959 h 1439627"/>
              <a:gd name="connsiteX70" fmla="*/ 1559600 w 1799516"/>
              <a:gd name="connsiteY70" fmla="*/ 119959 h 1439627"/>
              <a:gd name="connsiteX71" fmla="*/ 1799516 w 1799516"/>
              <a:gd name="connsiteY71" fmla="*/ 359907 h 1439627"/>
              <a:gd name="connsiteX72" fmla="*/ 1799516 w 1799516"/>
              <a:gd name="connsiteY72" fmla="*/ 1079722 h 1439627"/>
              <a:gd name="connsiteX73" fmla="*/ 1559598 w 1799516"/>
              <a:gd name="connsiteY73" fmla="*/ 1319670 h 1439627"/>
              <a:gd name="connsiteX74" fmla="*/ 1068638 w 1799516"/>
              <a:gd name="connsiteY74" fmla="*/ 1319670 h 1439627"/>
              <a:gd name="connsiteX75" fmla="*/ 899765 w 1799516"/>
              <a:gd name="connsiteY75" fmla="*/ 1439627 h 1439627"/>
              <a:gd name="connsiteX76" fmla="*/ 730876 w 1799516"/>
              <a:gd name="connsiteY76" fmla="*/ 1319670 h 1439627"/>
              <a:gd name="connsiteX77" fmla="*/ 239933 w 1799516"/>
              <a:gd name="connsiteY77" fmla="*/ 1319670 h 1439627"/>
              <a:gd name="connsiteX78" fmla="*/ 0 w 1799516"/>
              <a:gd name="connsiteY78" fmla="*/ 1079722 h 1439627"/>
              <a:gd name="connsiteX79" fmla="*/ 0 w 1799516"/>
              <a:gd name="connsiteY79" fmla="*/ 359909 h 1439627"/>
              <a:gd name="connsiteX80" fmla="*/ 191580 w 1799516"/>
              <a:gd name="connsiteY80" fmla="*/ 124836 h 1439627"/>
              <a:gd name="connsiteX81" fmla="*/ 239931 w 1799516"/>
              <a:gd name="connsiteY81" fmla="*/ 119961 h 1439627"/>
              <a:gd name="connsiteX82" fmla="*/ 239931 w 1799516"/>
              <a:gd name="connsiteY82" fmla="*/ 117269 h 1439627"/>
              <a:gd name="connsiteX83" fmla="*/ 599838 w 1799516"/>
              <a:gd name="connsiteY83" fmla="*/ 0 h 1439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</a:cxnLst>
            <a:rect l="l" t="t" r="r" b="b"/>
            <a:pathLst>
              <a:path w="1799516" h="1439627">
                <a:moveTo>
                  <a:pt x="1044510" y="779779"/>
                </a:moveTo>
                <a:lnTo>
                  <a:pt x="1363339" y="779779"/>
                </a:lnTo>
                <a:lnTo>
                  <a:pt x="1363339" y="839773"/>
                </a:lnTo>
                <a:lnTo>
                  <a:pt x="1044510" y="839773"/>
                </a:lnTo>
                <a:close/>
                <a:moveTo>
                  <a:pt x="422498" y="779779"/>
                </a:moveTo>
                <a:lnTo>
                  <a:pt x="741327" y="779779"/>
                </a:lnTo>
                <a:lnTo>
                  <a:pt x="741327" y="839773"/>
                </a:lnTo>
                <a:lnTo>
                  <a:pt x="422498" y="839773"/>
                </a:lnTo>
                <a:close/>
                <a:moveTo>
                  <a:pt x="1044510" y="539861"/>
                </a:moveTo>
                <a:lnTo>
                  <a:pt x="1363339" y="539861"/>
                </a:lnTo>
                <a:lnTo>
                  <a:pt x="1363339" y="599855"/>
                </a:lnTo>
                <a:lnTo>
                  <a:pt x="1044510" y="599855"/>
                </a:lnTo>
                <a:close/>
                <a:moveTo>
                  <a:pt x="422498" y="539861"/>
                </a:moveTo>
                <a:lnTo>
                  <a:pt x="741327" y="539861"/>
                </a:lnTo>
                <a:lnTo>
                  <a:pt x="741327" y="599855"/>
                </a:lnTo>
                <a:lnTo>
                  <a:pt x="422498" y="599855"/>
                </a:lnTo>
                <a:close/>
                <a:moveTo>
                  <a:pt x="1044510" y="299944"/>
                </a:moveTo>
                <a:lnTo>
                  <a:pt x="1363339" y="299944"/>
                </a:lnTo>
                <a:lnTo>
                  <a:pt x="1363339" y="359907"/>
                </a:lnTo>
                <a:lnTo>
                  <a:pt x="1044510" y="359907"/>
                </a:lnTo>
                <a:close/>
                <a:moveTo>
                  <a:pt x="422498" y="299944"/>
                </a:moveTo>
                <a:lnTo>
                  <a:pt x="741327" y="299944"/>
                </a:lnTo>
                <a:lnTo>
                  <a:pt x="741327" y="359907"/>
                </a:lnTo>
                <a:lnTo>
                  <a:pt x="422498" y="359907"/>
                </a:lnTo>
                <a:close/>
                <a:moveTo>
                  <a:pt x="1559597" y="181300"/>
                </a:moveTo>
                <a:lnTo>
                  <a:pt x="1559597" y="1094726"/>
                </a:lnTo>
                <a:cubicBezTo>
                  <a:pt x="1559597" y="1127887"/>
                  <a:pt x="1532764" y="1154690"/>
                  <a:pt x="1499603" y="1154690"/>
                </a:cubicBezTo>
                <a:cubicBezTo>
                  <a:pt x="1493704" y="1154690"/>
                  <a:pt x="1292174" y="1082408"/>
                  <a:pt x="1199690" y="1082408"/>
                </a:cubicBezTo>
                <a:cubicBezTo>
                  <a:pt x="1104382" y="1082408"/>
                  <a:pt x="1009897" y="1106796"/>
                  <a:pt x="922840" y="1151541"/>
                </a:cubicBezTo>
                <a:lnTo>
                  <a:pt x="921847" y="1150959"/>
                </a:lnTo>
                <a:lnTo>
                  <a:pt x="921785" y="1150838"/>
                </a:lnTo>
                <a:cubicBezTo>
                  <a:pt x="914939" y="1153526"/>
                  <a:pt x="907621" y="1155269"/>
                  <a:pt x="899764" y="1155269"/>
                </a:cubicBezTo>
                <a:cubicBezTo>
                  <a:pt x="891912" y="1155269"/>
                  <a:pt x="884591" y="1153526"/>
                  <a:pt x="877745" y="1150838"/>
                </a:cubicBezTo>
                <a:lnTo>
                  <a:pt x="877684" y="1150959"/>
                </a:lnTo>
                <a:lnTo>
                  <a:pt x="876690" y="1151541"/>
                </a:lnTo>
                <a:cubicBezTo>
                  <a:pt x="789633" y="1106796"/>
                  <a:pt x="695148" y="1082408"/>
                  <a:pt x="599838" y="1082408"/>
                </a:cubicBezTo>
                <a:cubicBezTo>
                  <a:pt x="507340" y="1082408"/>
                  <a:pt x="305840" y="1154690"/>
                  <a:pt x="299925" y="1154690"/>
                </a:cubicBezTo>
                <a:cubicBezTo>
                  <a:pt x="266765" y="1154690"/>
                  <a:pt x="239931" y="1127887"/>
                  <a:pt x="239931" y="1094726"/>
                </a:cubicBezTo>
                <a:lnTo>
                  <a:pt x="239931" y="186494"/>
                </a:lnTo>
                <a:cubicBezTo>
                  <a:pt x="161371" y="186494"/>
                  <a:pt x="66504" y="239948"/>
                  <a:pt x="66504" y="359907"/>
                </a:cubicBezTo>
                <a:lnTo>
                  <a:pt x="66504" y="1079722"/>
                </a:lnTo>
                <a:cubicBezTo>
                  <a:pt x="66504" y="1195799"/>
                  <a:pt x="164304" y="1256437"/>
                  <a:pt x="239931" y="1256437"/>
                </a:cubicBezTo>
                <a:lnTo>
                  <a:pt x="774580" y="1256437"/>
                </a:lnTo>
                <a:lnTo>
                  <a:pt x="774580" y="1259676"/>
                </a:lnTo>
                <a:cubicBezTo>
                  <a:pt x="774580" y="1292834"/>
                  <a:pt x="796097" y="1387487"/>
                  <a:pt x="899765" y="1387487"/>
                </a:cubicBezTo>
                <a:cubicBezTo>
                  <a:pt x="1001477" y="1387487"/>
                  <a:pt x="1028864" y="1292834"/>
                  <a:pt x="1028864" y="1259676"/>
                </a:cubicBezTo>
                <a:lnTo>
                  <a:pt x="1028864" y="1256437"/>
                </a:lnTo>
                <a:lnTo>
                  <a:pt x="1559600" y="1256437"/>
                </a:lnTo>
                <a:cubicBezTo>
                  <a:pt x="1679589" y="1256437"/>
                  <a:pt x="1742152" y="1174925"/>
                  <a:pt x="1742152" y="1079722"/>
                </a:cubicBezTo>
                <a:lnTo>
                  <a:pt x="1742152" y="359909"/>
                </a:lnTo>
                <a:cubicBezTo>
                  <a:pt x="1742152" y="259846"/>
                  <a:pt x="1650861" y="181300"/>
                  <a:pt x="1559600" y="181300"/>
                </a:cubicBezTo>
                <a:close/>
                <a:moveTo>
                  <a:pt x="1199692" y="53485"/>
                </a:moveTo>
                <a:cubicBezTo>
                  <a:pt x="1114745" y="53485"/>
                  <a:pt x="994389" y="90588"/>
                  <a:pt x="921283" y="131726"/>
                </a:cubicBezTo>
                <a:lnTo>
                  <a:pt x="921283" y="1092129"/>
                </a:lnTo>
                <a:cubicBezTo>
                  <a:pt x="997734" y="1065418"/>
                  <a:pt x="1107102" y="1036750"/>
                  <a:pt x="1199692" y="1033450"/>
                </a:cubicBezTo>
                <a:cubicBezTo>
                  <a:pt x="1290968" y="1030211"/>
                  <a:pt x="1427721" y="1065418"/>
                  <a:pt x="1504159" y="1092129"/>
                </a:cubicBezTo>
                <a:lnTo>
                  <a:pt x="1504159" y="147373"/>
                </a:lnTo>
                <a:cubicBezTo>
                  <a:pt x="1431053" y="106235"/>
                  <a:pt x="1319651" y="53485"/>
                  <a:pt x="1199692" y="53485"/>
                </a:cubicBezTo>
                <a:close/>
                <a:moveTo>
                  <a:pt x="599838" y="53485"/>
                </a:moveTo>
                <a:cubicBezTo>
                  <a:pt x="465530" y="53485"/>
                  <a:pt x="364429" y="100247"/>
                  <a:pt x="291323" y="141385"/>
                </a:cubicBezTo>
                <a:lnTo>
                  <a:pt x="291323" y="1086138"/>
                </a:lnTo>
                <a:cubicBezTo>
                  <a:pt x="367759" y="1059427"/>
                  <a:pt x="517135" y="1033450"/>
                  <a:pt x="599838" y="1033450"/>
                </a:cubicBezTo>
                <a:cubicBezTo>
                  <a:pt x="709374" y="1033450"/>
                  <a:pt x="797456" y="1072815"/>
                  <a:pt x="873909" y="1099527"/>
                </a:cubicBezTo>
                <a:lnTo>
                  <a:pt x="873909" y="139123"/>
                </a:lnTo>
                <a:cubicBezTo>
                  <a:pt x="800803" y="97985"/>
                  <a:pt x="684788" y="53485"/>
                  <a:pt x="599838" y="53485"/>
                </a:cubicBezTo>
                <a:close/>
                <a:moveTo>
                  <a:pt x="599838" y="0"/>
                </a:moveTo>
                <a:cubicBezTo>
                  <a:pt x="703521" y="0"/>
                  <a:pt x="806564" y="27753"/>
                  <a:pt x="899764" y="80503"/>
                </a:cubicBezTo>
                <a:cubicBezTo>
                  <a:pt x="992966" y="27751"/>
                  <a:pt x="1096009" y="0"/>
                  <a:pt x="1199692" y="0"/>
                </a:cubicBezTo>
                <a:cubicBezTo>
                  <a:pt x="1325976" y="0"/>
                  <a:pt x="1452263" y="38999"/>
                  <a:pt x="1559597" y="117269"/>
                </a:cubicBezTo>
                <a:lnTo>
                  <a:pt x="1559597" y="119959"/>
                </a:lnTo>
                <a:lnTo>
                  <a:pt x="1559600" y="119959"/>
                </a:lnTo>
                <a:cubicBezTo>
                  <a:pt x="1692120" y="119959"/>
                  <a:pt x="1799516" y="227387"/>
                  <a:pt x="1799516" y="359907"/>
                </a:cubicBezTo>
                <a:lnTo>
                  <a:pt x="1799516" y="1079722"/>
                </a:lnTo>
                <a:cubicBezTo>
                  <a:pt x="1799516" y="1212242"/>
                  <a:pt x="1692118" y="1319670"/>
                  <a:pt x="1559598" y="1319670"/>
                </a:cubicBezTo>
                <a:lnTo>
                  <a:pt x="1068638" y="1319670"/>
                </a:lnTo>
                <a:cubicBezTo>
                  <a:pt x="1043808" y="1389381"/>
                  <a:pt x="977851" y="1439627"/>
                  <a:pt x="899765" y="1439627"/>
                </a:cubicBezTo>
                <a:cubicBezTo>
                  <a:pt x="821678" y="1439627"/>
                  <a:pt x="755723" y="1389383"/>
                  <a:pt x="730876" y="1319670"/>
                </a:cubicBezTo>
                <a:lnTo>
                  <a:pt x="239933" y="1319670"/>
                </a:lnTo>
                <a:cubicBezTo>
                  <a:pt x="107428" y="1319670"/>
                  <a:pt x="0" y="1212242"/>
                  <a:pt x="0" y="1079722"/>
                </a:cubicBezTo>
                <a:lnTo>
                  <a:pt x="0" y="359909"/>
                </a:lnTo>
                <a:cubicBezTo>
                  <a:pt x="0" y="243954"/>
                  <a:pt x="82250" y="147210"/>
                  <a:pt x="191580" y="124836"/>
                </a:cubicBezTo>
                <a:lnTo>
                  <a:pt x="239931" y="119961"/>
                </a:lnTo>
                <a:lnTo>
                  <a:pt x="239931" y="117269"/>
                </a:lnTo>
                <a:cubicBezTo>
                  <a:pt x="347253" y="38999"/>
                  <a:pt x="473552" y="0"/>
                  <a:pt x="599838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1">
                  <a:alpha val="0"/>
                </a:schemeClr>
              </a:gs>
              <a:gs pos="30000">
                <a:srgbClr val="F2F7FC"/>
              </a:gs>
            </a:gsLst>
            <a:lin ang="5400000" scaled="1"/>
            <a:tileRect/>
          </a:gradFill>
          <a:ln w="1860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A743781-51F1-47C0-A626-617372272E3D}"/>
              </a:ext>
            </a:extLst>
          </p:cNvPr>
          <p:cNvSpPr txBox="1"/>
          <p:nvPr/>
        </p:nvSpPr>
        <p:spPr>
          <a:xfrm>
            <a:off x="8372564" y="3550472"/>
            <a:ext cx="2997680" cy="338554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800" b="0" i="0" u="none" strike="noStrike" cap="none" spc="0" normalizeH="0" baseline="0">
                <a:ln>
                  <a:noFill/>
                </a:ln>
                <a:gradFill>
                  <a:gsLst>
                    <a:gs pos="0">
                      <a:srgbClr val="228AFB"/>
                    </a:gs>
                    <a:gs pos="100000">
                      <a:srgbClr val="0472EA"/>
                    </a:gs>
                  </a:gsLst>
                  <a:lin ang="2700000" scaled="0"/>
                </a:gradFill>
                <a:effectLst>
                  <a:outerShdw blurRad="101600" dist="38100" dir="2700000" algn="tl">
                    <a:srgbClr val="228AFB">
                      <a:alpha val="24000"/>
                    </a:srgbClr>
                  </a:outerShdw>
                </a:effectLst>
                <a:uLnTx/>
                <a:uFillTx/>
                <a:latin typeface="字体圈欣意冠黑体2.0" panose="00000500000000000000" pitchFamily="2" charset="-122"/>
                <a:ea typeface="字体圈欣意冠黑体2.0" panose="00000500000000000000" pitchFamily="2" charset="-122"/>
                <a:cs typeface="阿里巴巴普惠体 B" panose="00020600040101010101" pitchFamily="18" charset="-122"/>
              </a:defRPr>
            </a:lvl1pPr>
          </a:lstStyle>
          <a:p>
            <a:r>
              <a:rPr lang="en-US" altLang="zh-CN" sz="1600" dirty="0" err="1">
                <a:solidFill>
                  <a:schemeClr val="bg2"/>
                </a:solidFill>
                <a:effectLst/>
                <a:latin typeface="+mn-ea"/>
                <a:ea typeface="+mn-ea"/>
                <a:cs typeface="Alibaba PuHuiTi M" pitchFamily="18" charset="-122"/>
              </a:rPr>
              <a:t>Security&amp;Permission</a:t>
            </a:r>
            <a:r>
              <a:rPr lang="en-US" altLang="zh-CN" sz="1600" dirty="0">
                <a:solidFill>
                  <a:schemeClr val="bg2"/>
                </a:solidFill>
                <a:effectLst/>
                <a:latin typeface="+mn-ea"/>
                <a:ea typeface="+mn-ea"/>
                <a:cs typeface="Alibaba PuHuiTi M" pitchFamily="18" charset="-122"/>
              </a:rPr>
              <a:t> Control</a:t>
            </a:r>
            <a:endParaRPr lang="zh-CN" altLang="en-US" sz="1600" dirty="0">
              <a:solidFill>
                <a:schemeClr val="bg2"/>
              </a:solidFill>
              <a:effectLst/>
              <a:latin typeface="+mn-ea"/>
              <a:ea typeface="+mn-ea"/>
              <a:cs typeface="Alibaba PuHuiTi M" pitchFamily="18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2C4205AC-6F2F-4A69-B817-03A8E326526C}"/>
              </a:ext>
            </a:extLst>
          </p:cNvPr>
          <p:cNvSpPr txBox="1"/>
          <p:nvPr/>
        </p:nvSpPr>
        <p:spPr>
          <a:xfrm>
            <a:off x="9538612" y="3993904"/>
            <a:ext cx="665567" cy="58477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800" b="0" i="0" u="none" strike="noStrike" cap="none" spc="0" normalizeH="0" baseline="0">
                <a:ln>
                  <a:noFill/>
                </a:ln>
                <a:gradFill>
                  <a:gsLst>
                    <a:gs pos="0">
                      <a:srgbClr val="228AFB"/>
                    </a:gs>
                    <a:gs pos="100000">
                      <a:srgbClr val="0472EA"/>
                    </a:gs>
                  </a:gsLst>
                  <a:lin ang="2700000" scaled="0"/>
                </a:gradFill>
                <a:effectLst>
                  <a:outerShdw blurRad="101600" dist="38100" dir="2700000" algn="tl">
                    <a:srgbClr val="228AFB">
                      <a:alpha val="24000"/>
                    </a:srgbClr>
                  </a:outerShdw>
                </a:effectLst>
                <a:uLnTx/>
                <a:uFillTx/>
                <a:latin typeface="字体圈欣意冠黑体2.0" panose="00000500000000000000" pitchFamily="2" charset="-122"/>
                <a:ea typeface="字体圈欣意冠黑体2.0" panose="00000500000000000000" pitchFamily="2" charset="-122"/>
                <a:cs typeface="阿里巴巴普惠体 B" panose="00020600040101010101" pitchFamily="18" charset="-122"/>
              </a:defRPr>
            </a:lvl1pPr>
          </a:lstStyle>
          <a:p>
            <a:r>
              <a:rPr lang="en-US" altLang="zh-CN" sz="3200" dirty="0">
                <a:solidFill>
                  <a:schemeClr val="bg2"/>
                </a:solidFill>
                <a:effectLst/>
                <a:latin typeface="+mn-ea"/>
                <a:ea typeface="+mn-ea"/>
              </a:rPr>
              <a:t>04</a:t>
            </a:r>
            <a:endParaRPr lang="zh-CN" altLang="en-US" sz="3200" dirty="0">
              <a:solidFill>
                <a:schemeClr val="bg2"/>
              </a:solidFill>
              <a:effectLst/>
              <a:latin typeface="+mn-ea"/>
              <a:ea typeface="+mn-ea"/>
            </a:endParaRPr>
          </a:p>
        </p:txBody>
      </p:sp>
      <p:cxnSp>
        <p:nvCxnSpPr>
          <p:cNvPr id="3407" name="直接连接符 3406">
            <a:extLst>
              <a:ext uri="{FF2B5EF4-FFF2-40B4-BE49-F238E27FC236}">
                <a16:creationId xmlns:a16="http://schemas.microsoft.com/office/drawing/2014/main" id="{D56BF38A-3EDB-2C47-BA6E-6C8676D7E16B}"/>
              </a:ext>
            </a:extLst>
          </p:cNvPr>
          <p:cNvCxnSpPr>
            <a:cxnSpLocks/>
          </p:cNvCxnSpPr>
          <p:nvPr/>
        </p:nvCxnSpPr>
        <p:spPr>
          <a:xfrm>
            <a:off x="9865643" y="4725595"/>
            <a:ext cx="0" cy="744997"/>
          </a:xfrm>
          <a:prstGeom prst="line">
            <a:avLst/>
          </a:prstGeom>
          <a:ln w="12700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rgbClr val="F2F7FC"/>
                </a:gs>
              </a:gsLst>
              <a:lin ang="162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08" name="直接连接符 3407">
            <a:extLst>
              <a:ext uri="{FF2B5EF4-FFF2-40B4-BE49-F238E27FC236}">
                <a16:creationId xmlns:a16="http://schemas.microsoft.com/office/drawing/2014/main" id="{C595A234-C69C-584F-A9F1-FF1EB6D82C51}"/>
              </a:ext>
            </a:extLst>
          </p:cNvPr>
          <p:cNvCxnSpPr>
            <a:cxnSpLocks/>
          </p:cNvCxnSpPr>
          <p:nvPr/>
        </p:nvCxnSpPr>
        <p:spPr>
          <a:xfrm>
            <a:off x="9750585" y="4941138"/>
            <a:ext cx="0" cy="621310"/>
          </a:xfrm>
          <a:prstGeom prst="line">
            <a:avLst/>
          </a:prstGeom>
          <a:ln w="12700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rgbClr val="F2F7FC">
                    <a:alpha val="28000"/>
                  </a:srgbClr>
                </a:gs>
              </a:gsLst>
              <a:lin ang="16200000" scaled="1"/>
              <a:tileRect/>
            </a:gra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09" name="直接连接符 3408">
            <a:extLst>
              <a:ext uri="{FF2B5EF4-FFF2-40B4-BE49-F238E27FC236}">
                <a16:creationId xmlns:a16="http://schemas.microsoft.com/office/drawing/2014/main" id="{A522365D-4FC7-AB4D-8DFB-C3C785C2C6E9}"/>
              </a:ext>
            </a:extLst>
          </p:cNvPr>
          <p:cNvCxnSpPr>
            <a:cxnSpLocks/>
          </p:cNvCxnSpPr>
          <p:nvPr/>
        </p:nvCxnSpPr>
        <p:spPr>
          <a:xfrm>
            <a:off x="9992206" y="5270154"/>
            <a:ext cx="0" cy="931965"/>
          </a:xfrm>
          <a:prstGeom prst="line">
            <a:avLst/>
          </a:prstGeom>
          <a:ln w="12700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rgbClr val="F2F7FC">
                    <a:alpha val="23980"/>
                  </a:srgbClr>
                </a:gs>
              </a:gsLst>
              <a:lin ang="16200000" scaled="1"/>
              <a:tileRect/>
            </a:gra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22" name="椭圆 3421">
            <a:extLst>
              <a:ext uri="{FF2B5EF4-FFF2-40B4-BE49-F238E27FC236}">
                <a16:creationId xmlns:a16="http://schemas.microsoft.com/office/drawing/2014/main" id="{303E7242-7CCB-3C4F-9CD5-3268565658B6}"/>
              </a:ext>
            </a:extLst>
          </p:cNvPr>
          <p:cNvSpPr/>
          <p:nvPr/>
        </p:nvSpPr>
        <p:spPr>
          <a:xfrm>
            <a:off x="9199417" y="1972301"/>
            <a:ext cx="1343958" cy="1343958"/>
          </a:xfrm>
          <a:prstGeom prst="ellipse">
            <a:avLst/>
          </a:prstGeom>
          <a:noFill/>
          <a:ln w="19050">
            <a:gradFill flip="none" rotWithShape="1">
              <a:gsLst>
                <a:gs pos="0">
                  <a:srgbClr val="F2F7FC"/>
                </a:gs>
                <a:gs pos="100000">
                  <a:schemeClr val="bg1">
                    <a:alpha val="0"/>
                  </a:schemeClr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 sz="1600">
              <a:solidFill>
                <a:srgbClr val="F2F7FC"/>
              </a:solidFill>
            </a:endParaRPr>
          </a:p>
        </p:txBody>
      </p:sp>
      <p:sp>
        <p:nvSpPr>
          <p:cNvPr id="3423" name="弧形 3422">
            <a:extLst>
              <a:ext uri="{FF2B5EF4-FFF2-40B4-BE49-F238E27FC236}">
                <a16:creationId xmlns:a16="http://schemas.microsoft.com/office/drawing/2014/main" id="{56451419-9E2E-6A40-9EE9-35813045D385}"/>
              </a:ext>
            </a:extLst>
          </p:cNvPr>
          <p:cNvSpPr/>
          <p:nvPr/>
        </p:nvSpPr>
        <p:spPr>
          <a:xfrm>
            <a:off x="9068907" y="1841791"/>
            <a:ext cx="1604979" cy="1604979"/>
          </a:xfrm>
          <a:prstGeom prst="arc">
            <a:avLst>
              <a:gd name="adj1" fmla="val 16200000"/>
              <a:gd name="adj2" fmla="val 4380896"/>
            </a:avLst>
          </a:prstGeom>
          <a:noFill/>
          <a:ln w="19050">
            <a:gradFill flip="none" rotWithShape="1">
              <a:gsLst>
                <a:gs pos="0">
                  <a:schemeClr val="bg1">
                    <a:lumMod val="95000"/>
                    <a:alpha val="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16200000" scaled="1"/>
              <a:tileRect/>
            </a:gra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 sz="1600">
              <a:solidFill>
                <a:srgbClr val="F2F7FC"/>
              </a:solidFill>
            </a:endParaRPr>
          </a:p>
        </p:txBody>
      </p:sp>
      <p:sp>
        <p:nvSpPr>
          <p:cNvPr id="3424" name="椭圆 3423">
            <a:extLst>
              <a:ext uri="{FF2B5EF4-FFF2-40B4-BE49-F238E27FC236}">
                <a16:creationId xmlns:a16="http://schemas.microsoft.com/office/drawing/2014/main" id="{EAB5849C-5AF8-FD41-A7C4-1D94600A4B31}"/>
              </a:ext>
            </a:extLst>
          </p:cNvPr>
          <p:cNvSpPr/>
          <p:nvPr/>
        </p:nvSpPr>
        <p:spPr>
          <a:xfrm>
            <a:off x="8969190" y="1742074"/>
            <a:ext cx="1804412" cy="1804412"/>
          </a:xfrm>
          <a:prstGeom prst="ellipse">
            <a:avLst/>
          </a:prstGeom>
          <a:noFill/>
          <a:ln w="6350">
            <a:gradFill flip="none" rotWithShape="1">
              <a:gsLst>
                <a:gs pos="0">
                  <a:srgbClr val="1D78FA">
                    <a:alpha val="0"/>
                  </a:srgbClr>
                </a:gs>
                <a:gs pos="100000">
                  <a:srgbClr val="F2F7FC"/>
                </a:gs>
              </a:gsLst>
              <a:lin ang="162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 sz="1600">
              <a:solidFill>
                <a:srgbClr val="F2F7FC"/>
              </a:solidFill>
            </a:endParaRPr>
          </a:p>
        </p:txBody>
      </p:sp>
      <p:sp>
        <p:nvSpPr>
          <p:cNvPr id="3425" name="任意多边形: 形状 3424">
            <a:extLst>
              <a:ext uri="{FF2B5EF4-FFF2-40B4-BE49-F238E27FC236}">
                <a16:creationId xmlns:a16="http://schemas.microsoft.com/office/drawing/2014/main" id="{FC470B00-769A-F44D-B480-B4AF06A3DBC6}"/>
              </a:ext>
            </a:extLst>
          </p:cNvPr>
          <p:cNvSpPr/>
          <p:nvPr/>
        </p:nvSpPr>
        <p:spPr>
          <a:xfrm>
            <a:off x="9521144" y="2364077"/>
            <a:ext cx="700505" cy="560407"/>
          </a:xfrm>
          <a:custGeom>
            <a:avLst/>
            <a:gdLst>
              <a:gd name="connsiteX0" fmla="*/ 1044510 w 1799516"/>
              <a:gd name="connsiteY0" fmla="*/ 779779 h 1439627"/>
              <a:gd name="connsiteX1" fmla="*/ 1363339 w 1799516"/>
              <a:gd name="connsiteY1" fmla="*/ 779779 h 1439627"/>
              <a:gd name="connsiteX2" fmla="*/ 1363339 w 1799516"/>
              <a:gd name="connsiteY2" fmla="*/ 839773 h 1439627"/>
              <a:gd name="connsiteX3" fmla="*/ 1044510 w 1799516"/>
              <a:gd name="connsiteY3" fmla="*/ 839773 h 1439627"/>
              <a:gd name="connsiteX4" fmla="*/ 422498 w 1799516"/>
              <a:gd name="connsiteY4" fmla="*/ 779779 h 1439627"/>
              <a:gd name="connsiteX5" fmla="*/ 741327 w 1799516"/>
              <a:gd name="connsiteY5" fmla="*/ 779779 h 1439627"/>
              <a:gd name="connsiteX6" fmla="*/ 741327 w 1799516"/>
              <a:gd name="connsiteY6" fmla="*/ 839773 h 1439627"/>
              <a:gd name="connsiteX7" fmla="*/ 422498 w 1799516"/>
              <a:gd name="connsiteY7" fmla="*/ 839773 h 1439627"/>
              <a:gd name="connsiteX8" fmla="*/ 1044510 w 1799516"/>
              <a:gd name="connsiteY8" fmla="*/ 539861 h 1439627"/>
              <a:gd name="connsiteX9" fmla="*/ 1363339 w 1799516"/>
              <a:gd name="connsiteY9" fmla="*/ 539861 h 1439627"/>
              <a:gd name="connsiteX10" fmla="*/ 1363339 w 1799516"/>
              <a:gd name="connsiteY10" fmla="*/ 599855 h 1439627"/>
              <a:gd name="connsiteX11" fmla="*/ 1044510 w 1799516"/>
              <a:gd name="connsiteY11" fmla="*/ 599855 h 1439627"/>
              <a:gd name="connsiteX12" fmla="*/ 422498 w 1799516"/>
              <a:gd name="connsiteY12" fmla="*/ 539861 h 1439627"/>
              <a:gd name="connsiteX13" fmla="*/ 741327 w 1799516"/>
              <a:gd name="connsiteY13" fmla="*/ 539861 h 1439627"/>
              <a:gd name="connsiteX14" fmla="*/ 741327 w 1799516"/>
              <a:gd name="connsiteY14" fmla="*/ 599855 h 1439627"/>
              <a:gd name="connsiteX15" fmla="*/ 422498 w 1799516"/>
              <a:gd name="connsiteY15" fmla="*/ 599855 h 1439627"/>
              <a:gd name="connsiteX16" fmla="*/ 1044510 w 1799516"/>
              <a:gd name="connsiteY16" fmla="*/ 299944 h 1439627"/>
              <a:gd name="connsiteX17" fmla="*/ 1363339 w 1799516"/>
              <a:gd name="connsiteY17" fmla="*/ 299944 h 1439627"/>
              <a:gd name="connsiteX18" fmla="*/ 1363339 w 1799516"/>
              <a:gd name="connsiteY18" fmla="*/ 359907 h 1439627"/>
              <a:gd name="connsiteX19" fmla="*/ 1044510 w 1799516"/>
              <a:gd name="connsiteY19" fmla="*/ 359907 h 1439627"/>
              <a:gd name="connsiteX20" fmla="*/ 422498 w 1799516"/>
              <a:gd name="connsiteY20" fmla="*/ 299944 h 1439627"/>
              <a:gd name="connsiteX21" fmla="*/ 741327 w 1799516"/>
              <a:gd name="connsiteY21" fmla="*/ 299944 h 1439627"/>
              <a:gd name="connsiteX22" fmla="*/ 741327 w 1799516"/>
              <a:gd name="connsiteY22" fmla="*/ 359907 h 1439627"/>
              <a:gd name="connsiteX23" fmla="*/ 422498 w 1799516"/>
              <a:gd name="connsiteY23" fmla="*/ 359907 h 1439627"/>
              <a:gd name="connsiteX24" fmla="*/ 1559597 w 1799516"/>
              <a:gd name="connsiteY24" fmla="*/ 181300 h 1439627"/>
              <a:gd name="connsiteX25" fmla="*/ 1559597 w 1799516"/>
              <a:gd name="connsiteY25" fmla="*/ 1094726 h 1439627"/>
              <a:gd name="connsiteX26" fmla="*/ 1499603 w 1799516"/>
              <a:gd name="connsiteY26" fmla="*/ 1154690 h 1439627"/>
              <a:gd name="connsiteX27" fmla="*/ 1199690 w 1799516"/>
              <a:gd name="connsiteY27" fmla="*/ 1082408 h 1439627"/>
              <a:gd name="connsiteX28" fmla="*/ 922840 w 1799516"/>
              <a:gd name="connsiteY28" fmla="*/ 1151541 h 1439627"/>
              <a:gd name="connsiteX29" fmla="*/ 921847 w 1799516"/>
              <a:gd name="connsiteY29" fmla="*/ 1150959 h 1439627"/>
              <a:gd name="connsiteX30" fmla="*/ 921785 w 1799516"/>
              <a:gd name="connsiteY30" fmla="*/ 1150838 h 1439627"/>
              <a:gd name="connsiteX31" fmla="*/ 899764 w 1799516"/>
              <a:gd name="connsiteY31" fmla="*/ 1155269 h 1439627"/>
              <a:gd name="connsiteX32" fmla="*/ 877745 w 1799516"/>
              <a:gd name="connsiteY32" fmla="*/ 1150838 h 1439627"/>
              <a:gd name="connsiteX33" fmla="*/ 877684 w 1799516"/>
              <a:gd name="connsiteY33" fmla="*/ 1150959 h 1439627"/>
              <a:gd name="connsiteX34" fmla="*/ 876690 w 1799516"/>
              <a:gd name="connsiteY34" fmla="*/ 1151541 h 1439627"/>
              <a:gd name="connsiteX35" fmla="*/ 599838 w 1799516"/>
              <a:gd name="connsiteY35" fmla="*/ 1082408 h 1439627"/>
              <a:gd name="connsiteX36" fmla="*/ 299925 w 1799516"/>
              <a:gd name="connsiteY36" fmla="*/ 1154690 h 1439627"/>
              <a:gd name="connsiteX37" fmla="*/ 239931 w 1799516"/>
              <a:gd name="connsiteY37" fmla="*/ 1094726 h 1439627"/>
              <a:gd name="connsiteX38" fmla="*/ 239931 w 1799516"/>
              <a:gd name="connsiteY38" fmla="*/ 186494 h 1439627"/>
              <a:gd name="connsiteX39" fmla="*/ 66504 w 1799516"/>
              <a:gd name="connsiteY39" fmla="*/ 359907 h 1439627"/>
              <a:gd name="connsiteX40" fmla="*/ 66504 w 1799516"/>
              <a:gd name="connsiteY40" fmla="*/ 1079722 h 1439627"/>
              <a:gd name="connsiteX41" fmla="*/ 239931 w 1799516"/>
              <a:gd name="connsiteY41" fmla="*/ 1256437 h 1439627"/>
              <a:gd name="connsiteX42" fmla="*/ 774580 w 1799516"/>
              <a:gd name="connsiteY42" fmla="*/ 1256437 h 1439627"/>
              <a:gd name="connsiteX43" fmla="*/ 774580 w 1799516"/>
              <a:gd name="connsiteY43" fmla="*/ 1259676 h 1439627"/>
              <a:gd name="connsiteX44" fmla="*/ 899765 w 1799516"/>
              <a:gd name="connsiteY44" fmla="*/ 1387487 h 1439627"/>
              <a:gd name="connsiteX45" fmla="*/ 1028864 w 1799516"/>
              <a:gd name="connsiteY45" fmla="*/ 1259676 h 1439627"/>
              <a:gd name="connsiteX46" fmla="*/ 1028864 w 1799516"/>
              <a:gd name="connsiteY46" fmla="*/ 1256437 h 1439627"/>
              <a:gd name="connsiteX47" fmla="*/ 1559600 w 1799516"/>
              <a:gd name="connsiteY47" fmla="*/ 1256437 h 1439627"/>
              <a:gd name="connsiteX48" fmla="*/ 1742152 w 1799516"/>
              <a:gd name="connsiteY48" fmla="*/ 1079722 h 1439627"/>
              <a:gd name="connsiteX49" fmla="*/ 1742152 w 1799516"/>
              <a:gd name="connsiteY49" fmla="*/ 359909 h 1439627"/>
              <a:gd name="connsiteX50" fmla="*/ 1559600 w 1799516"/>
              <a:gd name="connsiteY50" fmla="*/ 181300 h 1439627"/>
              <a:gd name="connsiteX51" fmla="*/ 1199692 w 1799516"/>
              <a:gd name="connsiteY51" fmla="*/ 53485 h 1439627"/>
              <a:gd name="connsiteX52" fmla="*/ 921283 w 1799516"/>
              <a:gd name="connsiteY52" fmla="*/ 131726 h 1439627"/>
              <a:gd name="connsiteX53" fmla="*/ 921283 w 1799516"/>
              <a:gd name="connsiteY53" fmla="*/ 1092129 h 1439627"/>
              <a:gd name="connsiteX54" fmla="*/ 1199692 w 1799516"/>
              <a:gd name="connsiteY54" fmla="*/ 1033450 h 1439627"/>
              <a:gd name="connsiteX55" fmla="*/ 1504159 w 1799516"/>
              <a:gd name="connsiteY55" fmla="*/ 1092129 h 1439627"/>
              <a:gd name="connsiteX56" fmla="*/ 1504159 w 1799516"/>
              <a:gd name="connsiteY56" fmla="*/ 147373 h 1439627"/>
              <a:gd name="connsiteX57" fmla="*/ 1199692 w 1799516"/>
              <a:gd name="connsiteY57" fmla="*/ 53485 h 1439627"/>
              <a:gd name="connsiteX58" fmla="*/ 599838 w 1799516"/>
              <a:gd name="connsiteY58" fmla="*/ 53485 h 1439627"/>
              <a:gd name="connsiteX59" fmla="*/ 291323 w 1799516"/>
              <a:gd name="connsiteY59" fmla="*/ 141385 h 1439627"/>
              <a:gd name="connsiteX60" fmla="*/ 291323 w 1799516"/>
              <a:gd name="connsiteY60" fmla="*/ 1086138 h 1439627"/>
              <a:gd name="connsiteX61" fmla="*/ 599838 w 1799516"/>
              <a:gd name="connsiteY61" fmla="*/ 1033450 h 1439627"/>
              <a:gd name="connsiteX62" fmla="*/ 873909 w 1799516"/>
              <a:gd name="connsiteY62" fmla="*/ 1099527 h 1439627"/>
              <a:gd name="connsiteX63" fmla="*/ 873909 w 1799516"/>
              <a:gd name="connsiteY63" fmla="*/ 139123 h 1439627"/>
              <a:gd name="connsiteX64" fmla="*/ 599838 w 1799516"/>
              <a:gd name="connsiteY64" fmla="*/ 53485 h 1439627"/>
              <a:gd name="connsiteX65" fmla="*/ 599838 w 1799516"/>
              <a:gd name="connsiteY65" fmla="*/ 0 h 1439627"/>
              <a:gd name="connsiteX66" fmla="*/ 899764 w 1799516"/>
              <a:gd name="connsiteY66" fmla="*/ 80503 h 1439627"/>
              <a:gd name="connsiteX67" fmla="*/ 1199692 w 1799516"/>
              <a:gd name="connsiteY67" fmla="*/ 0 h 1439627"/>
              <a:gd name="connsiteX68" fmla="*/ 1559597 w 1799516"/>
              <a:gd name="connsiteY68" fmla="*/ 117269 h 1439627"/>
              <a:gd name="connsiteX69" fmla="*/ 1559597 w 1799516"/>
              <a:gd name="connsiteY69" fmla="*/ 119959 h 1439627"/>
              <a:gd name="connsiteX70" fmla="*/ 1559600 w 1799516"/>
              <a:gd name="connsiteY70" fmla="*/ 119959 h 1439627"/>
              <a:gd name="connsiteX71" fmla="*/ 1799516 w 1799516"/>
              <a:gd name="connsiteY71" fmla="*/ 359907 h 1439627"/>
              <a:gd name="connsiteX72" fmla="*/ 1799516 w 1799516"/>
              <a:gd name="connsiteY72" fmla="*/ 1079722 h 1439627"/>
              <a:gd name="connsiteX73" fmla="*/ 1559598 w 1799516"/>
              <a:gd name="connsiteY73" fmla="*/ 1319670 h 1439627"/>
              <a:gd name="connsiteX74" fmla="*/ 1068638 w 1799516"/>
              <a:gd name="connsiteY74" fmla="*/ 1319670 h 1439627"/>
              <a:gd name="connsiteX75" fmla="*/ 899765 w 1799516"/>
              <a:gd name="connsiteY75" fmla="*/ 1439627 h 1439627"/>
              <a:gd name="connsiteX76" fmla="*/ 730876 w 1799516"/>
              <a:gd name="connsiteY76" fmla="*/ 1319670 h 1439627"/>
              <a:gd name="connsiteX77" fmla="*/ 239933 w 1799516"/>
              <a:gd name="connsiteY77" fmla="*/ 1319670 h 1439627"/>
              <a:gd name="connsiteX78" fmla="*/ 0 w 1799516"/>
              <a:gd name="connsiteY78" fmla="*/ 1079722 h 1439627"/>
              <a:gd name="connsiteX79" fmla="*/ 0 w 1799516"/>
              <a:gd name="connsiteY79" fmla="*/ 359909 h 1439627"/>
              <a:gd name="connsiteX80" fmla="*/ 191580 w 1799516"/>
              <a:gd name="connsiteY80" fmla="*/ 124836 h 1439627"/>
              <a:gd name="connsiteX81" fmla="*/ 239931 w 1799516"/>
              <a:gd name="connsiteY81" fmla="*/ 119961 h 1439627"/>
              <a:gd name="connsiteX82" fmla="*/ 239931 w 1799516"/>
              <a:gd name="connsiteY82" fmla="*/ 117269 h 1439627"/>
              <a:gd name="connsiteX83" fmla="*/ 599838 w 1799516"/>
              <a:gd name="connsiteY83" fmla="*/ 0 h 1439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</a:cxnLst>
            <a:rect l="l" t="t" r="r" b="b"/>
            <a:pathLst>
              <a:path w="1799516" h="1439627">
                <a:moveTo>
                  <a:pt x="1044510" y="779779"/>
                </a:moveTo>
                <a:lnTo>
                  <a:pt x="1363339" y="779779"/>
                </a:lnTo>
                <a:lnTo>
                  <a:pt x="1363339" y="839773"/>
                </a:lnTo>
                <a:lnTo>
                  <a:pt x="1044510" y="839773"/>
                </a:lnTo>
                <a:close/>
                <a:moveTo>
                  <a:pt x="422498" y="779779"/>
                </a:moveTo>
                <a:lnTo>
                  <a:pt x="741327" y="779779"/>
                </a:lnTo>
                <a:lnTo>
                  <a:pt x="741327" y="839773"/>
                </a:lnTo>
                <a:lnTo>
                  <a:pt x="422498" y="839773"/>
                </a:lnTo>
                <a:close/>
                <a:moveTo>
                  <a:pt x="1044510" y="539861"/>
                </a:moveTo>
                <a:lnTo>
                  <a:pt x="1363339" y="539861"/>
                </a:lnTo>
                <a:lnTo>
                  <a:pt x="1363339" y="599855"/>
                </a:lnTo>
                <a:lnTo>
                  <a:pt x="1044510" y="599855"/>
                </a:lnTo>
                <a:close/>
                <a:moveTo>
                  <a:pt x="422498" y="539861"/>
                </a:moveTo>
                <a:lnTo>
                  <a:pt x="741327" y="539861"/>
                </a:lnTo>
                <a:lnTo>
                  <a:pt x="741327" y="599855"/>
                </a:lnTo>
                <a:lnTo>
                  <a:pt x="422498" y="599855"/>
                </a:lnTo>
                <a:close/>
                <a:moveTo>
                  <a:pt x="1044510" y="299944"/>
                </a:moveTo>
                <a:lnTo>
                  <a:pt x="1363339" y="299944"/>
                </a:lnTo>
                <a:lnTo>
                  <a:pt x="1363339" y="359907"/>
                </a:lnTo>
                <a:lnTo>
                  <a:pt x="1044510" y="359907"/>
                </a:lnTo>
                <a:close/>
                <a:moveTo>
                  <a:pt x="422498" y="299944"/>
                </a:moveTo>
                <a:lnTo>
                  <a:pt x="741327" y="299944"/>
                </a:lnTo>
                <a:lnTo>
                  <a:pt x="741327" y="359907"/>
                </a:lnTo>
                <a:lnTo>
                  <a:pt x="422498" y="359907"/>
                </a:lnTo>
                <a:close/>
                <a:moveTo>
                  <a:pt x="1559597" y="181300"/>
                </a:moveTo>
                <a:lnTo>
                  <a:pt x="1559597" y="1094726"/>
                </a:lnTo>
                <a:cubicBezTo>
                  <a:pt x="1559597" y="1127887"/>
                  <a:pt x="1532764" y="1154690"/>
                  <a:pt x="1499603" y="1154690"/>
                </a:cubicBezTo>
                <a:cubicBezTo>
                  <a:pt x="1493704" y="1154690"/>
                  <a:pt x="1292174" y="1082408"/>
                  <a:pt x="1199690" y="1082408"/>
                </a:cubicBezTo>
                <a:cubicBezTo>
                  <a:pt x="1104382" y="1082408"/>
                  <a:pt x="1009897" y="1106796"/>
                  <a:pt x="922840" y="1151541"/>
                </a:cubicBezTo>
                <a:lnTo>
                  <a:pt x="921847" y="1150959"/>
                </a:lnTo>
                <a:lnTo>
                  <a:pt x="921785" y="1150838"/>
                </a:lnTo>
                <a:cubicBezTo>
                  <a:pt x="914939" y="1153526"/>
                  <a:pt x="907621" y="1155269"/>
                  <a:pt x="899764" y="1155269"/>
                </a:cubicBezTo>
                <a:cubicBezTo>
                  <a:pt x="891912" y="1155269"/>
                  <a:pt x="884591" y="1153526"/>
                  <a:pt x="877745" y="1150838"/>
                </a:cubicBezTo>
                <a:lnTo>
                  <a:pt x="877684" y="1150959"/>
                </a:lnTo>
                <a:lnTo>
                  <a:pt x="876690" y="1151541"/>
                </a:lnTo>
                <a:cubicBezTo>
                  <a:pt x="789633" y="1106796"/>
                  <a:pt x="695148" y="1082408"/>
                  <a:pt x="599838" y="1082408"/>
                </a:cubicBezTo>
                <a:cubicBezTo>
                  <a:pt x="507340" y="1082408"/>
                  <a:pt x="305840" y="1154690"/>
                  <a:pt x="299925" y="1154690"/>
                </a:cubicBezTo>
                <a:cubicBezTo>
                  <a:pt x="266765" y="1154690"/>
                  <a:pt x="239931" y="1127887"/>
                  <a:pt x="239931" y="1094726"/>
                </a:cubicBezTo>
                <a:lnTo>
                  <a:pt x="239931" y="186494"/>
                </a:lnTo>
                <a:cubicBezTo>
                  <a:pt x="161371" y="186494"/>
                  <a:pt x="66504" y="239948"/>
                  <a:pt x="66504" y="359907"/>
                </a:cubicBezTo>
                <a:lnTo>
                  <a:pt x="66504" y="1079722"/>
                </a:lnTo>
                <a:cubicBezTo>
                  <a:pt x="66504" y="1195799"/>
                  <a:pt x="164304" y="1256437"/>
                  <a:pt x="239931" y="1256437"/>
                </a:cubicBezTo>
                <a:lnTo>
                  <a:pt x="774580" y="1256437"/>
                </a:lnTo>
                <a:lnTo>
                  <a:pt x="774580" y="1259676"/>
                </a:lnTo>
                <a:cubicBezTo>
                  <a:pt x="774580" y="1292834"/>
                  <a:pt x="796097" y="1387487"/>
                  <a:pt x="899765" y="1387487"/>
                </a:cubicBezTo>
                <a:cubicBezTo>
                  <a:pt x="1001477" y="1387487"/>
                  <a:pt x="1028864" y="1292834"/>
                  <a:pt x="1028864" y="1259676"/>
                </a:cubicBezTo>
                <a:lnTo>
                  <a:pt x="1028864" y="1256437"/>
                </a:lnTo>
                <a:lnTo>
                  <a:pt x="1559600" y="1256437"/>
                </a:lnTo>
                <a:cubicBezTo>
                  <a:pt x="1679589" y="1256437"/>
                  <a:pt x="1742152" y="1174925"/>
                  <a:pt x="1742152" y="1079722"/>
                </a:cubicBezTo>
                <a:lnTo>
                  <a:pt x="1742152" y="359909"/>
                </a:lnTo>
                <a:cubicBezTo>
                  <a:pt x="1742152" y="259846"/>
                  <a:pt x="1650861" y="181300"/>
                  <a:pt x="1559600" y="181300"/>
                </a:cubicBezTo>
                <a:close/>
                <a:moveTo>
                  <a:pt x="1199692" y="53485"/>
                </a:moveTo>
                <a:cubicBezTo>
                  <a:pt x="1114745" y="53485"/>
                  <a:pt x="994389" y="90588"/>
                  <a:pt x="921283" y="131726"/>
                </a:cubicBezTo>
                <a:lnTo>
                  <a:pt x="921283" y="1092129"/>
                </a:lnTo>
                <a:cubicBezTo>
                  <a:pt x="997734" y="1065418"/>
                  <a:pt x="1107102" y="1036750"/>
                  <a:pt x="1199692" y="1033450"/>
                </a:cubicBezTo>
                <a:cubicBezTo>
                  <a:pt x="1290968" y="1030211"/>
                  <a:pt x="1427721" y="1065418"/>
                  <a:pt x="1504159" y="1092129"/>
                </a:cubicBezTo>
                <a:lnTo>
                  <a:pt x="1504159" y="147373"/>
                </a:lnTo>
                <a:cubicBezTo>
                  <a:pt x="1431053" y="106235"/>
                  <a:pt x="1319651" y="53485"/>
                  <a:pt x="1199692" y="53485"/>
                </a:cubicBezTo>
                <a:close/>
                <a:moveTo>
                  <a:pt x="599838" y="53485"/>
                </a:moveTo>
                <a:cubicBezTo>
                  <a:pt x="465530" y="53485"/>
                  <a:pt x="364429" y="100247"/>
                  <a:pt x="291323" y="141385"/>
                </a:cubicBezTo>
                <a:lnTo>
                  <a:pt x="291323" y="1086138"/>
                </a:lnTo>
                <a:cubicBezTo>
                  <a:pt x="367759" y="1059427"/>
                  <a:pt x="517135" y="1033450"/>
                  <a:pt x="599838" y="1033450"/>
                </a:cubicBezTo>
                <a:cubicBezTo>
                  <a:pt x="709374" y="1033450"/>
                  <a:pt x="797456" y="1072815"/>
                  <a:pt x="873909" y="1099527"/>
                </a:cubicBezTo>
                <a:lnTo>
                  <a:pt x="873909" y="139123"/>
                </a:lnTo>
                <a:cubicBezTo>
                  <a:pt x="800803" y="97985"/>
                  <a:pt x="684788" y="53485"/>
                  <a:pt x="599838" y="53485"/>
                </a:cubicBezTo>
                <a:close/>
                <a:moveTo>
                  <a:pt x="599838" y="0"/>
                </a:moveTo>
                <a:cubicBezTo>
                  <a:pt x="703521" y="0"/>
                  <a:pt x="806564" y="27753"/>
                  <a:pt x="899764" y="80503"/>
                </a:cubicBezTo>
                <a:cubicBezTo>
                  <a:pt x="992966" y="27751"/>
                  <a:pt x="1096009" y="0"/>
                  <a:pt x="1199692" y="0"/>
                </a:cubicBezTo>
                <a:cubicBezTo>
                  <a:pt x="1325976" y="0"/>
                  <a:pt x="1452263" y="38999"/>
                  <a:pt x="1559597" y="117269"/>
                </a:cubicBezTo>
                <a:lnTo>
                  <a:pt x="1559597" y="119959"/>
                </a:lnTo>
                <a:lnTo>
                  <a:pt x="1559600" y="119959"/>
                </a:lnTo>
                <a:cubicBezTo>
                  <a:pt x="1692120" y="119959"/>
                  <a:pt x="1799516" y="227387"/>
                  <a:pt x="1799516" y="359907"/>
                </a:cubicBezTo>
                <a:lnTo>
                  <a:pt x="1799516" y="1079722"/>
                </a:lnTo>
                <a:cubicBezTo>
                  <a:pt x="1799516" y="1212242"/>
                  <a:pt x="1692118" y="1319670"/>
                  <a:pt x="1559598" y="1319670"/>
                </a:cubicBezTo>
                <a:lnTo>
                  <a:pt x="1068638" y="1319670"/>
                </a:lnTo>
                <a:cubicBezTo>
                  <a:pt x="1043808" y="1389381"/>
                  <a:pt x="977851" y="1439627"/>
                  <a:pt x="899765" y="1439627"/>
                </a:cubicBezTo>
                <a:cubicBezTo>
                  <a:pt x="821678" y="1439627"/>
                  <a:pt x="755723" y="1389383"/>
                  <a:pt x="730876" y="1319670"/>
                </a:cubicBezTo>
                <a:lnTo>
                  <a:pt x="239933" y="1319670"/>
                </a:lnTo>
                <a:cubicBezTo>
                  <a:pt x="107428" y="1319670"/>
                  <a:pt x="0" y="1212242"/>
                  <a:pt x="0" y="1079722"/>
                </a:cubicBezTo>
                <a:lnTo>
                  <a:pt x="0" y="359909"/>
                </a:lnTo>
                <a:cubicBezTo>
                  <a:pt x="0" y="243954"/>
                  <a:pt x="82250" y="147210"/>
                  <a:pt x="191580" y="124836"/>
                </a:cubicBezTo>
                <a:lnTo>
                  <a:pt x="239931" y="119961"/>
                </a:lnTo>
                <a:lnTo>
                  <a:pt x="239931" y="117269"/>
                </a:lnTo>
                <a:cubicBezTo>
                  <a:pt x="347253" y="38999"/>
                  <a:pt x="473552" y="0"/>
                  <a:pt x="599838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1">
                  <a:alpha val="0"/>
                </a:schemeClr>
              </a:gs>
              <a:gs pos="30000">
                <a:srgbClr val="F2F7FC"/>
              </a:gs>
            </a:gsLst>
            <a:lin ang="5400000" scaled="1"/>
            <a:tileRect/>
          </a:gradFill>
          <a:ln w="1860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微软雅黑" panose="020B0503020204020204" pitchFamily="34" charset="-122"/>
              <a:ea typeface="阿里巴巴普惠体 L"/>
              <a:cs typeface="+mn-cs"/>
            </a:endParaRPr>
          </a:p>
        </p:txBody>
      </p:sp>
      <p:sp>
        <p:nvSpPr>
          <p:cNvPr id="3427" name="文本框 3426">
            <a:extLst>
              <a:ext uri="{FF2B5EF4-FFF2-40B4-BE49-F238E27FC236}">
                <a16:creationId xmlns:a16="http://schemas.microsoft.com/office/drawing/2014/main" id="{0737E7AA-5B66-8F4E-8A81-CFA9D10E444D}"/>
              </a:ext>
            </a:extLst>
          </p:cNvPr>
          <p:cNvSpPr txBox="1"/>
          <p:nvPr/>
        </p:nvSpPr>
        <p:spPr>
          <a:xfrm>
            <a:off x="4921654" y="689631"/>
            <a:ext cx="2379785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 lvl="0" algn="ctr">
              <a:defRPr sz="2000" spc="300">
                <a:ln w="6350">
                  <a:noFill/>
                </a:ln>
                <a:gradFill>
                  <a:gsLst>
                    <a:gs pos="49000">
                      <a:schemeClr val="bg1"/>
                    </a:gs>
                    <a:gs pos="100000">
                      <a:schemeClr val="accent1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u="none" strike="noStrike" kern="1200" cap="none" spc="300" normalizeH="0" baseline="0" noProof="0" dirty="0">
                <a:ln w="6350"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schemeClr val="accent3"/>
                    </a:gs>
                  </a:gsLst>
                  <a:lin ang="5400000" scaled="1"/>
                </a:gradFill>
                <a:effectLst>
                  <a:outerShdw blurRad="50800" dist="38100" dir="2700000" sx="101000" sy="101000" algn="tl">
                    <a:srgbClr val="4347F6">
                      <a:alpha val="80000"/>
                    </a:srgbClr>
                  </a:outerShdw>
                </a:effectLst>
                <a:uLnTx/>
                <a:uFillTx/>
                <a:latin typeface="+mn-ea"/>
                <a:ea typeface="+mn-ea"/>
              </a:rPr>
              <a:t>Catalog</a:t>
            </a:r>
            <a:endParaRPr kumimoji="0" lang="zh-CN" altLang="en-US" sz="2800" b="1" u="none" strike="noStrike" kern="1200" cap="none" spc="300" normalizeH="0" baseline="0" noProof="0" dirty="0">
              <a:ln w="6350">
                <a:noFill/>
              </a:ln>
              <a:gradFill>
                <a:gsLst>
                  <a:gs pos="0">
                    <a:prstClr val="white"/>
                  </a:gs>
                  <a:gs pos="100000">
                    <a:schemeClr val="accent3"/>
                  </a:gs>
                </a:gsLst>
                <a:lin ang="5400000" scaled="1"/>
              </a:gradFill>
              <a:effectLst>
                <a:outerShdw blurRad="50800" dist="38100" dir="2700000" sx="101000" sy="101000" algn="tl">
                  <a:srgbClr val="4347F6">
                    <a:alpha val="80000"/>
                  </a:srgbClr>
                </a:outerShdw>
              </a:effectLst>
              <a:uLnTx/>
              <a:uFillTx/>
              <a:latin typeface="+mn-ea"/>
              <a:ea typeface="+mn-ea"/>
            </a:endParaRPr>
          </a:p>
        </p:txBody>
      </p:sp>
      <p:sp>
        <p:nvSpPr>
          <p:cNvPr id="3435" name="矩形 3434">
            <a:extLst>
              <a:ext uri="{FF2B5EF4-FFF2-40B4-BE49-F238E27FC236}">
                <a16:creationId xmlns:a16="http://schemas.microsoft.com/office/drawing/2014/main" id="{BF692EF7-05C8-A344-A50E-93CDFCADB96E}"/>
              </a:ext>
            </a:extLst>
          </p:cNvPr>
          <p:cNvSpPr/>
          <p:nvPr/>
        </p:nvSpPr>
        <p:spPr>
          <a:xfrm flipV="1">
            <a:off x="4934549" y="892824"/>
            <a:ext cx="134025" cy="222894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6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 Light"/>
              <a:cs typeface="+mn-cs"/>
            </a:endParaRPr>
          </a:p>
        </p:txBody>
      </p:sp>
      <p:sp>
        <p:nvSpPr>
          <p:cNvPr id="3436" name="矩形 3435">
            <a:extLst>
              <a:ext uri="{FF2B5EF4-FFF2-40B4-BE49-F238E27FC236}">
                <a16:creationId xmlns:a16="http://schemas.microsoft.com/office/drawing/2014/main" id="{4886AD0C-F05F-424D-8540-181CC8922262}"/>
              </a:ext>
            </a:extLst>
          </p:cNvPr>
          <p:cNvSpPr/>
          <p:nvPr/>
        </p:nvSpPr>
        <p:spPr>
          <a:xfrm flipV="1">
            <a:off x="4700003" y="892824"/>
            <a:ext cx="134025" cy="222894"/>
          </a:xfrm>
          <a:prstGeom prst="rect">
            <a:avLst/>
          </a:prstGeom>
          <a:solidFill>
            <a:schemeClr val="bg1">
              <a:alpha val="6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6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 Light"/>
              <a:cs typeface="+mn-cs"/>
            </a:endParaRPr>
          </a:p>
        </p:txBody>
      </p:sp>
      <p:sp>
        <p:nvSpPr>
          <p:cNvPr id="3437" name="矩形 3436">
            <a:extLst>
              <a:ext uri="{FF2B5EF4-FFF2-40B4-BE49-F238E27FC236}">
                <a16:creationId xmlns:a16="http://schemas.microsoft.com/office/drawing/2014/main" id="{C3EE6C68-EC57-F643-AA0F-19D3B3BB4E93}"/>
              </a:ext>
            </a:extLst>
          </p:cNvPr>
          <p:cNvSpPr/>
          <p:nvPr/>
        </p:nvSpPr>
        <p:spPr>
          <a:xfrm flipV="1">
            <a:off x="4465458" y="892824"/>
            <a:ext cx="134025" cy="222894"/>
          </a:xfrm>
          <a:prstGeom prst="rect">
            <a:avLst/>
          </a:prstGeom>
          <a:solidFill>
            <a:schemeClr val="bg1">
              <a:alpha val="4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6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 Light"/>
              <a:cs typeface="+mn-cs"/>
            </a:endParaRPr>
          </a:p>
        </p:txBody>
      </p:sp>
      <p:sp>
        <p:nvSpPr>
          <p:cNvPr id="3438" name="矩形 3437">
            <a:extLst>
              <a:ext uri="{FF2B5EF4-FFF2-40B4-BE49-F238E27FC236}">
                <a16:creationId xmlns:a16="http://schemas.microsoft.com/office/drawing/2014/main" id="{5796FF73-433D-2447-AD72-45664DE8F80F}"/>
              </a:ext>
            </a:extLst>
          </p:cNvPr>
          <p:cNvSpPr/>
          <p:nvPr/>
        </p:nvSpPr>
        <p:spPr>
          <a:xfrm flipV="1">
            <a:off x="4230913" y="892824"/>
            <a:ext cx="134025" cy="222894"/>
          </a:xfrm>
          <a:prstGeom prst="rect">
            <a:avLst/>
          </a:prstGeom>
          <a:solidFill>
            <a:schemeClr val="bg1">
              <a:alpha val="4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6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 Light"/>
              <a:cs typeface="+mn-cs"/>
            </a:endParaRPr>
          </a:p>
        </p:txBody>
      </p:sp>
      <p:cxnSp>
        <p:nvCxnSpPr>
          <p:cNvPr id="3439" name="直接连接符 3438">
            <a:extLst>
              <a:ext uri="{FF2B5EF4-FFF2-40B4-BE49-F238E27FC236}">
                <a16:creationId xmlns:a16="http://schemas.microsoft.com/office/drawing/2014/main" id="{AB2EB387-B869-2443-A63C-ECCA70FA4522}"/>
              </a:ext>
            </a:extLst>
          </p:cNvPr>
          <p:cNvCxnSpPr>
            <a:cxnSpLocks/>
          </p:cNvCxnSpPr>
          <p:nvPr/>
        </p:nvCxnSpPr>
        <p:spPr>
          <a:xfrm flipH="1">
            <a:off x="1723282" y="1004271"/>
            <a:ext cx="2374865" cy="0"/>
          </a:xfrm>
          <a:prstGeom prst="line">
            <a:avLst/>
          </a:prstGeom>
          <a:ln w="1270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bg1">
                    <a:alpha val="40000"/>
                  </a:schemeClr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30" name="矩形 3429">
            <a:extLst>
              <a:ext uri="{FF2B5EF4-FFF2-40B4-BE49-F238E27FC236}">
                <a16:creationId xmlns:a16="http://schemas.microsoft.com/office/drawing/2014/main" id="{43DC8944-47BE-8B4B-8437-39B11310B92F}"/>
              </a:ext>
            </a:extLst>
          </p:cNvPr>
          <p:cNvSpPr/>
          <p:nvPr/>
        </p:nvSpPr>
        <p:spPr>
          <a:xfrm flipH="1" flipV="1">
            <a:off x="7123427" y="892824"/>
            <a:ext cx="134025" cy="222894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6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 Light"/>
              <a:cs typeface="+mn-cs"/>
            </a:endParaRPr>
          </a:p>
        </p:txBody>
      </p:sp>
      <p:sp>
        <p:nvSpPr>
          <p:cNvPr id="3431" name="矩形 3430">
            <a:extLst>
              <a:ext uri="{FF2B5EF4-FFF2-40B4-BE49-F238E27FC236}">
                <a16:creationId xmlns:a16="http://schemas.microsoft.com/office/drawing/2014/main" id="{D4CC478E-42D6-5E43-89D9-81CAC0ED81AB}"/>
              </a:ext>
            </a:extLst>
          </p:cNvPr>
          <p:cNvSpPr/>
          <p:nvPr/>
        </p:nvSpPr>
        <p:spPr>
          <a:xfrm flipH="1" flipV="1">
            <a:off x="7357972" y="892824"/>
            <a:ext cx="134025" cy="222894"/>
          </a:xfrm>
          <a:prstGeom prst="rect">
            <a:avLst/>
          </a:prstGeom>
          <a:solidFill>
            <a:schemeClr val="bg1">
              <a:alpha val="6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6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 Light"/>
              <a:cs typeface="+mn-cs"/>
            </a:endParaRPr>
          </a:p>
        </p:txBody>
      </p:sp>
      <p:sp>
        <p:nvSpPr>
          <p:cNvPr id="3432" name="矩形 3431">
            <a:extLst>
              <a:ext uri="{FF2B5EF4-FFF2-40B4-BE49-F238E27FC236}">
                <a16:creationId xmlns:a16="http://schemas.microsoft.com/office/drawing/2014/main" id="{2625A700-D0D6-9D49-B222-B1FB84B615B6}"/>
              </a:ext>
            </a:extLst>
          </p:cNvPr>
          <p:cNvSpPr/>
          <p:nvPr/>
        </p:nvSpPr>
        <p:spPr>
          <a:xfrm flipH="1" flipV="1">
            <a:off x="7592518" y="892824"/>
            <a:ext cx="134025" cy="222894"/>
          </a:xfrm>
          <a:prstGeom prst="rect">
            <a:avLst/>
          </a:prstGeom>
          <a:solidFill>
            <a:schemeClr val="bg1">
              <a:alpha val="4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6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 Light"/>
              <a:cs typeface="+mn-cs"/>
            </a:endParaRPr>
          </a:p>
        </p:txBody>
      </p:sp>
      <p:sp>
        <p:nvSpPr>
          <p:cNvPr id="3433" name="矩形 3432">
            <a:extLst>
              <a:ext uri="{FF2B5EF4-FFF2-40B4-BE49-F238E27FC236}">
                <a16:creationId xmlns:a16="http://schemas.microsoft.com/office/drawing/2014/main" id="{B3A26D72-CD3E-3B45-89AD-4BC949E5D10C}"/>
              </a:ext>
            </a:extLst>
          </p:cNvPr>
          <p:cNvSpPr/>
          <p:nvPr/>
        </p:nvSpPr>
        <p:spPr>
          <a:xfrm flipH="1" flipV="1">
            <a:off x="7827063" y="892824"/>
            <a:ext cx="134025" cy="222894"/>
          </a:xfrm>
          <a:prstGeom prst="rect">
            <a:avLst/>
          </a:prstGeom>
          <a:solidFill>
            <a:schemeClr val="bg1">
              <a:alpha val="4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6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 Light"/>
              <a:cs typeface="+mn-cs"/>
            </a:endParaRPr>
          </a:p>
        </p:txBody>
      </p:sp>
      <p:cxnSp>
        <p:nvCxnSpPr>
          <p:cNvPr id="3434" name="直接连接符 3433">
            <a:extLst>
              <a:ext uri="{FF2B5EF4-FFF2-40B4-BE49-F238E27FC236}">
                <a16:creationId xmlns:a16="http://schemas.microsoft.com/office/drawing/2014/main" id="{1699327F-90C1-DA48-9744-B51BBB2988ED}"/>
              </a:ext>
            </a:extLst>
          </p:cNvPr>
          <p:cNvCxnSpPr>
            <a:cxnSpLocks/>
          </p:cNvCxnSpPr>
          <p:nvPr/>
        </p:nvCxnSpPr>
        <p:spPr>
          <a:xfrm>
            <a:off x="8093854" y="1004271"/>
            <a:ext cx="2374865" cy="0"/>
          </a:xfrm>
          <a:prstGeom prst="line">
            <a:avLst/>
          </a:prstGeom>
          <a:ln w="1270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bg1">
                    <a:alpha val="40000"/>
                  </a:schemeClr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26371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29">
            <a:extLst>
              <a:ext uri="{FF2B5EF4-FFF2-40B4-BE49-F238E27FC236}">
                <a16:creationId xmlns:a16="http://schemas.microsoft.com/office/drawing/2014/main" id="{392DF1D1-AB5C-CE42-9663-E9AC47F07100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gradFill>
            <a:gsLst>
              <a:gs pos="100000">
                <a:schemeClr val="accent3"/>
              </a:gs>
              <a:gs pos="4200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>
              <a:solidFill>
                <a:srgbClr val="F2F7FC"/>
              </a:solidFill>
              <a:latin typeface="+mn-ea"/>
            </a:endParaRPr>
          </a:p>
        </p:txBody>
      </p:sp>
      <p:pic>
        <p:nvPicPr>
          <p:cNvPr id="31" name="图片 30">
            <a:extLst>
              <a:ext uri="{FF2B5EF4-FFF2-40B4-BE49-F238E27FC236}">
                <a16:creationId xmlns:a16="http://schemas.microsoft.com/office/drawing/2014/main" id="{5016AB92-9FCC-5342-9F5E-D99D6ABB067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6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787" b="78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5A06E896-3ED4-C44B-B8B6-7777DB95B57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20000"/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008" t="14058" r="8240"/>
          <a:stretch/>
        </p:blipFill>
        <p:spPr>
          <a:xfrm>
            <a:off x="-26065" y="0"/>
            <a:ext cx="12210300" cy="6858000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AA05612A-9C60-E547-A18A-CE10407A0BE8}"/>
              </a:ext>
            </a:extLst>
          </p:cNvPr>
          <p:cNvSpPr txBox="1"/>
          <p:nvPr/>
        </p:nvSpPr>
        <p:spPr>
          <a:xfrm>
            <a:off x="4643121" y="619551"/>
            <a:ext cx="2905760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 lvl="0" algn="ctr">
              <a:defRPr sz="2000" spc="300">
                <a:ln w="6350">
                  <a:noFill/>
                </a:ln>
                <a:gradFill>
                  <a:gsLst>
                    <a:gs pos="49000">
                      <a:schemeClr val="bg1"/>
                    </a:gs>
                    <a:gs pos="100000">
                      <a:schemeClr val="accent1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u="none" strike="noStrike" kern="1200" cap="none" spc="300" normalizeH="0" baseline="0" noProof="0" dirty="0">
                <a:ln w="6350"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schemeClr val="accent3"/>
                    </a:gs>
                  </a:gsLst>
                  <a:lin ang="5400000" scaled="1"/>
                </a:gradFill>
                <a:effectLst>
                  <a:outerShdw blurRad="50800" dist="38100" dir="2700000" sx="101000" sy="101000" algn="tl">
                    <a:srgbClr val="4347F6">
                      <a:alpha val="80000"/>
                    </a:srgbClr>
                  </a:outerShdw>
                </a:effectLst>
                <a:uLnTx/>
                <a:uFillTx/>
                <a:latin typeface="+mn-ea"/>
                <a:ea typeface="+mn-ea"/>
              </a:rPr>
              <a:t>Size of Component</a:t>
            </a:r>
            <a:endParaRPr kumimoji="0" lang="zh-CN" altLang="en-US" sz="2400" b="1" u="none" strike="noStrike" kern="1200" cap="none" spc="300" normalizeH="0" baseline="0" noProof="0" dirty="0">
              <a:ln w="6350">
                <a:noFill/>
              </a:ln>
              <a:gradFill>
                <a:gsLst>
                  <a:gs pos="0">
                    <a:prstClr val="white"/>
                  </a:gs>
                  <a:gs pos="100000">
                    <a:schemeClr val="accent3"/>
                  </a:gs>
                </a:gsLst>
                <a:lin ang="5400000" scaled="1"/>
              </a:gradFill>
              <a:effectLst>
                <a:outerShdw blurRad="50800" dist="38100" dir="2700000" sx="101000" sy="101000" algn="tl">
                  <a:srgbClr val="4347F6">
                    <a:alpha val="80000"/>
                  </a:srgbClr>
                </a:outerShdw>
              </a:effectLst>
              <a:uLnTx/>
              <a:uFillTx/>
              <a:latin typeface="+mn-ea"/>
              <a:ea typeface="+mn-ea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0119EB6F-BAC8-D14C-820A-2DF6585C6F18}"/>
              </a:ext>
            </a:extLst>
          </p:cNvPr>
          <p:cNvSpPr/>
          <p:nvPr/>
        </p:nvSpPr>
        <p:spPr>
          <a:xfrm flipV="1">
            <a:off x="4464668" y="892824"/>
            <a:ext cx="134025" cy="222894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6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7758C6EB-D92B-504E-909F-A20AFBE9B426}"/>
              </a:ext>
            </a:extLst>
          </p:cNvPr>
          <p:cNvSpPr/>
          <p:nvPr/>
        </p:nvSpPr>
        <p:spPr>
          <a:xfrm flipV="1">
            <a:off x="4230122" y="892824"/>
            <a:ext cx="134025" cy="222894"/>
          </a:xfrm>
          <a:prstGeom prst="rect">
            <a:avLst/>
          </a:prstGeom>
          <a:solidFill>
            <a:schemeClr val="bg1">
              <a:alpha val="6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6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C1839AF1-C38C-0E44-BFFB-0896BCEDBA1C}"/>
              </a:ext>
            </a:extLst>
          </p:cNvPr>
          <p:cNvSpPr/>
          <p:nvPr/>
        </p:nvSpPr>
        <p:spPr>
          <a:xfrm flipV="1">
            <a:off x="3995577" y="892824"/>
            <a:ext cx="134025" cy="222894"/>
          </a:xfrm>
          <a:prstGeom prst="rect">
            <a:avLst/>
          </a:prstGeom>
          <a:solidFill>
            <a:schemeClr val="bg1">
              <a:alpha val="4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6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81CA6C1D-2A09-A346-AAE8-F35DEBE28C08}"/>
              </a:ext>
            </a:extLst>
          </p:cNvPr>
          <p:cNvSpPr/>
          <p:nvPr/>
        </p:nvSpPr>
        <p:spPr>
          <a:xfrm flipV="1">
            <a:off x="3761032" y="892824"/>
            <a:ext cx="134025" cy="222894"/>
          </a:xfrm>
          <a:prstGeom prst="rect">
            <a:avLst/>
          </a:prstGeom>
          <a:solidFill>
            <a:schemeClr val="bg1">
              <a:alpha val="4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6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928A575C-3D60-374F-BC45-193A84BB733A}"/>
              </a:ext>
            </a:extLst>
          </p:cNvPr>
          <p:cNvCxnSpPr>
            <a:cxnSpLocks/>
          </p:cNvCxnSpPr>
          <p:nvPr/>
        </p:nvCxnSpPr>
        <p:spPr>
          <a:xfrm flipH="1">
            <a:off x="1253401" y="1004271"/>
            <a:ext cx="2374865" cy="0"/>
          </a:xfrm>
          <a:prstGeom prst="line">
            <a:avLst/>
          </a:prstGeom>
          <a:ln w="1270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bg1">
                    <a:alpha val="40000"/>
                  </a:schemeClr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>
            <a:extLst>
              <a:ext uri="{FF2B5EF4-FFF2-40B4-BE49-F238E27FC236}">
                <a16:creationId xmlns:a16="http://schemas.microsoft.com/office/drawing/2014/main" id="{D1C1A73A-2B48-E746-8AE9-865F36CD74E7}"/>
              </a:ext>
            </a:extLst>
          </p:cNvPr>
          <p:cNvSpPr/>
          <p:nvPr/>
        </p:nvSpPr>
        <p:spPr>
          <a:xfrm flipH="1" flipV="1">
            <a:off x="7593308" y="892824"/>
            <a:ext cx="134025" cy="222894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6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0C458B49-6AB7-F642-AFA6-524306B73014}"/>
              </a:ext>
            </a:extLst>
          </p:cNvPr>
          <p:cNvSpPr/>
          <p:nvPr/>
        </p:nvSpPr>
        <p:spPr>
          <a:xfrm flipH="1" flipV="1">
            <a:off x="7827853" y="892824"/>
            <a:ext cx="134025" cy="222894"/>
          </a:xfrm>
          <a:prstGeom prst="rect">
            <a:avLst/>
          </a:prstGeom>
          <a:solidFill>
            <a:schemeClr val="bg1">
              <a:alpha val="6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6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AE422747-C688-F44E-8B1D-E84BF64EC5F0}"/>
              </a:ext>
            </a:extLst>
          </p:cNvPr>
          <p:cNvSpPr/>
          <p:nvPr/>
        </p:nvSpPr>
        <p:spPr>
          <a:xfrm flipH="1" flipV="1">
            <a:off x="8062399" y="892824"/>
            <a:ext cx="134025" cy="222894"/>
          </a:xfrm>
          <a:prstGeom prst="rect">
            <a:avLst/>
          </a:prstGeom>
          <a:solidFill>
            <a:schemeClr val="bg1">
              <a:alpha val="4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6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57957539-B89F-2440-94CB-CE8BDEF1F29E}"/>
              </a:ext>
            </a:extLst>
          </p:cNvPr>
          <p:cNvSpPr/>
          <p:nvPr/>
        </p:nvSpPr>
        <p:spPr>
          <a:xfrm flipH="1" flipV="1">
            <a:off x="8296944" y="892824"/>
            <a:ext cx="134025" cy="222894"/>
          </a:xfrm>
          <a:prstGeom prst="rect">
            <a:avLst/>
          </a:prstGeom>
          <a:solidFill>
            <a:schemeClr val="bg1">
              <a:alpha val="4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6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CD177FAA-2EE1-6245-AD03-CF4012C73449}"/>
              </a:ext>
            </a:extLst>
          </p:cNvPr>
          <p:cNvCxnSpPr>
            <a:cxnSpLocks/>
          </p:cNvCxnSpPr>
          <p:nvPr/>
        </p:nvCxnSpPr>
        <p:spPr>
          <a:xfrm>
            <a:off x="8563735" y="1004271"/>
            <a:ext cx="2374865" cy="0"/>
          </a:xfrm>
          <a:prstGeom prst="line">
            <a:avLst/>
          </a:prstGeom>
          <a:ln w="1270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bg1">
                    <a:alpha val="40000"/>
                  </a:schemeClr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>
            <a:extLst>
              <a:ext uri="{FF2B5EF4-FFF2-40B4-BE49-F238E27FC236}">
                <a16:creationId xmlns:a16="http://schemas.microsoft.com/office/drawing/2014/main" id="{741EAB8D-52B6-41FB-6C0B-DF2BD89C9B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4954" y="2343372"/>
            <a:ext cx="10253646" cy="2817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5195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矩形 63">
            <a:extLst>
              <a:ext uri="{FF2B5EF4-FFF2-40B4-BE49-F238E27FC236}">
                <a16:creationId xmlns:a16="http://schemas.microsoft.com/office/drawing/2014/main" id="{FD0B4D5F-3D59-9D43-8F61-DC98CB1D7D9F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gradFill>
            <a:gsLst>
              <a:gs pos="100000">
                <a:schemeClr val="accent3"/>
              </a:gs>
              <a:gs pos="4200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>
              <a:solidFill>
                <a:srgbClr val="F2F7FC"/>
              </a:solidFill>
              <a:latin typeface="+mn-ea"/>
            </a:endParaRPr>
          </a:p>
        </p:txBody>
      </p:sp>
      <p:pic>
        <p:nvPicPr>
          <p:cNvPr id="65" name="图片 64">
            <a:extLst>
              <a:ext uri="{FF2B5EF4-FFF2-40B4-BE49-F238E27FC236}">
                <a16:creationId xmlns:a16="http://schemas.microsoft.com/office/drawing/2014/main" id="{6FDFA614-209A-3F4D-8CFD-81CA96EB7EB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787" b="78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109" name="直接连接符 108">
            <a:extLst>
              <a:ext uri="{FF2B5EF4-FFF2-40B4-BE49-F238E27FC236}">
                <a16:creationId xmlns:a16="http://schemas.microsoft.com/office/drawing/2014/main" id="{30BF581E-3390-F64B-BB06-C0F9F5AA0891}"/>
              </a:ext>
            </a:extLst>
          </p:cNvPr>
          <p:cNvCxnSpPr>
            <a:cxnSpLocks/>
          </p:cNvCxnSpPr>
          <p:nvPr/>
        </p:nvCxnSpPr>
        <p:spPr>
          <a:xfrm>
            <a:off x="1389321" y="2646477"/>
            <a:ext cx="0" cy="2774023"/>
          </a:xfrm>
          <a:prstGeom prst="line">
            <a:avLst/>
          </a:prstGeom>
          <a:ln w="9525">
            <a:solidFill>
              <a:srgbClr val="F2F7FC">
                <a:alpha val="6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接连接符 109">
            <a:extLst>
              <a:ext uri="{FF2B5EF4-FFF2-40B4-BE49-F238E27FC236}">
                <a16:creationId xmlns:a16="http://schemas.microsoft.com/office/drawing/2014/main" id="{5BB45CA7-350C-4F42-BAE5-08C2741F6496}"/>
              </a:ext>
            </a:extLst>
          </p:cNvPr>
          <p:cNvCxnSpPr>
            <a:cxnSpLocks/>
          </p:cNvCxnSpPr>
          <p:nvPr/>
        </p:nvCxnSpPr>
        <p:spPr>
          <a:xfrm>
            <a:off x="1389321" y="2625929"/>
            <a:ext cx="0" cy="335567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椭圆 111">
            <a:extLst>
              <a:ext uri="{FF2B5EF4-FFF2-40B4-BE49-F238E27FC236}">
                <a16:creationId xmlns:a16="http://schemas.microsoft.com/office/drawing/2014/main" id="{3FF27934-9FA1-0B40-8B47-0E93255C0F21}"/>
              </a:ext>
            </a:extLst>
          </p:cNvPr>
          <p:cNvSpPr/>
          <p:nvPr/>
        </p:nvSpPr>
        <p:spPr>
          <a:xfrm flipV="1">
            <a:off x="1303386" y="5355113"/>
            <a:ext cx="171869" cy="171869"/>
          </a:xfrm>
          <a:prstGeom prst="ellipse">
            <a:avLst/>
          </a:prstGeom>
          <a:noFill/>
          <a:ln w="6350">
            <a:solidFill>
              <a:srgbClr val="21D5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kumimoji="1" lang="zh-CN" altLang="en-US">
              <a:latin typeface="+mn-ea"/>
            </a:endParaRPr>
          </a:p>
        </p:txBody>
      </p:sp>
      <p:sp>
        <p:nvSpPr>
          <p:cNvPr id="113" name="椭圆 112">
            <a:extLst>
              <a:ext uri="{FF2B5EF4-FFF2-40B4-BE49-F238E27FC236}">
                <a16:creationId xmlns:a16="http://schemas.microsoft.com/office/drawing/2014/main" id="{CF22D68E-57D5-AD44-94B5-8FCE0A89D897}"/>
              </a:ext>
            </a:extLst>
          </p:cNvPr>
          <p:cNvSpPr>
            <a:spLocks noChangeAspect="1"/>
          </p:cNvSpPr>
          <p:nvPr/>
        </p:nvSpPr>
        <p:spPr>
          <a:xfrm flipV="1">
            <a:off x="1340384" y="5392111"/>
            <a:ext cx="97873" cy="97873"/>
          </a:xfrm>
          <a:prstGeom prst="ellipse">
            <a:avLst/>
          </a:prstGeom>
          <a:solidFill>
            <a:srgbClr val="21D5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kumimoji="1" lang="zh-CN" altLang="en-US">
              <a:latin typeface="+mn-ea"/>
            </a:endParaRPr>
          </a:p>
        </p:txBody>
      </p:sp>
      <p:cxnSp>
        <p:nvCxnSpPr>
          <p:cNvPr id="115" name="直接连接符 114">
            <a:extLst>
              <a:ext uri="{FF2B5EF4-FFF2-40B4-BE49-F238E27FC236}">
                <a16:creationId xmlns:a16="http://schemas.microsoft.com/office/drawing/2014/main" id="{D3528BDC-9A93-DF47-A19A-5993950A7167}"/>
              </a:ext>
            </a:extLst>
          </p:cNvPr>
          <p:cNvCxnSpPr>
            <a:cxnSpLocks/>
          </p:cNvCxnSpPr>
          <p:nvPr/>
        </p:nvCxnSpPr>
        <p:spPr>
          <a:xfrm>
            <a:off x="5282218" y="2140530"/>
            <a:ext cx="0" cy="2125413"/>
          </a:xfrm>
          <a:prstGeom prst="line">
            <a:avLst/>
          </a:prstGeom>
          <a:ln w="9525">
            <a:solidFill>
              <a:srgbClr val="F2F7FC">
                <a:alpha val="6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直接连接符 115">
            <a:extLst>
              <a:ext uri="{FF2B5EF4-FFF2-40B4-BE49-F238E27FC236}">
                <a16:creationId xmlns:a16="http://schemas.microsoft.com/office/drawing/2014/main" id="{671F80F7-C861-884C-A4BB-0DD118E81C2D}"/>
              </a:ext>
            </a:extLst>
          </p:cNvPr>
          <p:cNvCxnSpPr>
            <a:cxnSpLocks/>
          </p:cNvCxnSpPr>
          <p:nvPr/>
        </p:nvCxnSpPr>
        <p:spPr>
          <a:xfrm>
            <a:off x="5282218" y="2119982"/>
            <a:ext cx="0" cy="335567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椭圆 117">
            <a:extLst>
              <a:ext uri="{FF2B5EF4-FFF2-40B4-BE49-F238E27FC236}">
                <a16:creationId xmlns:a16="http://schemas.microsoft.com/office/drawing/2014/main" id="{163D205E-BC24-A042-8D30-793309AEA481}"/>
              </a:ext>
            </a:extLst>
          </p:cNvPr>
          <p:cNvSpPr/>
          <p:nvPr/>
        </p:nvSpPr>
        <p:spPr>
          <a:xfrm flipV="1">
            <a:off x="5196283" y="4150906"/>
            <a:ext cx="171869" cy="171869"/>
          </a:xfrm>
          <a:prstGeom prst="ellipse">
            <a:avLst/>
          </a:prstGeom>
          <a:noFill/>
          <a:ln w="6350">
            <a:solidFill>
              <a:srgbClr val="21D5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kumimoji="1" lang="zh-CN" altLang="en-US">
              <a:latin typeface="+mn-ea"/>
            </a:endParaRPr>
          </a:p>
        </p:txBody>
      </p:sp>
      <p:sp>
        <p:nvSpPr>
          <p:cNvPr id="119" name="椭圆 118">
            <a:extLst>
              <a:ext uri="{FF2B5EF4-FFF2-40B4-BE49-F238E27FC236}">
                <a16:creationId xmlns:a16="http://schemas.microsoft.com/office/drawing/2014/main" id="{FC0401FB-D18E-D14B-9CA6-2AD38C60C9DD}"/>
              </a:ext>
            </a:extLst>
          </p:cNvPr>
          <p:cNvSpPr>
            <a:spLocks noChangeAspect="1"/>
          </p:cNvSpPr>
          <p:nvPr/>
        </p:nvSpPr>
        <p:spPr>
          <a:xfrm flipV="1">
            <a:off x="5233281" y="4187904"/>
            <a:ext cx="97873" cy="97873"/>
          </a:xfrm>
          <a:prstGeom prst="ellipse">
            <a:avLst/>
          </a:prstGeom>
          <a:solidFill>
            <a:srgbClr val="21D5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kumimoji="1" lang="zh-CN" altLang="en-US">
              <a:latin typeface="+mn-ea"/>
            </a:endParaRPr>
          </a:p>
        </p:txBody>
      </p:sp>
      <p:cxnSp>
        <p:nvCxnSpPr>
          <p:cNvPr id="120" name="直接连接符 119">
            <a:extLst>
              <a:ext uri="{FF2B5EF4-FFF2-40B4-BE49-F238E27FC236}">
                <a16:creationId xmlns:a16="http://schemas.microsoft.com/office/drawing/2014/main" id="{9833FCE2-1895-5D47-A94E-C2B979AAD12B}"/>
              </a:ext>
            </a:extLst>
          </p:cNvPr>
          <p:cNvCxnSpPr>
            <a:cxnSpLocks/>
          </p:cNvCxnSpPr>
          <p:nvPr/>
        </p:nvCxnSpPr>
        <p:spPr>
          <a:xfrm>
            <a:off x="9001391" y="1817167"/>
            <a:ext cx="0" cy="2395246"/>
          </a:xfrm>
          <a:prstGeom prst="line">
            <a:avLst/>
          </a:prstGeom>
          <a:ln w="9525">
            <a:solidFill>
              <a:srgbClr val="F2F7FC">
                <a:alpha val="6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直接连接符 120">
            <a:extLst>
              <a:ext uri="{FF2B5EF4-FFF2-40B4-BE49-F238E27FC236}">
                <a16:creationId xmlns:a16="http://schemas.microsoft.com/office/drawing/2014/main" id="{FE9B3A3C-84AB-0C4F-B2BB-01E93C7A3ACC}"/>
              </a:ext>
            </a:extLst>
          </p:cNvPr>
          <p:cNvCxnSpPr>
            <a:cxnSpLocks/>
          </p:cNvCxnSpPr>
          <p:nvPr/>
        </p:nvCxnSpPr>
        <p:spPr>
          <a:xfrm>
            <a:off x="9001391" y="1796619"/>
            <a:ext cx="0" cy="335567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椭圆 122">
            <a:extLst>
              <a:ext uri="{FF2B5EF4-FFF2-40B4-BE49-F238E27FC236}">
                <a16:creationId xmlns:a16="http://schemas.microsoft.com/office/drawing/2014/main" id="{5CEF4F08-F9A3-B64E-8E53-139085056EB0}"/>
              </a:ext>
            </a:extLst>
          </p:cNvPr>
          <p:cNvSpPr/>
          <p:nvPr/>
        </p:nvSpPr>
        <p:spPr>
          <a:xfrm flipV="1">
            <a:off x="8915456" y="4155581"/>
            <a:ext cx="171869" cy="171869"/>
          </a:xfrm>
          <a:prstGeom prst="ellipse">
            <a:avLst/>
          </a:prstGeom>
          <a:noFill/>
          <a:ln w="6350">
            <a:solidFill>
              <a:srgbClr val="21D5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kumimoji="1" lang="zh-CN" altLang="en-US">
              <a:latin typeface="+mn-ea"/>
            </a:endParaRPr>
          </a:p>
        </p:txBody>
      </p:sp>
      <p:sp>
        <p:nvSpPr>
          <p:cNvPr id="124" name="椭圆 123">
            <a:extLst>
              <a:ext uri="{FF2B5EF4-FFF2-40B4-BE49-F238E27FC236}">
                <a16:creationId xmlns:a16="http://schemas.microsoft.com/office/drawing/2014/main" id="{76998F53-50CE-9E45-B23F-A0393A0F1684}"/>
              </a:ext>
            </a:extLst>
          </p:cNvPr>
          <p:cNvSpPr>
            <a:spLocks noChangeAspect="1"/>
          </p:cNvSpPr>
          <p:nvPr/>
        </p:nvSpPr>
        <p:spPr>
          <a:xfrm flipV="1">
            <a:off x="8952454" y="4192579"/>
            <a:ext cx="97873" cy="97873"/>
          </a:xfrm>
          <a:prstGeom prst="ellipse">
            <a:avLst/>
          </a:prstGeom>
          <a:solidFill>
            <a:srgbClr val="21D5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kumimoji="1" lang="zh-CN" altLang="en-US">
              <a:latin typeface="+mn-ea"/>
            </a:endParaRPr>
          </a:p>
        </p:txBody>
      </p:sp>
      <p:cxnSp>
        <p:nvCxnSpPr>
          <p:cNvPr id="126" name="直接连接符 125">
            <a:extLst>
              <a:ext uri="{FF2B5EF4-FFF2-40B4-BE49-F238E27FC236}">
                <a16:creationId xmlns:a16="http://schemas.microsoft.com/office/drawing/2014/main" id="{9B048AEB-603D-1D4C-B2B2-246EB5655E72}"/>
              </a:ext>
            </a:extLst>
          </p:cNvPr>
          <p:cNvCxnSpPr>
            <a:cxnSpLocks/>
          </p:cNvCxnSpPr>
          <p:nvPr/>
        </p:nvCxnSpPr>
        <p:spPr>
          <a:xfrm flipV="1">
            <a:off x="3333271" y="4560351"/>
            <a:ext cx="0" cy="1652847"/>
          </a:xfrm>
          <a:prstGeom prst="line">
            <a:avLst/>
          </a:prstGeom>
          <a:ln w="9525">
            <a:solidFill>
              <a:srgbClr val="F2F7FC">
                <a:alpha val="6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直接连接符 126">
            <a:extLst>
              <a:ext uri="{FF2B5EF4-FFF2-40B4-BE49-F238E27FC236}">
                <a16:creationId xmlns:a16="http://schemas.microsoft.com/office/drawing/2014/main" id="{9CF9D838-9731-1246-B441-9A56C298C99A}"/>
              </a:ext>
            </a:extLst>
          </p:cNvPr>
          <p:cNvCxnSpPr>
            <a:cxnSpLocks/>
          </p:cNvCxnSpPr>
          <p:nvPr/>
        </p:nvCxnSpPr>
        <p:spPr>
          <a:xfrm rot="10800000">
            <a:off x="3333271" y="6045414"/>
            <a:ext cx="0" cy="335567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椭圆 128">
            <a:extLst>
              <a:ext uri="{FF2B5EF4-FFF2-40B4-BE49-F238E27FC236}">
                <a16:creationId xmlns:a16="http://schemas.microsoft.com/office/drawing/2014/main" id="{53A87B36-D4B2-1449-AD1D-20583F694710}"/>
              </a:ext>
            </a:extLst>
          </p:cNvPr>
          <p:cNvSpPr/>
          <p:nvPr/>
        </p:nvSpPr>
        <p:spPr>
          <a:xfrm rot="10800000" flipV="1">
            <a:off x="3247337" y="4501113"/>
            <a:ext cx="171869" cy="171869"/>
          </a:xfrm>
          <a:prstGeom prst="ellipse">
            <a:avLst/>
          </a:prstGeom>
          <a:noFill/>
          <a:ln w="6350">
            <a:solidFill>
              <a:srgbClr val="21D5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kumimoji="1" lang="zh-CN" altLang="en-US">
              <a:latin typeface="+mn-ea"/>
            </a:endParaRPr>
          </a:p>
        </p:txBody>
      </p:sp>
      <p:sp>
        <p:nvSpPr>
          <p:cNvPr id="130" name="椭圆 129">
            <a:extLst>
              <a:ext uri="{FF2B5EF4-FFF2-40B4-BE49-F238E27FC236}">
                <a16:creationId xmlns:a16="http://schemas.microsoft.com/office/drawing/2014/main" id="{D031A05D-197D-E248-994F-BF9CCCD954E0}"/>
              </a:ext>
            </a:extLst>
          </p:cNvPr>
          <p:cNvSpPr>
            <a:spLocks noChangeAspect="1"/>
          </p:cNvSpPr>
          <p:nvPr/>
        </p:nvSpPr>
        <p:spPr>
          <a:xfrm rot="10800000" flipV="1">
            <a:off x="3284335" y="4538111"/>
            <a:ext cx="97873" cy="97873"/>
          </a:xfrm>
          <a:prstGeom prst="ellipse">
            <a:avLst/>
          </a:prstGeom>
          <a:solidFill>
            <a:srgbClr val="21D5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kumimoji="1" lang="zh-CN" altLang="en-US">
              <a:latin typeface="+mn-ea"/>
            </a:endParaRPr>
          </a:p>
        </p:txBody>
      </p:sp>
      <p:cxnSp>
        <p:nvCxnSpPr>
          <p:cNvPr id="132" name="直接连接符 131">
            <a:extLst>
              <a:ext uri="{FF2B5EF4-FFF2-40B4-BE49-F238E27FC236}">
                <a16:creationId xmlns:a16="http://schemas.microsoft.com/office/drawing/2014/main" id="{B2E5C063-58B6-A54A-ABA4-34B6E3363D2B}"/>
              </a:ext>
            </a:extLst>
          </p:cNvPr>
          <p:cNvCxnSpPr>
            <a:cxnSpLocks/>
          </p:cNvCxnSpPr>
          <p:nvPr/>
        </p:nvCxnSpPr>
        <p:spPr>
          <a:xfrm flipV="1">
            <a:off x="7231163" y="4257442"/>
            <a:ext cx="0" cy="1652847"/>
          </a:xfrm>
          <a:prstGeom prst="line">
            <a:avLst/>
          </a:prstGeom>
          <a:ln w="9525">
            <a:solidFill>
              <a:srgbClr val="F2F7FC">
                <a:alpha val="6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直接连接符 132">
            <a:extLst>
              <a:ext uri="{FF2B5EF4-FFF2-40B4-BE49-F238E27FC236}">
                <a16:creationId xmlns:a16="http://schemas.microsoft.com/office/drawing/2014/main" id="{AA76E777-962D-0745-A5FD-D0C275F1327E}"/>
              </a:ext>
            </a:extLst>
          </p:cNvPr>
          <p:cNvCxnSpPr>
            <a:cxnSpLocks/>
          </p:cNvCxnSpPr>
          <p:nvPr/>
        </p:nvCxnSpPr>
        <p:spPr>
          <a:xfrm rot="10800000">
            <a:off x="7231163" y="5742505"/>
            <a:ext cx="0" cy="335567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椭圆 134">
            <a:extLst>
              <a:ext uri="{FF2B5EF4-FFF2-40B4-BE49-F238E27FC236}">
                <a16:creationId xmlns:a16="http://schemas.microsoft.com/office/drawing/2014/main" id="{B9C64F17-5F0B-9242-854A-F49E2ACDA00E}"/>
              </a:ext>
            </a:extLst>
          </p:cNvPr>
          <p:cNvSpPr/>
          <p:nvPr/>
        </p:nvSpPr>
        <p:spPr>
          <a:xfrm rot="10800000" flipV="1">
            <a:off x="7145229" y="4198204"/>
            <a:ext cx="171869" cy="171869"/>
          </a:xfrm>
          <a:prstGeom prst="ellipse">
            <a:avLst/>
          </a:prstGeom>
          <a:noFill/>
          <a:ln w="6350">
            <a:solidFill>
              <a:srgbClr val="21D5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kumimoji="1" lang="zh-CN" altLang="en-US">
              <a:latin typeface="+mn-ea"/>
            </a:endParaRPr>
          </a:p>
        </p:txBody>
      </p:sp>
      <p:sp>
        <p:nvSpPr>
          <p:cNvPr id="136" name="椭圆 135">
            <a:extLst>
              <a:ext uri="{FF2B5EF4-FFF2-40B4-BE49-F238E27FC236}">
                <a16:creationId xmlns:a16="http://schemas.microsoft.com/office/drawing/2014/main" id="{945CC838-5AEC-0546-8F6A-1C2E9939FC8A}"/>
              </a:ext>
            </a:extLst>
          </p:cNvPr>
          <p:cNvSpPr>
            <a:spLocks noChangeAspect="1"/>
          </p:cNvSpPr>
          <p:nvPr/>
        </p:nvSpPr>
        <p:spPr>
          <a:xfrm rot="10800000" flipV="1">
            <a:off x="7182227" y="4235202"/>
            <a:ext cx="97873" cy="97873"/>
          </a:xfrm>
          <a:prstGeom prst="ellipse">
            <a:avLst/>
          </a:prstGeom>
          <a:solidFill>
            <a:srgbClr val="21D5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kumimoji="1" lang="zh-CN" altLang="en-US">
              <a:latin typeface="+mn-ea"/>
            </a:endParaRPr>
          </a:p>
        </p:txBody>
      </p:sp>
      <p:sp>
        <p:nvSpPr>
          <p:cNvPr id="162" name="文本框 161">
            <a:extLst>
              <a:ext uri="{FF2B5EF4-FFF2-40B4-BE49-F238E27FC236}">
                <a16:creationId xmlns:a16="http://schemas.microsoft.com/office/drawing/2014/main" id="{D7524591-C35A-2948-A1CB-96CB7BA14BB7}"/>
              </a:ext>
            </a:extLst>
          </p:cNvPr>
          <p:cNvSpPr txBox="1"/>
          <p:nvPr/>
        </p:nvSpPr>
        <p:spPr>
          <a:xfrm>
            <a:off x="4690034" y="600315"/>
            <a:ext cx="2905760" cy="1384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 lvl="0" algn="ctr">
              <a:defRPr sz="2000" spc="300">
                <a:ln w="6350">
                  <a:noFill/>
                </a:ln>
                <a:gradFill>
                  <a:gsLst>
                    <a:gs pos="49000">
                      <a:schemeClr val="bg1"/>
                    </a:gs>
                    <a:gs pos="100000">
                      <a:schemeClr val="accent1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en-US" altLang="zh-CN" dirty="0">
                <a:solidFill>
                  <a:schemeClr val="bg2"/>
                </a:solidFill>
                <a:effectLst/>
                <a:latin typeface="+mn-ea"/>
                <a:ea typeface="+mn-ea"/>
                <a:cs typeface="Alibaba PuHuiTi M" pitchFamily="18" charset="-122"/>
              </a:rPr>
              <a:t>Service </a:t>
            </a:r>
            <a:r>
              <a:rPr lang="en-US" altLang="zh-CN" dirty="0" err="1">
                <a:solidFill>
                  <a:schemeClr val="bg2"/>
                </a:solidFill>
                <a:effectLst/>
                <a:latin typeface="+mn-ea"/>
                <a:ea typeface="+mn-ea"/>
                <a:cs typeface="Alibaba PuHuiTi M" pitchFamily="18" charset="-122"/>
              </a:rPr>
              <a:t>Register&amp;Found</a:t>
            </a:r>
            <a:endParaRPr lang="zh-CN" altLang="en-US" dirty="0">
              <a:solidFill>
                <a:schemeClr val="bg2"/>
              </a:solidFill>
              <a:effectLst/>
              <a:latin typeface="+mn-ea"/>
              <a:ea typeface="+mn-ea"/>
              <a:cs typeface="Alibaba PuHuiTi M" pitchFamily="18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4400" b="1" u="none" strike="noStrike" kern="1200" cap="none" spc="300" normalizeH="0" baseline="0" noProof="0" dirty="0">
              <a:ln w="6350">
                <a:noFill/>
              </a:ln>
              <a:gradFill>
                <a:gsLst>
                  <a:gs pos="0">
                    <a:prstClr val="white"/>
                  </a:gs>
                  <a:gs pos="100000">
                    <a:schemeClr val="accent3"/>
                  </a:gs>
                </a:gsLst>
                <a:lin ang="5400000" scaled="1"/>
              </a:gradFill>
              <a:effectLst>
                <a:outerShdw blurRad="50800" dist="38100" dir="2700000" sx="101000" sy="101000" algn="tl">
                  <a:srgbClr val="4347F6">
                    <a:alpha val="80000"/>
                  </a:srgbClr>
                </a:outerShdw>
              </a:effectLst>
              <a:uLnTx/>
              <a:uFillTx/>
              <a:latin typeface="+mn-ea"/>
              <a:ea typeface="+mn-ea"/>
            </a:endParaRPr>
          </a:p>
        </p:txBody>
      </p:sp>
      <p:sp>
        <p:nvSpPr>
          <p:cNvPr id="170" name="矩形 169">
            <a:extLst>
              <a:ext uri="{FF2B5EF4-FFF2-40B4-BE49-F238E27FC236}">
                <a16:creationId xmlns:a16="http://schemas.microsoft.com/office/drawing/2014/main" id="{C95392D9-85E9-F84B-93EC-7018A643A833}"/>
              </a:ext>
            </a:extLst>
          </p:cNvPr>
          <p:cNvSpPr/>
          <p:nvPr/>
        </p:nvSpPr>
        <p:spPr>
          <a:xfrm flipV="1">
            <a:off x="4464668" y="892824"/>
            <a:ext cx="134025" cy="222894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64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71" name="矩形 170">
            <a:extLst>
              <a:ext uri="{FF2B5EF4-FFF2-40B4-BE49-F238E27FC236}">
                <a16:creationId xmlns:a16="http://schemas.microsoft.com/office/drawing/2014/main" id="{999828C4-C293-ED40-9E0A-F9087EB46581}"/>
              </a:ext>
            </a:extLst>
          </p:cNvPr>
          <p:cNvSpPr/>
          <p:nvPr/>
        </p:nvSpPr>
        <p:spPr>
          <a:xfrm flipV="1">
            <a:off x="4230122" y="892824"/>
            <a:ext cx="134025" cy="222894"/>
          </a:xfrm>
          <a:prstGeom prst="rect">
            <a:avLst/>
          </a:prstGeom>
          <a:solidFill>
            <a:schemeClr val="bg1">
              <a:alpha val="6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64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72" name="矩形 171">
            <a:extLst>
              <a:ext uri="{FF2B5EF4-FFF2-40B4-BE49-F238E27FC236}">
                <a16:creationId xmlns:a16="http://schemas.microsoft.com/office/drawing/2014/main" id="{7133BA6E-2EE4-874B-83B2-DD3E5E12C76F}"/>
              </a:ext>
            </a:extLst>
          </p:cNvPr>
          <p:cNvSpPr/>
          <p:nvPr/>
        </p:nvSpPr>
        <p:spPr>
          <a:xfrm flipV="1">
            <a:off x="3995577" y="892824"/>
            <a:ext cx="134025" cy="222894"/>
          </a:xfrm>
          <a:prstGeom prst="rect">
            <a:avLst/>
          </a:prstGeom>
          <a:solidFill>
            <a:schemeClr val="bg1">
              <a:alpha val="4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64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73" name="矩形 172">
            <a:extLst>
              <a:ext uri="{FF2B5EF4-FFF2-40B4-BE49-F238E27FC236}">
                <a16:creationId xmlns:a16="http://schemas.microsoft.com/office/drawing/2014/main" id="{7A9B48B3-61E3-A34F-9ECB-B88217A703A3}"/>
              </a:ext>
            </a:extLst>
          </p:cNvPr>
          <p:cNvSpPr/>
          <p:nvPr/>
        </p:nvSpPr>
        <p:spPr>
          <a:xfrm flipV="1">
            <a:off x="3761032" y="892824"/>
            <a:ext cx="134025" cy="222894"/>
          </a:xfrm>
          <a:prstGeom prst="rect">
            <a:avLst/>
          </a:prstGeom>
          <a:solidFill>
            <a:schemeClr val="bg1">
              <a:alpha val="4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6400" b="0" i="0" u="none" strike="noStrike" kern="1200" cap="none" spc="0" normalizeH="0" baseline="0" noProof="0">
              <a:ln>
                <a:noFill/>
              </a:ln>
              <a:solidFill>
                <a:prstClr val="white">
                  <a:alpha val="99000"/>
                </a:prstClr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cxnSp>
        <p:nvCxnSpPr>
          <p:cNvPr id="174" name="直接连接符 173">
            <a:extLst>
              <a:ext uri="{FF2B5EF4-FFF2-40B4-BE49-F238E27FC236}">
                <a16:creationId xmlns:a16="http://schemas.microsoft.com/office/drawing/2014/main" id="{B74CBC81-7484-304D-9FBB-5376D17A4DA9}"/>
              </a:ext>
            </a:extLst>
          </p:cNvPr>
          <p:cNvCxnSpPr>
            <a:cxnSpLocks/>
          </p:cNvCxnSpPr>
          <p:nvPr/>
        </p:nvCxnSpPr>
        <p:spPr>
          <a:xfrm flipH="1">
            <a:off x="1253401" y="1004271"/>
            <a:ext cx="2374865" cy="0"/>
          </a:xfrm>
          <a:prstGeom prst="line">
            <a:avLst/>
          </a:prstGeom>
          <a:ln w="1270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bg1">
                    <a:alpha val="40000"/>
                  </a:schemeClr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矩形 164">
            <a:extLst>
              <a:ext uri="{FF2B5EF4-FFF2-40B4-BE49-F238E27FC236}">
                <a16:creationId xmlns:a16="http://schemas.microsoft.com/office/drawing/2014/main" id="{828A7CA2-C28D-894C-8E33-55B0A15B93E5}"/>
              </a:ext>
            </a:extLst>
          </p:cNvPr>
          <p:cNvSpPr/>
          <p:nvPr/>
        </p:nvSpPr>
        <p:spPr>
          <a:xfrm flipH="1" flipV="1">
            <a:off x="7593308" y="892824"/>
            <a:ext cx="134025" cy="222894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64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66" name="矩形 165">
            <a:extLst>
              <a:ext uri="{FF2B5EF4-FFF2-40B4-BE49-F238E27FC236}">
                <a16:creationId xmlns:a16="http://schemas.microsoft.com/office/drawing/2014/main" id="{5E848A42-1513-E146-BE4E-EDA25698F8B3}"/>
              </a:ext>
            </a:extLst>
          </p:cNvPr>
          <p:cNvSpPr/>
          <p:nvPr/>
        </p:nvSpPr>
        <p:spPr>
          <a:xfrm flipH="1" flipV="1">
            <a:off x="7827853" y="892824"/>
            <a:ext cx="134025" cy="222894"/>
          </a:xfrm>
          <a:prstGeom prst="rect">
            <a:avLst/>
          </a:prstGeom>
          <a:solidFill>
            <a:schemeClr val="bg1">
              <a:alpha val="6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64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67" name="矩形 166">
            <a:extLst>
              <a:ext uri="{FF2B5EF4-FFF2-40B4-BE49-F238E27FC236}">
                <a16:creationId xmlns:a16="http://schemas.microsoft.com/office/drawing/2014/main" id="{8BA5F42A-1D31-A949-BB76-B5CAB8C5CD79}"/>
              </a:ext>
            </a:extLst>
          </p:cNvPr>
          <p:cNvSpPr/>
          <p:nvPr/>
        </p:nvSpPr>
        <p:spPr>
          <a:xfrm flipH="1" flipV="1">
            <a:off x="8062399" y="892824"/>
            <a:ext cx="134025" cy="222894"/>
          </a:xfrm>
          <a:prstGeom prst="rect">
            <a:avLst/>
          </a:prstGeom>
          <a:solidFill>
            <a:schemeClr val="bg1">
              <a:alpha val="4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64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68" name="矩形 167">
            <a:extLst>
              <a:ext uri="{FF2B5EF4-FFF2-40B4-BE49-F238E27FC236}">
                <a16:creationId xmlns:a16="http://schemas.microsoft.com/office/drawing/2014/main" id="{CF803ABC-88ED-8E42-B9AE-60CE173D7C06}"/>
              </a:ext>
            </a:extLst>
          </p:cNvPr>
          <p:cNvSpPr/>
          <p:nvPr/>
        </p:nvSpPr>
        <p:spPr>
          <a:xfrm flipH="1" flipV="1">
            <a:off x="8296944" y="892824"/>
            <a:ext cx="134025" cy="222894"/>
          </a:xfrm>
          <a:prstGeom prst="rect">
            <a:avLst/>
          </a:prstGeom>
          <a:solidFill>
            <a:schemeClr val="bg1">
              <a:alpha val="4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64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cxnSp>
        <p:nvCxnSpPr>
          <p:cNvPr id="169" name="直接连接符 168">
            <a:extLst>
              <a:ext uri="{FF2B5EF4-FFF2-40B4-BE49-F238E27FC236}">
                <a16:creationId xmlns:a16="http://schemas.microsoft.com/office/drawing/2014/main" id="{D791BDF4-5FE8-904B-B933-FA5DC62C8954}"/>
              </a:ext>
            </a:extLst>
          </p:cNvPr>
          <p:cNvCxnSpPr>
            <a:cxnSpLocks/>
          </p:cNvCxnSpPr>
          <p:nvPr/>
        </p:nvCxnSpPr>
        <p:spPr>
          <a:xfrm>
            <a:off x="8563735" y="1004271"/>
            <a:ext cx="2374865" cy="0"/>
          </a:xfrm>
          <a:prstGeom prst="line">
            <a:avLst/>
          </a:prstGeom>
          <a:ln w="1270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bg1">
                    <a:alpha val="40000"/>
                  </a:schemeClr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>
            <a:extLst>
              <a:ext uri="{FF2B5EF4-FFF2-40B4-BE49-F238E27FC236}">
                <a16:creationId xmlns:a16="http://schemas.microsoft.com/office/drawing/2014/main" id="{19090911-FD03-0644-2E62-1E878F39AA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3386" y="1585056"/>
            <a:ext cx="9392961" cy="4239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7972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矩形 78">
            <a:extLst>
              <a:ext uri="{FF2B5EF4-FFF2-40B4-BE49-F238E27FC236}">
                <a16:creationId xmlns:a16="http://schemas.microsoft.com/office/drawing/2014/main" id="{C59CFE48-B126-DD41-8754-E295C6B3A947}"/>
              </a:ext>
            </a:extLst>
          </p:cNvPr>
          <p:cNvSpPr/>
          <p:nvPr/>
        </p:nvSpPr>
        <p:spPr>
          <a:xfrm>
            <a:off x="-10714" y="33933"/>
            <a:ext cx="12192001" cy="6858000"/>
          </a:xfrm>
          <a:prstGeom prst="rect">
            <a:avLst/>
          </a:prstGeom>
          <a:gradFill>
            <a:gsLst>
              <a:gs pos="100000">
                <a:schemeClr val="accent3"/>
              </a:gs>
              <a:gs pos="0">
                <a:schemeClr val="accent1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>
              <a:solidFill>
                <a:srgbClr val="F2F7FC"/>
              </a:solidFill>
              <a:latin typeface="+mn-ea"/>
            </a:endParaRPr>
          </a:p>
        </p:txBody>
      </p:sp>
      <p:sp>
        <p:nvSpPr>
          <p:cNvPr id="41" name="椭圆 40">
            <a:extLst>
              <a:ext uri="{FF2B5EF4-FFF2-40B4-BE49-F238E27FC236}">
                <a16:creationId xmlns:a16="http://schemas.microsoft.com/office/drawing/2014/main" id="{862AC731-6BA6-4F55-9E14-BB420F9A56A3}"/>
              </a:ext>
            </a:extLst>
          </p:cNvPr>
          <p:cNvSpPr/>
          <p:nvPr/>
        </p:nvSpPr>
        <p:spPr>
          <a:xfrm>
            <a:off x="1800413" y="2409563"/>
            <a:ext cx="1661571" cy="1661572"/>
          </a:xfrm>
          <a:prstGeom prst="ellipse">
            <a:avLst/>
          </a:prstGeom>
          <a:solidFill>
            <a:srgbClr val="F2F7FC">
              <a:alpha val="13000"/>
            </a:srgbClr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42" name="椭圆 41">
            <a:extLst>
              <a:ext uri="{FF2B5EF4-FFF2-40B4-BE49-F238E27FC236}">
                <a16:creationId xmlns:a16="http://schemas.microsoft.com/office/drawing/2014/main" id="{43836899-828C-4FD4-BAA4-445B8A8059BA}"/>
              </a:ext>
            </a:extLst>
          </p:cNvPr>
          <p:cNvSpPr/>
          <p:nvPr/>
        </p:nvSpPr>
        <p:spPr>
          <a:xfrm>
            <a:off x="1725194" y="2337631"/>
            <a:ext cx="1812008" cy="1812008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rgbClr val="F2F7FC"/>
                </a:gs>
                <a:gs pos="100000">
                  <a:srgbClr val="F2F7FC">
                    <a:alpha val="0"/>
                  </a:srgbClr>
                </a:gs>
              </a:gsLst>
              <a:lin ang="54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43" name="椭圆 42">
            <a:extLst>
              <a:ext uri="{FF2B5EF4-FFF2-40B4-BE49-F238E27FC236}">
                <a16:creationId xmlns:a16="http://schemas.microsoft.com/office/drawing/2014/main" id="{A7C742DF-37C1-4D08-B3D8-18FA7EDE31B4}"/>
              </a:ext>
            </a:extLst>
          </p:cNvPr>
          <p:cNvSpPr/>
          <p:nvPr/>
        </p:nvSpPr>
        <p:spPr>
          <a:xfrm>
            <a:off x="1896766" y="2513549"/>
            <a:ext cx="1468864" cy="1453599"/>
          </a:xfrm>
          <a:prstGeom prst="ellipse">
            <a:avLst/>
          </a:prstGeom>
          <a:noFill/>
          <a:ln w="19050" cap="flat" cmpd="sng" algn="ctr">
            <a:gradFill flip="none" rotWithShape="1">
              <a:gsLst>
                <a:gs pos="0">
                  <a:srgbClr val="F2F7FC"/>
                </a:gs>
                <a:gs pos="100000">
                  <a:srgbClr val="F2F7FC">
                    <a:alpha val="0"/>
                  </a:srgbClr>
                </a:gs>
              </a:gsLst>
              <a:lin ang="5400000" scaled="1"/>
              <a:tileRect/>
            </a:gra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39" name="矩形: 圆角 38">
            <a:extLst>
              <a:ext uri="{FF2B5EF4-FFF2-40B4-BE49-F238E27FC236}">
                <a16:creationId xmlns:a16="http://schemas.microsoft.com/office/drawing/2014/main" id="{E829335D-D870-478E-B81E-D15D1ECE8B0C}"/>
              </a:ext>
            </a:extLst>
          </p:cNvPr>
          <p:cNvSpPr/>
          <p:nvPr/>
        </p:nvSpPr>
        <p:spPr>
          <a:xfrm>
            <a:off x="1875410" y="4124991"/>
            <a:ext cx="1511576" cy="470514"/>
          </a:xfrm>
          <a:prstGeom prst="round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n-ea"/>
                <a:cs typeface="Times New Roman" panose="02020603050405020304" pitchFamily="18" charset="0"/>
              </a:rPr>
              <a:t>做实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E937B530-97F8-4B3A-97B2-805128C986A0}"/>
              </a:ext>
            </a:extLst>
          </p:cNvPr>
          <p:cNvSpPr txBox="1"/>
          <p:nvPr/>
        </p:nvSpPr>
        <p:spPr>
          <a:xfrm>
            <a:off x="1334459" y="4731979"/>
            <a:ext cx="2593478" cy="124912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R="0" lvl="0" indent="0" algn="ctr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</a:defRPr>
            </a:lvl1pPr>
          </a:lstStyle>
          <a:p>
            <a:pPr algn="just"/>
            <a:r>
              <a:rPr lang="zh-CN" altLang="en-US"/>
              <a:t>做实对利益相关方的诚信承诺，守住依法合规底线；做实基础管控体系，落实制度文化</a:t>
            </a:r>
            <a:endParaRPr lang="zh-CN" altLang="en-US" dirty="0"/>
          </a:p>
        </p:txBody>
      </p:sp>
      <p:sp>
        <p:nvSpPr>
          <p:cNvPr id="45" name="任意多边形: 形状 44">
            <a:extLst>
              <a:ext uri="{FF2B5EF4-FFF2-40B4-BE49-F238E27FC236}">
                <a16:creationId xmlns:a16="http://schemas.microsoft.com/office/drawing/2014/main" id="{9C829AA4-98E4-47B6-8BD1-16D6C7EC573E}"/>
              </a:ext>
            </a:extLst>
          </p:cNvPr>
          <p:cNvSpPr/>
          <p:nvPr/>
        </p:nvSpPr>
        <p:spPr>
          <a:xfrm>
            <a:off x="2299069" y="3006731"/>
            <a:ext cx="460695" cy="546406"/>
          </a:xfrm>
          <a:custGeom>
            <a:avLst/>
            <a:gdLst>
              <a:gd name="connsiteX0" fmla="*/ 477423 w 707903"/>
              <a:gd name="connsiteY0" fmla="*/ 395109 h 839606"/>
              <a:gd name="connsiteX1" fmla="*/ 428035 w 707903"/>
              <a:gd name="connsiteY1" fmla="*/ 345720 h 839606"/>
              <a:gd name="connsiteX2" fmla="*/ 279869 w 707903"/>
              <a:gd name="connsiteY2" fmla="*/ 345720 h 839606"/>
              <a:gd name="connsiteX3" fmla="*/ 279869 w 707903"/>
              <a:gd name="connsiteY3" fmla="*/ 263406 h 839606"/>
              <a:gd name="connsiteX4" fmla="*/ 267522 w 707903"/>
              <a:gd name="connsiteY4" fmla="*/ 231075 h 839606"/>
              <a:gd name="connsiteX5" fmla="*/ 312795 w 707903"/>
              <a:gd name="connsiteY5" fmla="*/ 148166 h 839606"/>
              <a:gd name="connsiteX6" fmla="*/ 312795 w 707903"/>
              <a:gd name="connsiteY6" fmla="*/ 98777 h 839606"/>
              <a:gd name="connsiteX7" fmla="*/ 214017 w 707903"/>
              <a:gd name="connsiteY7" fmla="*/ 0 h 839606"/>
              <a:gd name="connsiteX8" fmla="*/ 115240 w 707903"/>
              <a:gd name="connsiteY8" fmla="*/ 98777 h 839606"/>
              <a:gd name="connsiteX9" fmla="*/ 115240 w 707903"/>
              <a:gd name="connsiteY9" fmla="*/ 148166 h 839606"/>
              <a:gd name="connsiteX10" fmla="*/ 156598 w 707903"/>
              <a:gd name="connsiteY10" fmla="*/ 228389 h 839606"/>
              <a:gd name="connsiteX11" fmla="*/ 140168 w 707903"/>
              <a:gd name="connsiteY11" fmla="*/ 279869 h 839606"/>
              <a:gd name="connsiteX12" fmla="*/ 49389 w 707903"/>
              <a:gd name="connsiteY12" fmla="*/ 279869 h 839606"/>
              <a:gd name="connsiteX13" fmla="*/ 0 w 707903"/>
              <a:gd name="connsiteY13" fmla="*/ 329257 h 839606"/>
              <a:gd name="connsiteX14" fmla="*/ 49389 w 707903"/>
              <a:gd name="connsiteY14" fmla="*/ 378646 h 839606"/>
              <a:gd name="connsiteX15" fmla="*/ 65851 w 707903"/>
              <a:gd name="connsiteY15" fmla="*/ 378646 h 839606"/>
              <a:gd name="connsiteX16" fmla="*/ 65851 w 707903"/>
              <a:gd name="connsiteY16" fmla="*/ 526812 h 839606"/>
              <a:gd name="connsiteX17" fmla="*/ 111816 w 707903"/>
              <a:gd name="connsiteY17" fmla="*/ 600284 h 839606"/>
              <a:gd name="connsiteX18" fmla="*/ 51664 w 707903"/>
              <a:gd name="connsiteY18" fmla="*/ 780700 h 839606"/>
              <a:gd name="connsiteX19" fmla="*/ 49389 w 707903"/>
              <a:gd name="connsiteY19" fmla="*/ 794807 h 839606"/>
              <a:gd name="connsiteX20" fmla="*/ 95272 w 707903"/>
              <a:gd name="connsiteY20" fmla="*/ 839606 h 839606"/>
              <a:gd name="connsiteX21" fmla="*/ 137451 w 707903"/>
              <a:gd name="connsiteY21" fmla="*/ 809872 h 839606"/>
              <a:gd name="connsiteX22" fmla="*/ 162113 w 707903"/>
              <a:gd name="connsiteY22" fmla="*/ 740829 h 839606"/>
              <a:gd name="connsiteX23" fmla="*/ 329257 w 707903"/>
              <a:gd name="connsiteY23" fmla="*/ 740829 h 839606"/>
              <a:gd name="connsiteX24" fmla="*/ 329257 w 707903"/>
              <a:gd name="connsiteY24" fmla="*/ 839606 h 839606"/>
              <a:gd name="connsiteX25" fmla="*/ 674978 w 707903"/>
              <a:gd name="connsiteY25" fmla="*/ 839606 h 839606"/>
              <a:gd name="connsiteX26" fmla="*/ 674978 w 707903"/>
              <a:gd name="connsiteY26" fmla="*/ 510349 h 839606"/>
              <a:gd name="connsiteX27" fmla="*/ 707903 w 707903"/>
              <a:gd name="connsiteY27" fmla="*/ 510349 h 839606"/>
              <a:gd name="connsiteX28" fmla="*/ 707903 w 707903"/>
              <a:gd name="connsiteY28" fmla="*/ 411572 h 839606"/>
              <a:gd name="connsiteX29" fmla="*/ 474392 w 707903"/>
              <a:gd name="connsiteY29" fmla="*/ 411572 h 839606"/>
              <a:gd name="connsiteX30" fmla="*/ 477423 w 707903"/>
              <a:gd name="connsiteY30" fmla="*/ 395109 h 839606"/>
              <a:gd name="connsiteX31" fmla="*/ 428035 w 707903"/>
              <a:gd name="connsiteY31" fmla="*/ 378646 h 839606"/>
              <a:gd name="connsiteX32" fmla="*/ 444498 w 707903"/>
              <a:gd name="connsiteY32" fmla="*/ 395109 h 839606"/>
              <a:gd name="connsiteX33" fmla="*/ 428035 w 707903"/>
              <a:gd name="connsiteY33" fmla="*/ 411572 h 839606"/>
              <a:gd name="connsiteX34" fmla="*/ 230480 w 707903"/>
              <a:gd name="connsiteY34" fmla="*/ 411572 h 839606"/>
              <a:gd name="connsiteX35" fmla="*/ 214017 w 707903"/>
              <a:gd name="connsiteY35" fmla="*/ 395109 h 839606"/>
              <a:gd name="connsiteX36" fmla="*/ 214017 w 707903"/>
              <a:gd name="connsiteY36" fmla="*/ 263406 h 839606"/>
              <a:gd name="connsiteX37" fmla="*/ 230480 w 707903"/>
              <a:gd name="connsiteY37" fmla="*/ 246943 h 839606"/>
              <a:gd name="connsiteX38" fmla="*/ 246943 w 707903"/>
              <a:gd name="connsiteY38" fmla="*/ 263406 h 839606"/>
              <a:gd name="connsiteX39" fmla="*/ 246943 w 707903"/>
              <a:gd name="connsiteY39" fmla="*/ 378646 h 839606"/>
              <a:gd name="connsiteX40" fmla="*/ 230480 w 707903"/>
              <a:gd name="connsiteY40" fmla="*/ 444498 h 839606"/>
              <a:gd name="connsiteX41" fmla="*/ 329257 w 707903"/>
              <a:gd name="connsiteY41" fmla="*/ 444498 h 839606"/>
              <a:gd name="connsiteX42" fmla="*/ 329257 w 707903"/>
              <a:gd name="connsiteY42" fmla="*/ 510349 h 839606"/>
              <a:gd name="connsiteX43" fmla="*/ 164629 w 707903"/>
              <a:gd name="connsiteY43" fmla="*/ 510349 h 839606"/>
              <a:gd name="connsiteX44" fmla="*/ 164629 w 707903"/>
              <a:gd name="connsiteY44" fmla="*/ 353493 h 839606"/>
              <a:gd name="connsiteX45" fmla="*/ 182080 w 707903"/>
              <a:gd name="connsiteY45" fmla="*/ 253590 h 839606"/>
              <a:gd name="connsiteX46" fmla="*/ 181092 w 707903"/>
              <a:gd name="connsiteY46" fmla="*/ 263406 h 839606"/>
              <a:gd name="connsiteX47" fmla="*/ 181092 w 707903"/>
              <a:gd name="connsiteY47" fmla="*/ 395109 h 839606"/>
              <a:gd name="connsiteX48" fmla="*/ 230480 w 707903"/>
              <a:gd name="connsiteY48" fmla="*/ 444498 h 839606"/>
              <a:gd name="connsiteX49" fmla="*/ 148166 w 707903"/>
              <a:gd name="connsiteY49" fmla="*/ 98777 h 839606"/>
              <a:gd name="connsiteX50" fmla="*/ 214017 w 707903"/>
              <a:gd name="connsiteY50" fmla="*/ 32926 h 839606"/>
              <a:gd name="connsiteX51" fmla="*/ 279869 w 707903"/>
              <a:gd name="connsiteY51" fmla="*/ 98777 h 839606"/>
              <a:gd name="connsiteX52" fmla="*/ 279869 w 707903"/>
              <a:gd name="connsiteY52" fmla="*/ 148166 h 839606"/>
              <a:gd name="connsiteX53" fmla="*/ 214017 w 707903"/>
              <a:gd name="connsiteY53" fmla="*/ 214017 h 839606"/>
              <a:gd name="connsiteX54" fmla="*/ 148166 w 707903"/>
              <a:gd name="connsiteY54" fmla="*/ 148166 h 839606"/>
              <a:gd name="connsiteX55" fmla="*/ 49389 w 707903"/>
              <a:gd name="connsiteY55" fmla="*/ 345720 h 839606"/>
              <a:gd name="connsiteX56" fmla="*/ 32926 w 707903"/>
              <a:gd name="connsiteY56" fmla="*/ 329257 h 839606"/>
              <a:gd name="connsiteX57" fmla="*/ 49389 w 707903"/>
              <a:gd name="connsiteY57" fmla="*/ 312795 h 839606"/>
              <a:gd name="connsiteX58" fmla="*/ 134340 w 707903"/>
              <a:gd name="connsiteY58" fmla="*/ 312795 h 839606"/>
              <a:gd name="connsiteX59" fmla="*/ 131703 w 707903"/>
              <a:gd name="connsiteY59" fmla="*/ 353493 h 839606"/>
              <a:gd name="connsiteX60" fmla="*/ 131703 w 707903"/>
              <a:gd name="connsiteY60" fmla="*/ 510349 h 839606"/>
              <a:gd name="connsiteX61" fmla="*/ 164629 w 707903"/>
              <a:gd name="connsiteY61" fmla="*/ 543275 h 839606"/>
              <a:gd name="connsiteX62" fmla="*/ 329257 w 707903"/>
              <a:gd name="connsiteY62" fmla="*/ 543275 h 839606"/>
              <a:gd name="connsiteX63" fmla="*/ 329257 w 707903"/>
              <a:gd name="connsiteY63" fmla="*/ 576201 h 839606"/>
              <a:gd name="connsiteX64" fmla="*/ 148166 w 707903"/>
              <a:gd name="connsiteY64" fmla="*/ 576201 h 839606"/>
              <a:gd name="connsiteX65" fmla="*/ 98777 w 707903"/>
              <a:gd name="connsiteY65" fmla="*/ 526812 h 839606"/>
              <a:gd name="connsiteX66" fmla="*/ 98777 w 707903"/>
              <a:gd name="connsiteY66" fmla="*/ 345720 h 839606"/>
              <a:gd name="connsiteX67" fmla="*/ 209146 w 707903"/>
              <a:gd name="connsiteY67" fmla="*/ 609126 h 839606"/>
              <a:gd name="connsiteX68" fmla="*/ 329257 w 707903"/>
              <a:gd name="connsiteY68" fmla="*/ 609126 h 839606"/>
              <a:gd name="connsiteX69" fmla="*/ 329257 w 707903"/>
              <a:gd name="connsiteY69" fmla="*/ 642052 h 839606"/>
              <a:gd name="connsiteX70" fmla="*/ 197394 w 707903"/>
              <a:gd name="connsiteY70" fmla="*/ 642052 h 839606"/>
              <a:gd name="connsiteX71" fmla="*/ 106462 w 707903"/>
              <a:gd name="connsiteY71" fmla="*/ 798795 h 839606"/>
              <a:gd name="connsiteX72" fmla="*/ 94187 w 707903"/>
              <a:gd name="connsiteY72" fmla="*/ 806681 h 839606"/>
              <a:gd name="connsiteX73" fmla="*/ 82314 w 707903"/>
              <a:gd name="connsiteY73" fmla="*/ 794807 h 839606"/>
              <a:gd name="connsiteX74" fmla="*/ 82909 w 707903"/>
              <a:gd name="connsiteY74" fmla="*/ 791053 h 839606"/>
              <a:gd name="connsiteX75" fmla="*/ 143704 w 707903"/>
              <a:gd name="connsiteY75" fmla="*/ 608667 h 839606"/>
              <a:gd name="connsiteX76" fmla="*/ 148166 w 707903"/>
              <a:gd name="connsiteY76" fmla="*/ 609126 h 839606"/>
              <a:gd name="connsiteX77" fmla="*/ 174194 w 707903"/>
              <a:gd name="connsiteY77" fmla="*/ 609126 h 839606"/>
              <a:gd name="connsiteX78" fmla="*/ 173881 w 707903"/>
              <a:gd name="connsiteY78" fmla="*/ 707903 h 839606"/>
              <a:gd name="connsiteX79" fmla="*/ 185633 w 707903"/>
              <a:gd name="connsiteY79" fmla="*/ 674978 h 839606"/>
              <a:gd name="connsiteX80" fmla="*/ 329257 w 707903"/>
              <a:gd name="connsiteY80" fmla="*/ 674978 h 839606"/>
              <a:gd name="connsiteX81" fmla="*/ 329257 w 707903"/>
              <a:gd name="connsiteY81" fmla="*/ 707903 h 839606"/>
              <a:gd name="connsiteX82" fmla="*/ 642052 w 707903"/>
              <a:gd name="connsiteY82" fmla="*/ 806681 h 839606"/>
              <a:gd name="connsiteX83" fmla="*/ 362183 w 707903"/>
              <a:gd name="connsiteY83" fmla="*/ 806681 h 839606"/>
              <a:gd name="connsiteX84" fmla="*/ 362183 w 707903"/>
              <a:gd name="connsiteY84" fmla="*/ 510349 h 839606"/>
              <a:gd name="connsiteX85" fmla="*/ 642052 w 707903"/>
              <a:gd name="connsiteY85" fmla="*/ 510349 h 839606"/>
              <a:gd name="connsiteX86" fmla="*/ 674978 w 707903"/>
              <a:gd name="connsiteY86" fmla="*/ 477423 h 839606"/>
              <a:gd name="connsiteX87" fmla="*/ 362183 w 707903"/>
              <a:gd name="connsiteY87" fmla="*/ 477423 h 839606"/>
              <a:gd name="connsiteX88" fmla="*/ 362183 w 707903"/>
              <a:gd name="connsiteY88" fmla="*/ 444498 h 839606"/>
              <a:gd name="connsiteX89" fmla="*/ 674978 w 707903"/>
              <a:gd name="connsiteY89" fmla="*/ 444498 h 839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707903" h="839606">
                <a:moveTo>
                  <a:pt x="477423" y="395109"/>
                </a:moveTo>
                <a:cubicBezTo>
                  <a:pt x="477423" y="367883"/>
                  <a:pt x="455260" y="345720"/>
                  <a:pt x="428035" y="345720"/>
                </a:cubicBezTo>
                <a:lnTo>
                  <a:pt x="279869" y="345720"/>
                </a:lnTo>
                <a:lnTo>
                  <a:pt x="279869" y="263406"/>
                </a:lnTo>
                <a:cubicBezTo>
                  <a:pt x="279869" y="250995"/>
                  <a:pt x="275111" y="239765"/>
                  <a:pt x="267522" y="231075"/>
                </a:cubicBezTo>
                <a:cubicBezTo>
                  <a:pt x="294716" y="213470"/>
                  <a:pt x="312795" y="182917"/>
                  <a:pt x="312795" y="148166"/>
                </a:cubicBezTo>
                <a:lnTo>
                  <a:pt x="312795" y="98777"/>
                </a:lnTo>
                <a:cubicBezTo>
                  <a:pt x="312795" y="44300"/>
                  <a:pt x="268495" y="0"/>
                  <a:pt x="214017" y="0"/>
                </a:cubicBezTo>
                <a:cubicBezTo>
                  <a:pt x="159540" y="0"/>
                  <a:pt x="115240" y="44300"/>
                  <a:pt x="115240" y="98777"/>
                </a:cubicBezTo>
                <a:lnTo>
                  <a:pt x="115240" y="148166"/>
                </a:lnTo>
                <a:cubicBezTo>
                  <a:pt x="115240" y="181205"/>
                  <a:pt x="131606" y="210449"/>
                  <a:pt x="156598" y="228389"/>
                </a:cubicBezTo>
                <a:cubicBezTo>
                  <a:pt x="149749" y="245070"/>
                  <a:pt x="144211" y="262289"/>
                  <a:pt x="140168" y="279869"/>
                </a:cubicBezTo>
                <a:lnTo>
                  <a:pt x="49389" y="279869"/>
                </a:lnTo>
                <a:cubicBezTo>
                  <a:pt x="22162" y="279869"/>
                  <a:pt x="0" y="302032"/>
                  <a:pt x="0" y="329257"/>
                </a:cubicBezTo>
                <a:cubicBezTo>
                  <a:pt x="0" y="356483"/>
                  <a:pt x="22162" y="378646"/>
                  <a:pt x="49389" y="378646"/>
                </a:cubicBezTo>
                <a:lnTo>
                  <a:pt x="65851" y="378646"/>
                </a:lnTo>
                <a:lnTo>
                  <a:pt x="65851" y="526812"/>
                </a:lnTo>
                <a:cubicBezTo>
                  <a:pt x="65851" y="559096"/>
                  <a:pt x="84702" y="586803"/>
                  <a:pt x="111816" y="600284"/>
                </a:cubicBezTo>
                <a:lnTo>
                  <a:pt x="51664" y="780700"/>
                </a:lnTo>
                <a:cubicBezTo>
                  <a:pt x="50160" y="785283"/>
                  <a:pt x="49389" y="790016"/>
                  <a:pt x="49389" y="794807"/>
                </a:cubicBezTo>
                <a:cubicBezTo>
                  <a:pt x="49389" y="819501"/>
                  <a:pt x="69493" y="839606"/>
                  <a:pt x="95272" y="839606"/>
                </a:cubicBezTo>
                <a:cubicBezTo>
                  <a:pt x="114139" y="839606"/>
                  <a:pt x="131092" y="827652"/>
                  <a:pt x="137451" y="809872"/>
                </a:cubicBezTo>
                <a:lnTo>
                  <a:pt x="162113" y="740829"/>
                </a:lnTo>
                <a:lnTo>
                  <a:pt x="329257" y="740829"/>
                </a:lnTo>
                <a:lnTo>
                  <a:pt x="329257" y="839606"/>
                </a:lnTo>
                <a:lnTo>
                  <a:pt x="674978" y="839606"/>
                </a:lnTo>
                <a:lnTo>
                  <a:pt x="674978" y="510349"/>
                </a:lnTo>
                <a:lnTo>
                  <a:pt x="707903" y="510349"/>
                </a:lnTo>
                <a:lnTo>
                  <a:pt x="707903" y="411572"/>
                </a:lnTo>
                <a:lnTo>
                  <a:pt x="474392" y="411572"/>
                </a:lnTo>
                <a:cubicBezTo>
                  <a:pt x="476242" y="406402"/>
                  <a:pt x="477423" y="400904"/>
                  <a:pt x="477423" y="395109"/>
                </a:cubicBezTo>
                <a:close/>
                <a:moveTo>
                  <a:pt x="428035" y="378646"/>
                </a:moveTo>
                <a:cubicBezTo>
                  <a:pt x="437118" y="378646"/>
                  <a:pt x="444498" y="386026"/>
                  <a:pt x="444498" y="395109"/>
                </a:cubicBezTo>
                <a:cubicBezTo>
                  <a:pt x="444498" y="404192"/>
                  <a:pt x="437118" y="411572"/>
                  <a:pt x="428035" y="411572"/>
                </a:cubicBezTo>
                <a:lnTo>
                  <a:pt x="230480" y="411572"/>
                </a:lnTo>
                <a:cubicBezTo>
                  <a:pt x="221397" y="411572"/>
                  <a:pt x="214017" y="404192"/>
                  <a:pt x="214017" y="395109"/>
                </a:cubicBezTo>
                <a:lnTo>
                  <a:pt x="214017" y="263406"/>
                </a:lnTo>
                <a:cubicBezTo>
                  <a:pt x="214017" y="254323"/>
                  <a:pt x="221397" y="246943"/>
                  <a:pt x="230480" y="246943"/>
                </a:cubicBezTo>
                <a:cubicBezTo>
                  <a:pt x="239564" y="246943"/>
                  <a:pt x="246943" y="254323"/>
                  <a:pt x="246943" y="263406"/>
                </a:cubicBezTo>
                <a:lnTo>
                  <a:pt x="246943" y="378646"/>
                </a:lnTo>
                <a:close/>
                <a:moveTo>
                  <a:pt x="230480" y="444498"/>
                </a:moveTo>
                <a:lnTo>
                  <a:pt x="329257" y="444498"/>
                </a:lnTo>
                <a:lnTo>
                  <a:pt x="329257" y="510349"/>
                </a:lnTo>
                <a:lnTo>
                  <a:pt x="164629" y="510349"/>
                </a:lnTo>
                <a:lnTo>
                  <a:pt x="164629" y="353493"/>
                </a:lnTo>
                <a:cubicBezTo>
                  <a:pt x="164629" y="319563"/>
                  <a:pt x="170618" y="285583"/>
                  <a:pt x="182080" y="253590"/>
                </a:cubicBezTo>
                <a:cubicBezTo>
                  <a:pt x="181437" y="256773"/>
                  <a:pt x="181092" y="260045"/>
                  <a:pt x="181092" y="263406"/>
                </a:cubicBezTo>
                <a:lnTo>
                  <a:pt x="181092" y="395109"/>
                </a:lnTo>
                <a:cubicBezTo>
                  <a:pt x="181092" y="422334"/>
                  <a:pt x="203254" y="444498"/>
                  <a:pt x="230480" y="444498"/>
                </a:cubicBezTo>
                <a:close/>
                <a:moveTo>
                  <a:pt x="148166" y="98777"/>
                </a:moveTo>
                <a:cubicBezTo>
                  <a:pt x="148166" y="62460"/>
                  <a:pt x="177699" y="32926"/>
                  <a:pt x="214017" y="32926"/>
                </a:cubicBezTo>
                <a:cubicBezTo>
                  <a:pt x="250334" y="32926"/>
                  <a:pt x="279869" y="62460"/>
                  <a:pt x="279869" y="98777"/>
                </a:cubicBezTo>
                <a:lnTo>
                  <a:pt x="279869" y="148166"/>
                </a:lnTo>
                <a:cubicBezTo>
                  <a:pt x="279869" y="184483"/>
                  <a:pt x="250334" y="214017"/>
                  <a:pt x="214017" y="214017"/>
                </a:cubicBezTo>
                <a:cubicBezTo>
                  <a:pt x="177699" y="214017"/>
                  <a:pt x="148166" y="184483"/>
                  <a:pt x="148166" y="148166"/>
                </a:cubicBezTo>
                <a:close/>
                <a:moveTo>
                  <a:pt x="49389" y="345720"/>
                </a:moveTo>
                <a:cubicBezTo>
                  <a:pt x="40305" y="345720"/>
                  <a:pt x="32926" y="338341"/>
                  <a:pt x="32926" y="329257"/>
                </a:cubicBezTo>
                <a:cubicBezTo>
                  <a:pt x="32926" y="320174"/>
                  <a:pt x="40305" y="312795"/>
                  <a:pt x="49389" y="312795"/>
                </a:cubicBezTo>
                <a:lnTo>
                  <a:pt x="134340" y="312795"/>
                </a:lnTo>
                <a:cubicBezTo>
                  <a:pt x="132627" y="326292"/>
                  <a:pt x="131703" y="339892"/>
                  <a:pt x="131703" y="353493"/>
                </a:cubicBezTo>
                <a:lnTo>
                  <a:pt x="131703" y="510349"/>
                </a:lnTo>
                <a:cubicBezTo>
                  <a:pt x="131703" y="528508"/>
                  <a:pt x="146470" y="543275"/>
                  <a:pt x="164629" y="543275"/>
                </a:cubicBezTo>
                <a:lnTo>
                  <a:pt x="329257" y="543275"/>
                </a:lnTo>
                <a:lnTo>
                  <a:pt x="329257" y="576201"/>
                </a:lnTo>
                <a:lnTo>
                  <a:pt x="148166" y="576201"/>
                </a:lnTo>
                <a:cubicBezTo>
                  <a:pt x="120939" y="576201"/>
                  <a:pt x="98777" y="554037"/>
                  <a:pt x="98777" y="526812"/>
                </a:cubicBezTo>
                <a:lnTo>
                  <a:pt x="98777" y="345720"/>
                </a:lnTo>
                <a:close/>
                <a:moveTo>
                  <a:pt x="209146" y="609126"/>
                </a:moveTo>
                <a:lnTo>
                  <a:pt x="329257" y="609126"/>
                </a:lnTo>
                <a:lnTo>
                  <a:pt x="329257" y="642052"/>
                </a:lnTo>
                <a:lnTo>
                  <a:pt x="197394" y="642052"/>
                </a:lnTo>
                <a:close/>
                <a:moveTo>
                  <a:pt x="106462" y="798795"/>
                </a:moveTo>
                <a:cubicBezTo>
                  <a:pt x="104766" y="803522"/>
                  <a:pt x="100272" y="806681"/>
                  <a:pt x="94187" y="806681"/>
                </a:cubicBezTo>
                <a:cubicBezTo>
                  <a:pt x="87636" y="806681"/>
                  <a:pt x="82314" y="801359"/>
                  <a:pt x="82314" y="794807"/>
                </a:cubicBezTo>
                <a:cubicBezTo>
                  <a:pt x="82314" y="793562"/>
                  <a:pt x="82531" y="792243"/>
                  <a:pt x="82909" y="791053"/>
                </a:cubicBezTo>
                <a:lnTo>
                  <a:pt x="143704" y="608667"/>
                </a:lnTo>
                <a:cubicBezTo>
                  <a:pt x="145216" y="608764"/>
                  <a:pt x="146638" y="609126"/>
                  <a:pt x="148166" y="609126"/>
                </a:cubicBezTo>
                <a:lnTo>
                  <a:pt x="174194" y="609126"/>
                </a:lnTo>
                <a:close/>
                <a:moveTo>
                  <a:pt x="173881" y="707903"/>
                </a:moveTo>
                <a:lnTo>
                  <a:pt x="185633" y="674978"/>
                </a:lnTo>
                <a:lnTo>
                  <a:pt x="329257" y="674978"/>
                </a:lnTo>
                <a:lnTo>
                  <a:pt x="329257" y="707903"/>
                </a:lnTo>
                <a:close/>
                <a:moveTo>
                  <a:pt x="642052" y="806681"/>
                </a:moveTo>
                <a:lnTo>
                  <a:pt x="362183" y="806681"/>
                </a:lnTo>
                <a:lnTo>
                  <a:pt x="362183" y="510349"/>
                </a:lnTo>
                <a:lnTo>
                  <a:pt x="642052" y="510349"/>
                </a:lnTo>
                <a:close/>
                <a:moveTo>
                  <a:pt x="674978" y="477423"/>
                </a:moveTo>
                <a:lnTo>
                  <a:pt x="362183" y="477423"/>
                </a:lnTo>
                <a:lnTo>
                  <a:pt x="362183" y="444498"/>
                </a:lnTo>
                <a:lnTo>
                  <a:pt x="674978" y="444498"/>
                </a:lnTo>
                <a:close/>
              </a:path>
            </a:pathLst>
          </a:custGeom>
          <a:gradFill flip="none" rotWithShape="1">
            <a:gsLst>
              <a:gs pos="100000">
                <a:srgbClr val="F2F7FC">
                  <a:alpha val="40000"/>
                </a:srgbClr>
              </a:gs>
              <a:gs pos="0">
                <a:srgbClr val="F2F7FC">
                  <a:alpha val="85000"/>
                </a:srgbClr>
              </a:gs>
            </a:gsLst>
            <a:lin ang="5400000" scaled="1"/>
            <a:tileRect/>
          </a:gradFill>
          <a:ln w="2055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47" name="任意多边形: 形状 46">
            <a:extLst>
              <a:ext uri="{FF2B5EF4-FFF2-40B4-BE49-F238E27FC236}">
                <a16:creationId xmlns:a16="http://schemas.microsoft.com/office/drawing/2014/main" id="{D9AB0C7E-A07C-4D00-B910-C632392DBFA4}"/>
              </a:ext>
            </a:extLst>
          </p:cNvPr>
          <p:cNvSpPr/>
          <p:nvPr/>
        </p:nvSpPr>
        <p:spPr>
          <a:xfrm>
            <a:off x="2695481" y="2888879"/>
            <a:ext cx="235704" cy="664247"/>
          </a:xfrm>
          <a:custGeom>
            <a:avLst/>
            <a:gdLst>
              <a:gd name="connsiteX0" fmla="*/ 308413 w 362183"/>
              <a:gd name="connsiteY0" fmla="*/ 225360 h 1020681"/>
              <a:gd name="connsiteX1" fmla="*/ 345720 w 362183"/>
              <a:gd name="connsiteY1" fmla="*/ 148166 h 1020681"/>
              <a:gd name="connsiteX2" fmla="*/ 345720 w 362183"/>
              <a:gd name="connsiteY2" fmla="*/ 98777 h 1020681"/>
              <a:gd name="connsiteX3" fmla="*/ 246943 w 362183"/>
              <a:gd name="connsiteY3" fmla="*/ 0 h 1020681"/>
              <a:gd name="connsiteX4" fmla="*/ 148166 w 362183"/>
              <a:gd name="connsiteY4" fmla="*/ 98777 h 1020681"/>
              <a:gd name="connsiteX5" fmla="*/ 148166 w 362183"/>
              <a:gd name="connsiteY5" fmla="*/ 148166 h 1020681"/>
              <a:gd name="connsiteX6" fmla="*/ 200763 w 362183"/>
              <a:gd name="connsiteY6" fmla="*/ 235415 h 1020681"/>
              <a:gd name="connsiteX7" fmla="*/ 175723 w 362183"/>
              <a:gd name="connsiteY7" fmla="*/ 264299 h 1020681"/>
              <a:gd name="connsiteX8" fmla="*/ 136117 w 362183"/>
              <a:gd name="connsiteY8" fmla="*/ 378630 h 1020681"/>
              <a:gd name="connsiteX9" fmla="*/ 49389 w 362183"/>
              <a:gd name="connsiteY9" fmla="*/ 378630 h 1020681"/>
              <a:gd name="connsiteX10" fmla="*/ 0 w 362183"/>
              <a:gd name="connsiteY10" fmla="*/ 428018 h 1020681"/>
              <a:gd name="connsiteX11" fmla="*/ 49389 w 362183"/>
              <a:gd name="connsiteY11" fmla="*/ 477407 h 1020681"/>
              <a:gd name="connsiteX12" fmla="*/ 131703 w 362183"/>
              <a:gd name="connsiteY12" fmla="*/ 477407 h 1020681"/>
              <a:gd name="connsiteX13" fmla="*/ 131703 w 362183"/>
              <a:gd name="connsiteY13" fmla="*/ 576184 h 1020681"/>
              <a:gd name="connsiteX14" fmla="*/ 164629 w 362183"/>
              <a:gd name="connsiteY14" fmla="*/ 576184 h 1020681"/>
              <a:gd name="connsiteX15" fmla="*/ 164629 w 362183"/>
              <a:gd name="connsiteY15" fmla="*/ 1020682 h 1020681"/>
              <a:gd name="connsiteX16" fmla="*/ 362183 w 362183"/>
              <a:gd name="connsiteY16" fmla="*/ 1020682 h 1020681"/>
              <a:gd name="connsiteX17" fmla="*/ 362183 w 362183"/>
              <a:gd name="connsiteY17" fmla="*/ 313815 h 1020681"/>
              <a:gd name="connsiteX18" fmla="*/ 308413 w 362183"/>
              <a:gd name="connsiteY18" fmla="*/ 225360 h 1020681"/>
              <a:gd name="connsiteX19" fmla="*/ 181092 w 362183"/>
              <a:gd name="connsiteY19" fmla="*/ 148166 h 1020681"/>
              <a:gd name="connsiteX20" fmla="*/ 181092 w 362183"/>
              <a:gd name="connsiteY20" fmla="*/ 98777 h 1020681"/>
              <a:gd name="connsiteX21" fmla="*/ 246943 w 362183"/>
              <a:gd name="connsiteY21" fmla="*/ 32926 h 1020681"/>
              <a:gd name="connsiteX22" fmla="*/ 312795 w 362183"/>
              <a:gd name="connsiteY22" fmla="*/ 98777 h 1020681"/>
              <a:gd name="connsiteX23" fmla="*/ 312795 w 362183"/>
              <a:gd name="connsiteY23" fmla="*/ 148166 h 1020681"/>
              <a:gd name="connsiteX24" fmla="*/ 246943 w 362183"/>
              <a:gd name="connsiteY24" fmla="*/ 214017 h 1020681"/>
              <a:gd name="connsiteX25" fmla="*/ 181092 w 362183"/>
              <a:gd name="connsiteY25" fmla="*/ 148166 h 1020681"/>
              <a:gd name="connsiteX26" fmla="*/ 197554 w 362183"/>
              <a:gd name="connsiteY26" fmla="*/ 293992 h 1020681"/>
              <a:gd name="connsiteX27" fmla="*/ 197554 w 362183"/>
              <a:gd name="connsiteY27" fmla="*/ 378646 h 1020681"/>
              <a:gd name="connsiteX28" fmla="*/ 169436 w 362183"/>
              <a:gd name="connsiteY28" fmla="*/ 378646 h 1020681"/>
              <a:gd name="connsiteX29" fmla="*/ 197554 w 362183"/>
              <a:gd name="connsiteY29" fmla="*/ 293992 h 1020681"/>
              <a:gd name="connsiteX30" fmla="*/ 32926 w 362183"/>
              <a:gd name="connsiteY30" fmla="*/ 428035 h 1020681"/>
              <a:gd name="connsiteX31" fmla="*/ 49389 w 362183"/>
              <a:gd name="connsiteY31" fmla="*/ 411572 h 1020681"/>
              <a:gd name="connsiteX32" fmla="*/ 230480 w 362183"/>
              <a:gd name="connsiteY32" fmla="*/ 411572 h 1020681"/>
              <a:gd name="connsiteX33" fmla="*/ 230480 w 362183"/>
              <a:gd name="connsiteY33" fmla="*/ 263406 h 1020681"/>
              <a:gd name="connsiteX34" fmla="*/ 234283 w 362183"/>
              <a:gd name="connsiteY34" fmla="*/ 253277 h 1020681"/>
              <a:gd name="connsiteX35" fmla="*/ 251686 w 362183"/>
              <a:gd name="connsiteY35" fmla="*/ 247900 h 1020681"/>
              <a:gd name="connsiteX36" fmla="*/ 263406 w 362183"/>
              <a:gd name="connsiteY36" fmla="*/ 263406 h 1020681"/>
              <a:gd name="connsiteX37" fmla="*/ 263406 w 362183"/>
              <a:gd name="connsiteY37" fmla="*/ 428035 h 1020681"/>
              <a:gd name="connsiteX38" fmla="*/ 246943 w 362183"/>
              <a:gd name="connsiteY38" fmla="*/ 444498 h 1020681"/>
              <a:gd name="connsiteX39" fmla="*/ 49389 w 362183"/>
              <a:gd name="connsiteY39" fmla="*/ 444498 h 1020681"/>
              <a:gd name="connsiteX40" fmla="*/ 32926 w 362183"/>
              <a:gd name="connsiteY40" fmla="*/ 428035 h 1020681"/>
              <a:gd name="connsiteX41" fmla="*/ 246943 w 362183"/>
              <a:gd name="connsiteY41" fmla="*/ 477423 h 1020681"/>
              <a:gd name="connsiteX42" fmla="*/ 296332 w 362183"/>
              <a:gd name="connsiteY42" fmla="*/ 428035 h 1020681"/>
              <a:gd name="connsiteX43" fmla="*/ 296332 w 362183"/>
              <a:gd name="connsiteY43" fmla="*/ 263406 h 1020681"/>
              <a:gd name="connsiteX44" fmla="*/ 295593 w 362183"/>
              <a:gd name="connsiteY44" fmla="*/ 256131 h 1020681"/>
              <a:gd name="connsiteX45" fmla="*/ 329257 w 362183"/>
              <a:gd name="connsiteY45" fmla="*/ 313815 h 1020681"/>
              <a:gd name="connsiteX46" fmla="*/ 329257 w 362183"/>
              <a:gd name="connsiteY46" fmla="*/ 543275 h 1020681"/>
              <a:gd name="connsiteX47" fmla="*/ 164629 w 362183"/>
              <a:gd name="connsiteY47" fmla="*/ 543275 h 1020681"/>
              <a:gd name="connsiteX48" fmla="*/ 164629 w 362183"/>
              <a:gd name="connsiteY48" fmla="*/ 477423 h 1020681"/>
              <a:gd name="connsiteX49" fmla="*/ 197554 w 362183"/>
              <a:gd name="connsiteY49" fmla="*/ 576201 h 1020681"/>
              <a:gd name="connsiteX50" fmla="*/ 230480 w 362183"/>
              <a:gd name="connsiteY50" fmla="*/ 576201 h 1020681"/>
              <a:gd name="connsiteX51" fmla="*/ 230480 w 362183"/>
              <a:gd name="connsiteY51" fmla="*/ 987772 h 1020681"/>
              <a:gd name="connsiteX52" fmla="*/ 197554 w 362183"/>
              <a:gd name="connsiteY52" fmla="*/ 987772 h 1020681"/>
              <a:gd name="connsiteX53" fmla="*/ 263406 w 362183"/>
              <a:gd name="connsiteY53" fmla="*/ 987772 h 1020681"/>
              <a:gd name="connsiteX54" fmla="*/ 263406 w 362183"/>
              <a:gd name="connsiteY54" fmla="*/ 576201 h 1020681"/>
              <a:gd name="connsiteX55" fmla="*/ 329257 w 362183"/>
              <a:gd name="connsiteY55" fmla="*/ 576201 h 1020681"/>
              <a:gd name="connsiteX56" fmla="*/ 329257 w 362183"/>
              <a:gd name="connsiteY56" fmla="*/ 987772 h 1020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362183" h="1020681">
                <a:moveTo>
                  <a:pt x="308413" y="225360"/>
                </a:moveTo>
                <a:cubicBezTo>
                  <a:pt x="331099" y="207249"/>
                  <a:pt x="345720" y="179395"/>
                  <a:pt x="345720" y="148166"/>
                </a:cubicBezTo>
                <a:lnTo>
                  <a:pt x="345720" y="98777"/>
                </a:lnTo>
                <a:cubicBezTo>
                  <a:pt x="345720" y="44300"/>
                  <a:pt x="301421" y="0"/>
                  <a:pt x="246943" y="0"/>
                </a:cubicBezTo>
                <a:cubicBezTo>
                  <a:pt x="192465" y="0"/>
                  <a:pt x="148166" y="44300"/>
                  <a:pt x="148166" y="98777"/>
                </a:cubicBezTo>
                <a:lnTo>
                  <a:pt x="148166" y="148166"/>
                </a:lnTo>
                <a:cubicBezTo>
                  <a:pt x="148166" y="185947"/>
                  <a:pt x="169516" y="218824"/>
                  <a:pt x="200763" y="235415"/>
                </a:cubicBezTo>
                <a:cubicBezTo>
                  <a:pt x="190786" y="243253"/>
                  <a:pt x="182193" y="252973"/>
                  <a:pt x="175723" y="264299"/>
                </a:cubicBezTo>
                <a:cubicBezTo>
                  <a:pt x="155393" y="299869"/>
                  <a:pt x="142371" y="338366"/>
                  <a:pt x="136117" y="378630"/>
                </a:cubicBezTo>
                <a:lnTo>
                  <a:pt x="49389" y="378630"/>
                </a:lnTo>
                <a:cubicBezTo>
                  <a:pt x="22163" y="378630"/>
                  <a:pt x="0" y="400793"/>
                  <a:pt x="0" y="428018"/>
                </a:cubicBezTo>
                <a:cubicBezTo>
                  <a:pt x="0" y="455246"/>
                  <a:pt x="22163" y="477407"/>
                  <a:pt x="49389" y="477407"/>
                </a:cubicBezTo>
                <a:lnTo>
                  <a:pt x="131703" y="477407"/>
                </a:lnTo>
                <a:lnTo>
                  <a:pt x="131703" y="576184"/>
                </a:lnTo>
                <a:lnTo>
                  <a:pt x="164629" y="576184"/>
                </a:lnTo>
                <a:lnTo>
                  <a:pt x="164629" y="1020682"/>
                </a:lnTo>
                <a:lnTo>
                  <a:pt x="362183" y="1020682"/>
                </a:lnTo>
                <a:lnTo>
                  <a:pt x="362183" y="313815"/>
                </a:lnTo>
                <a:cubicBezTo>
                  <a:pt x="362183" y="275391"/>
                  <a:pt x="340318" y="242039"/>
                  <a:pt x="308413" y="225360"/>
                </a:cubicBezTo>
                <a:close/>
                <a:moveTo>
                  <a:pt x="181092" y="148166"/>
                </a:moveTo>
                <a:lnTo>
                  <a:pt x="181092" y="98777"/>
                </a:lnTo>
                <a:cubicBezTo>
                  <a:pt x="181092" y="62459"/>
                  <a:pt x="210626" y="32926"/>
                  <a:pt x="246943" y="32926"/>
                </a:cubicBezTo>
                <a:cubicBezTo>
                  <a:pt x="283260" y="32926"/>
                  <a:pt x="312795" y="62459"/>
                  <a:pt x="312795" y="98777"/>
                </a:cubicBezTo>
                <a:lnTo>
                  <a:pt x="312795" y="148166"/>
                </a:lnTo>
                <a:cubicBezTo>
                  <a:pt x="312795" y="184484"/>
                  <a:pt x="283260" y="214017"/>
                  <a:pt x="246943" y="214017"/>
                </a:cubicBezTo>
                <a:cubicBezTo>
                  <a:pt x="210626" y="214017"/>
                  <a:pt x="181092" y="184484"/>
                  <a:pt x="181092" y="148166"/>
                </a:cubicBezTo>
                <a:close/>
                <a:moveTo>
                  <a:pt x="197554" y="293992"/>
                </a:moveTo>
                <a:lnTo>
                  <a:pt x="197554" y="378646"/>
                </a:lnTo>
                <a:lnTo>
                  <a:pt x="169436" y="378646"/>
                </a:lnTo>
                <a:cubicBezTo>
                  <a:pt x="174539" y="349097"/>
                  <a:pt x="183954" y="320761"/>
                  <a:pt x="197554" y="293992"/>
                </a:cubicBezTo>
                <a:close/>
                <a:moveTo>
                  <a:pt x="32926" y="428035"/>
                </a:moveTo>
                <a:cubicBezTo>
                  <a:pt x="32926" y="418951"/>
                  <a:pt x="40305" y="411572"/>
                  <a:pt x="49389" y="411572"/>
                </a:cubicBezTo>
                <a:lnTo>
                  <a:pt x="230480" y="411572"/>
                </a:lnTo>
                <a:lnTo>
                  <a:pt x="230480" y="263406"/>
                </a:lnTo>
                <a:cubicBezTo>
                  <a:pt x="230480" y="259523"/>
                  <a:pt x="232032" y="256098"/>
                  <a:pt x="234283" y="253277"/>
                </a:cubicBezTo>
                <a:cubicBezTo>
                  <a:pt x="239782" y="250730"/>
                  <a:pt x="245624" y="248888"/>
                  <a:pt x="251686" y="247900"/>
                </a:cubicBezTo>
                <a:cubicBezTo>
                  <a:pt x="258414" y="249974"/>
                  <a:pt x="263406" y="256010"/>
                  <a:pt x="263406" y="263406"/>
                </a:cubicBezTo>
                <a:lnTo>
                  <a:pt x="263406" y="428035"/>
                </a:lnTo>
                <a:cubicBezTo>
                  <a:pt x="263406" y="437118"/>
                  <a:pt x="256026" y="444498"/>
                  <a:pt x="246943" y="444498"/>
                </a:cubicBezTo>
                <a:lnTo>
                  <a:pt x="49389" y="444498"/>
                </a:lnTo>
                <a:cubicBezTo>
                  <a:pt x="40305" y="444498"/>
                  <a:pt x="32926" y="437118"/>
                  <a:pt x="32926" y="428035"/>
                </a:cubicBezTo>
                <a:close/>
                <a:moveTo>
                  <a:pt x="246943" y="477423"/>
                </a:moveTo>
                <a:cubicBezTo>
                  <a:pt x="274169" y="477423"/>
                  <a:pt x="296332" y="455260"/>
                  <a:pt x="296332" y="428035"/>
                </a:cubicBezTo>
                <a:lnTo>
                  <a:pt x="296332" y="263406"/>
                </a:lnTo>
                <a:cubicBezTo>
                  <a:pt x="296332" y="260922"/>
                  <a:pt x="295953" y="258519"/>
                  <a:pt x="295593" y="256131"/>
                </a:cubicBezTo>
                <a:cubicBezTo>
                  <a:pt x="315608" y="267682"/>
                  <a:pt x="329257" y="289088"/>
                  <a:pt x="329257" y="313815"/>
                </a:cubicBezTo>
                <a:lnTo>
                  <a:pt x="329257" y="543275"/>
                </a:lnTo>
                <a:lnTo>
                  <a:pt x="164629" y="543275"/>
                </a:lnTo>
                <a:lnTo>
                  <a:pt x="164629" y="477423"/>
                </a:lnTo>
                <a:close/>
                <a:moveTo>
                  <a:pt x="197554" y="576201"/>
                </a:moveTo>
                <a:lnTo>
                  <a:pt x="230480" y="576201"/>
                </a:lnTo>
                <a:lnTo>
                  <a:pt x="230480" y="987772"/>
                </a:lnTo>
                <a:lnTo>
                  <a:pt x="197554" y="987772"/>
                </a:lnTo>
                <a:close/>
                <a:moveTo>
                  <a:pt x="263406" y="987772"/>
                </a:moveTo>
                <a:lnTo>
                  <a:pt x="263406" y="576201"/>
                </a:lnTo>
                <a:lnTo>
                  <a:pt x="329257" y="576201"/>
                </a:lnTo>
                <a:lnTo>
                  <a:pt x="329257" y="987772"/>
                </a:lnTo>
                <a:close/>
              </a:path>
            </a:pathLst>
          </a:custGeom>
          <a:gradFill flip="none" rotWithShape="1">
            <a:gsLst>
              <a:gs pos="100000">
                <a:srgbClr val="F2F7FC">
                  <a:alpha val="40000"/>
                </a:srgbClr>
              </a:gs>
              <a:gs pos="0">
                <a:srgbClr val="F2F7FC">
                  <a:alpha val="85000"/>
                </a:srgbClr>
              </a:gs>
            </a:gsLst>
            <a:lin ang="5400000" scaled="1"/>
            <a:tileRect/>
          </a:gradFill>
          <a:ln w="2055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48" name="任意多边形: 形状 47">
            <a:extLst>
              <a:ext uri="{FF2B5EF4-FFF2-40B4-BE49-F238E27FC236}">
                <a16:creationId xmlns:a16="http://schemas.microsoft.com/office/drawing/2014/main" id="{AC548246-918A-410A-9DA3-CE8DBBBB2496}"/>
              </a:ext>
            </a:extLst>
          </p:cNvPr>
          <p:cNvSpPr/>
          <p:nvPr/>
        </p:nvSpPr>
        <p:spPr>
          <a:xfrm>
            <a:off x="2706195" y="2931734"/>
            <a:ext cx="21427" cy="21427"/>
          </a:xfrm>
          <a:custGeom>
            <a:avLst/>
            <a:gdLst>
              <a:gd name="connsiteX0" fmla="*/ 0 w 32925"/>
              <a:gd name="connsiteY0" fmla="*/ 0 h 32925"/>
              <a:gd name="connsiteX1" fmla="*/ 32926 w 32925"/>
              <a:gd name="connsiteY1" fmla="*/ 0 h 32925"/>
              <a:gd name="connsiteX2" fmla="*/ 32926 w 32925"/>
              <a:gd name="connsiteY2" fmla="*/ 32926 h 32925"/>
              <a:gd name="connsiteX3" fmla="*/ 0 w 32925"/>
              <a:gd name="connsiteY3" fmla="*/ 32926 h 32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925" h="32925">
                <a:moveTo>
                  <a:pt x="0" y="0"/>
                </a:moveTo>
                <a:lnTo>
                  <a:pt x="32926" y="0"/>
                </a:lnTo>
                <a:lnTo>
                  <a:pt x="32926" y="32926"/>
                </a:lnTo>
                <a:lnTo>
                  <a:pt x="0" y="32926"/>
                </a:lnTo>
                <a:close/>
              </a:path>
            </a:pathLst>
          </a:custGeom>
          <a:gradFill flip="none" rotWithShape="1">
            <a:gsLst>
              <a:gs pos="100000">
                <a:srgbClr val="F2F7FC">
                  <a:alpha val="40000"/>
                </a:srgbClr>
              </a:gs>
              <a:gs pos="0">
                <a:srgbClr val="F2F7FC">
                  <a:alpha val="85000"/>
                </a:srgbClr>
              </a:gs>
            </a:gsLst>
            <a:lin ang="5400000" scaled="1"/>
            <a:tileRect/>
          </a:gradFill>
          <a:ln w="2055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49" name="任意多边形: 形状 48">
            <a:extLst>
              <a:ext uri="{FF2B5EF4-FFF2-40B4-BE49-F238E27FC236}">
                <a16:creationId xmlns:a16="http://schemas.microsoft.com/office/drawing/2014/main" id="{F895EEFE-19C7-406B-81D9-43069C645898}"/>
              </a:ext>
            </a:extLst>
          </p:cNvPr>
          <p:cNvSpPr/>
          <p:nvPr/>
        </p:nvSpPr>
        <p:spPr>
          <a:xfrm>
            <a:off x="2663339" y="2931734"/>
            <a:ext cx="21427" cy="21427"/>
          </a:xfrm>
          <a:custGeom>
            <a:avLst/>
            <a:gdLst>
              <a:gd name="connsiteX0" fmla="*/ 0 w 32925"/>
              <a:gd name="connsiteY0" fmla="*/ 0 h 32925"/>
              <a:gd name="connsiteX1" fmla="*/ 32926 w 32925"/>
              <a:gd name="connsiteY1" fmla="*/ 0 h 32925"/>
              <a:gd name="connsiteX2" fmla="*/ 32926 w 32925"/>
              <a:gd name="connsiteY2" fmla="*/ 32926 h 32925"/>
              <a:gd name="connsiteX3" fmla="*/ 0 w 32925"/>
              <a:gd name="connsiteY3" fmla="*/ 32926 h 32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925" h="32925">
                <a:moveTo>
                  <a:pt x="0" y="0"/>
                </a:moveTo>
                <a:lnTo>
                  <a:pt x="32926" y="0"/>
                </a:lnTo>
                <a:lnTo>
                  <a:pt x="32926" y="32926"/>
                </a:lnTo>
                <a:lnTo>
                  <a:pt x="0" y="32926"/>
                </a:lnTo>
                <a:close/>
              </a:path>
            </a:pathLst>
          </a:custGeom>
          <a:gradFill flip="none" rotWithShape="1">
            <a:gsLst>
              <a:gs pos="100000">
                <a:srgbClr val="F2F7FC">
                  <a:alpha val="40000"/>
                </a:srgbClr>
              </a:gs>
              <a:gs pos="0">
                <a:srgbClr val="F2F7FC">
                  <a:alpha val="85000"/>
                </a:srgbClr>
              </a:gs>
            </a:gsLst>
            <a:lin ang="5400000" scaled="1"/>
            <a:tileRect/>
          </a:gradFill>
          <a:ln w="2055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50" name="任意多边形: 形状 49">
            <a:extLst>
              <a:ext uri="{FF2B5EF4-FFF2-40B4-BE49-F238E27FC236}">
                <a16:creationId xmlns:a16="http://schemas.microsoft.com/office/drawing/2014/main" id="{CE9DD0B4-B542-4F90-8564-69C0D4A8C39A}"/>
              </a:ext>
            </a:extLst>
          </p:cNvPr>
          <p:cNvSpPr/>
          <p:nvPr/>
        </p:nvSpPr>
        <p:spPr>
          <a:xfrm>
            <a:off x="2620484" y="2931734"/>
            <a:ext cx="21427" cy="21427"/>
          </a:xfrm>
          <a:custGeom>
            <a:avLst/>
            <a:gdLst>
              <a:gd name="connsiteX0" fmla="*/ 0 w 32925"/>
              <a:gd name="connsiteY0" fmla="*/ 0 h 32925"/>
              <a:gd name="connsiteX1" fmla="*/ 32926 w 32925"/>
              <a:gd name="connsiteY1" fmla="*/ 0 h 32925"/>
              <a:gd name="connsiteX2" fmla="*/ 32926 w 32925"/>
              <a:gd name="connsiteY2" fmla="*/ 32926 h 32925"/>
              <a:gd name="connsiteX3" fmla="*/ 0 w 32925"/>
              <a:gd name="connsiteY3" fmla="*/ 32926 h 32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925" h="32925">
                <a:moveTo>
                  <a:pt x="0" y="0"/>
                </a:moveTo>
                <a:lnTo>
                  <a:pt x="32926" y="0"/>
                </a:lnTo>
                <a:lnTo>
                  <a:pt x="32926" y="32926"/>
                </a:lnTo>
                <a:lnTo>
                  <a:pt x="0" y="32926"/>
                </a:lnTo>
                <a:close/>
              </a:path>
            </a:pathLst>
          </a:custGeom>
          <a:gradFill flip="none" rotWithShape="1">
            <a:gsLst>
              <a:gs pos="100000">
                <a:srgbClr val="F2F7FC">
                  <a:alpha val="40000"/>
                </a:srgbClr>
              </a:gs>
              <a:gs pos="0">
                <a:srgbClr val="F2F7FC">
                  <a:alpha val="85000"/>
                </a:srgbClr>
              </a:gs>
            </a:gsLst>
            <a:lin ang="5400000" scaled="1"/>
            <a:tileRect/>
          </a:gradFill>
          <a:ln w="2055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53" name="任意多边形: 形状 52">
            <a:extLst>
              <a:ext uri="{FF2B5EF4-FFF2-40B4-BE49-F238E27FC236}">
                <a16:creationId xmlns:a16="http://schemas.microsoft.com/office/drawing/2014/main" id="{E4AA99D3-79C3-430B-94A4-E72968BB2097}"/>
              </a:ext>
            </a:extLst>
          </p:cNvPr>
          <p:cNvSpPr/>
          <p:nvPr/>
        </p:nvSpPr>
        <p:spPr>
          <a:xfrm>
            <a:off x="2577628" y="2888879"/>
            <a:ext cx="192849" cy="147498"/>
          </a:xfrm>
          <a:custGeom>
            <a:avLst/>
            <a:gdLst>
              <a:gd name="connsiteX0" fmla="*/ 197554 w 296331"/>
              <a:gd name="connsiteY0" fmla="*/ 226646 h 226646"/>
              <a:gd name="connsiteX1" fmla="*/ 197554 w 296331"/>
              <a:gd name="connsiteY1" fmla="*/ 164629 h 226646"/>
              <a:gd name="connsiteX2" fmla="*/ 296332 w 296331"/>
              <a:gd name="connsiteY2" fmla="*/ 164629 h 226646"/>
              <a:gd name="connsiteX3" fmla="*/ 296332 w 296331"/>
              <a:gd name="connsiteY3" fmla="*/ 0 h 226646"/>
              <a:gd name="connsiteX4" fmla="*/ 0 w 296331"/>
              <a:gd name="connsiteY4" fmla="*/ 0 h 226646"/>
              <a:gd name="connsiteX5" fmla="*/ 0 w 296331"/>
              <a:gd name="connsiteY5" fmla="*/ 164629 h 226646"/>
              <a:gd name="connsiteX6" fmla="*/ 94219 w 296331"/>
              <a:gd name="connsiteY6" fmla="*/ 164629 h 226646"/>
              <a:gd name="connsiteX7" fmla="*/ 32926 w 296331"/>
              <a:gd name="connsiteY7" fmla="*/ 32926 h 226646"/>
              <a:gd name="connsiteX8" fmla="*/ 263406 w 296331"/>
              <a:gd name="connsiteY8" fmla="*/ 32926 h 226646"/>
              <a:gd name="connsiteX9" fmla="*/ 263406 w 296331"/>
              <a:gd name="connsiteY9" fmla="*/ 131703 h 226646"/>
              <a:gd name="connsiteX10" fmla="*/ 164629 w 296331"/>
              <a:gd name="connsiteY10" fmla="*/ 131703 h 226646"/>
              <a:gd name="connsiteX11" fmla="*/ 164629 w 296331"/>
              <a:gd name="connsiteY11" fmla="*/ 168463 h 226646"/>
              <a:gd name="connsiteX12" fmla="*/ 103335 w 296331"/>
              <a:gd name="connsiteY12" fmla="*/ 131703 h 226646"/>
              <a:gd name="connsiteX13" fmla="*/ 32926 w 296331"/>
              <a:gd name="connsiteY13" fmla="*/ 131703 h 226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96331" h="226646">
                <a:moveTo>
                  <a:pt x="197554" y="226646"/>
                </a:moveTo>
                <a:lnTo>
                  <a:pt x="197554" y="164629"/>
                </a:lnTo>
                <a:lnTo>
                  <a:pt x="296332" y="164629"/>
                </a:lnTo>
                <a:lnTo>
                  <a:pt x="296332" y="0"/>
                </a:lnTo>
                <a:lnTo>
                  <a:pt x="0" y="0"/>
                </a:lnTo>
                <a:lnTo>
                  <a:pt x="0" y="164629"/>
                </a:lnTo>
                <a:lnTo>
                  <a:pt x="94219" y="164629"/>
                </a:lnTo>
                <a:close/>
                <a:moveTo>
                  <a:pt x="32926" y="32926"/>
                </a:moveTo>
                <a:lnTo>
                  <a:pt x="263406" y="32926"/>
                </a:lnTo>
                <a:lnTo>
                  <a:pt x="263406" y="131703"/>
                </a:lnTo>
                <a:lnTo>
                  <a:pt x="164629" y="131703"/>
                </a:lnTo>
                <a:lnTo>
                  <a:pt x="164629" y="168463"/>
                </a:lnTo>
                <a:lnTo>
                  <a:pt x="103335" y="131703"/>
                </a:lnTo>
                <a:lnTo>
                  <a:pt x="32926" y="131703"/>
                </a:lnTo>
                <a:close/>
              </a:path>
            </a:pathLst>
          </a:custGeom>
          <a:gradFill flip="none" rotWithShape="1">
            <a:gsLst>
              <a:gs pos="100000">
                <a:srgbClr val="F2F7FC">
                  <a:alpha val="40000"/>
                </a:srgbClr>
              </a:gs>
              <a:gs pos="0">
                <a:srgbClr val="F2F7FC">
                  <a:alpha val="85000"/>
                </a:srgbClr>
              </a:gs>
            </a:gsLst>
            <a:lin ang="5400000" scaled="1"/>
            <a:tileRect/>
          </a:gradFill>
          <a:ln w="2055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54" name="任意多边形: 形状 53">
            <a:extLst>
              <a:ext uri="{FF2B5EF4-FFF2-40B4-BE49-F238E27FC236}">
                <a16:creationId xmlns:a16="http://schemas.microsoft.com/office/drawing/2014/main" id="{59CA28E0-36CA-460F-B77B-D98DD4704EE5}"/>
              </a:ext>
            </a:extLst>
          </p:cNvPr>
          <p:cNvSpPr/>
          <p:nvPr/>
        </p:nvSpPr>
        <p:spPr>
          <a:xfrm>
            <a:off x="2566914" y="3103156"/>
            <a:ext cx="21427" cy="21427"/>
          </a:xfrm>
          <a:custGeom>
            <a:avLst/>
            <a:gdLst>
              <a:gd name="connsiteX0" fmla="*/ 0 w 32925"/>
              <a:gd name="connsiteY0" fmla="*/ 0 h 32925"/>
              <a:gd name="connsiteX1" fmla="*/ 32926 w 32925"/>
              <a:gd name="connsiteY1" fmla="*/ 0 h 32925"/>
              <a:gd name="connsiteX2" fmla="*/ 32926 w 32925"/>
              <a:gd name="connsiteY2" fmla="*/ 32926 h 32925"/>
              <a:gd name="connsiteX3" fmla="*/ 0 w 32925"/>
              <a:gd name="connsiteY3" fmla="*/ 32926 h 32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925" h="32925">
                <a:moveTo>
                  <a:pt x="0" y="0"/>
                </a:moveTo>
                <a:lnTo>
                  <a:pt x="32926" y="0"/>
                </a:lnTo>
                <a:lnTo>
                  <a:pt x="32926" y="32926"/>
                </a:lnTo>
                <a:lnTo>
                  <a:pt x="0" y="32926"/>
                </a:lnTo>
                <a:close/>
              </a:path>
            </a:pathLst>
          </a:custGeom>
          <a:gradFill flip="none" rotWithShape="1">
            <a:gsLst>
              <a:gs pos="100000">
                <a:srgbClr val="F2F7FC">
                  <a:alpha val="40000"/>
                </a:srgbClr>
              </a:gs>
              <a:gs pos="0">
                <a:srgbClr val="F2F7FC">
                  <a:alpha val="85000"/>
                </a:srgbClr>
              </a:gs>
            </a:gsLst>
            <a:lin ang="5400000" scaled="1"/>
            <a:tileRect/>
          </a:gradFill>
          <a:ln w="2055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55" name="任意多边形: 形状 54">
            <a:extLst>
              <a:ext uri="{FF2B5EF4-FFF2-40B4-BE49-F238E27FC236}">
                <a16:creationId xmlns:a16="http://schemas.microsoft.com/office/drawing/2014/main" id="{6622C2F4-E258-447E-BBE4-8F741DFD6F33}"/>
              </a:ext>
            </a:extLst>
          </p:cNvPr>
          <p:cNvSpPr/>
          <p:nvPr/>
        </p:nvSpPr>
        <p:spPr>
          <a:xfrm>
            <a:off x="2609770" y="3103156"/>
            <a:ext cx="21427" cy="21427"/>
          </a:xfrm>
          <a:custGeom>
            <a:avLst/>
            <a:gdLst>
              <a:gd name="connsiteX0" fmla="*/ 0 w 32925"/>
              <a:gd name="connsiteY0" fmla="*/ 0 h 32925"/>
              <a:gd name="connsiteX1" fmla="*/ 32926 w 32925"/>
              <a:gd name="connsiteY1" fmla="*/ 0 h 32925"/>
              <a:gd name="connsiteX2" fmla="*/ 32926 w 32925"/>
              <a:gd name="connsiteY2" fmla="*/ 32926 h 32925"/>
              <a:gd name="connsiteX3" fmla="*/ 0 w 32925"/>
              <a:gd name="connsiteY3" fmla="*/ 32926 h 32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925" h="32925">
                <a:moveTo>
                  <a:pt x="0" y="0"/>
                </a:moveTo>
                <a:lnTo>
                  <a:pt x="32926" y="0"/>
                </a:lnTo>
                <a:lnTo>
                  <a:pt x="32926" y="32926"/>
                </a:lnTo>
                <a:lnTo>
                  <a:pt x="0" y="32926"/>
                </a:lnTo>
                <a:close/>
              </a:path>
            </a:pathLst>
          </a:custGeom>
          <a:gradFill flip="none" rotWithShape="1">
            <a:gsLst>
              <a:gs pos="100000">
                <a:srgbClr val="F2F7FC">
                  <a:alpha val="40000"/>
                </a:srgbClr>
              </a:gs>
              <a:gs pos="0">
                <a:srgbClr val="F2F7FC">
                  <a:alpha val="85000"/>
                </a:srgbClr>
              </a:gs>
            </a:gsLst>
            <a:lin ang="5400000" scaled="1"/>
            <a:tileRect/>
          </a:gradFill>
          <a:ln w="2055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57" name="任意多边形: 形状 56">
            <a:extLst>
              <a:ext uri="{FF2B5EF4-FFF2-40B4-BE49-F238E27FC236}">
                <a16:creationId xmlns:a16="http://schemas.microsoft.com/office/drawing/2014/main" id="{B470BFB6-22E3-4986-9A24-1C9A75B0C88C}"/>
              </a:ext>
            </a:extLst>
          </p:cNvPr>
          <p:cNvSpPr/>
          <p:nvPr/>
        </p:nvSpPr>
        <p:spPr>
          <a:xfrm>
            <a:off x="2524059" y="3060300"/>
            <a:ext cx="149994" cy="137867"/>
          </a:xfrm>
          <a:custGeom>
            <a:avLst/>
            <a:gdLst>
              <a:gd name="connsiteX0" fmla="*/ 98777 w 230480"/>
              <a:gd name="connsiteY0" fmla="*/ 211846 h 211846"/>
              <a:gd name="connsiteX1" fmla="*/ 169621 w 230480"/>
              <a:gd name="connsiteY1" fmla="*/ 164629 h 211846"/>
              <a:gd name="connsiteX2" fmla="*/ 230480 w 230480"/>
              <a:gd name="connsiteY2" fmla="*/ 164629 h 211846"/>
              <a:gd name="connsiteX3" fmla="*/ 230480 w 230480"/>
              <a:gd name="connsiteY3" fmla="*/ 0 h 211846"/>
              <a:gd name="connsiteX4" fmla="*/ 0 w 230480"/>
              <a:gd name="connsiteY4" fmla="*/ 0 h 211846"/>
              <a:gd name="connsiteX5" fmla="*/ 0 w 230480"/>
              <a:gd name="connsiteY5" fmla="*/ 164629 h 211846"/>
              <a:gd name="connsiteX6" fmla="*/ 98777 w 230480"/>
              <a:gd name="connsiteY6" fmla="*/ 164629 h 211846"/>
              <a:gd name="connsiteX7" fmla="*/ 32926 w 230480"/>
              <a:gd name="connsiteY7" fmla="*/ 131703 h 211846"/>
              <a:gd name="connsiteX8" fmla="*/ 32926 w 230480"/>
              <a:gd name="connsiteY8" fmla="*/ 32926 h 211846"/>
              <a:gd name="connsiteX9" fmla="*/ 197554 w 230480"/>
              <a:gd name="connsiteY9" fmla="*/ 32926 h 211846"/>
              <a:gd name="connsiteX10" fmla="*/ 197554 w 230480"/>
              <a:gd name="connsiteY10" fmla="*/ 131703 h 211846"/>
              <a:gd name="connsiteX11" fmla="*/ 159636 w 230480"/>
              <a:gd name="connsiteY11" fmla="*/ 131703 h 211846"/>
              <a:gd name="connsiteX12" fmla="*/ 131703 w 230480"/>
              <a:gd name="connsiteY12" fmla="*/ 150337 h 211846"/>
              <a:gd name="connsiteX13" fmla="*/ 131703 w 230480"/>
              <a:gd name="connsiteY13" fmla="*/ 131703 h 211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30480" h="211846">
                <a:moveTo>
                  <a:pt x="98777" y="211846"/>
                </a:moveTo>
                <a:lnTo>
                  <a:pt x="169621" y="164629"/>
                </a:lnTo>
                <a:lnTo>
                  <a:pt x="230480" y="164629"/>
                </a:lnTo>
                <a:lnTo>
                  <a:pt x="230480" y="0"/>
                </a:lnTo>
                <a:lnTo>
                  <a:pt x="0" y="0"/>
                </a:lnTo>
                <a:lnTo>
                  <a:pt x="0" y="164629"/>
                </a:lnTo>
                <a:lnTo>
                  <a:pt x="98777" y="164629"/>
                </a:lnTo>
                <a:close/>
                <a:moveTo>
                  <a:pt x="32926" y="131703"/>
                </a:moveTo>
                <a:lnTo>
                  <a:pt x="32926" y="32926"/>
                </a:lnTo>
                <a:lnTo>
                  <a:pt x="197554" y="32926"/>
                </a:lnTo>
                <a:lnTo>
                  <a:pt x="197554" y="131703"/>
                </a:lnTo>
                <a:lnTo>
                  <a:pt x="159636" y="131703"/>
                </a:lnTo>
                <a:lnTo>
                  <a:pt x="131703" y="150337"/>
                </a:lnTo>
                <a:lnTo>
                  <a:pt x="131703" y="131703"/>
                </a:lnTo>
                <a:close/>
              </a:path>
            </a:pathLst>
          </a:custGeom>
          <a:gradFill flip="none" rotWithShape="1">
            <a:gsLst>
              <a:gs pos="100000">
                <a:srgbClr val="F2F7FC">
                  <a:alpha val="40000"/>
                </a:srgbClr>
              </a:gs>
              <a:gs pos="0">
                <a:srgbClr val="F2F7FC">
                  <a:alpha val="85000"/>
                </a:srgbClr>
              </a:gs>
            </a:gsLst>
            <a:lin ang="5400000" scaled="1"/>
            <a:tileRect/>
          </a:gradFill>
          <a:ln w="2055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81" name="椭圆 80">
            <a:extLst>
              <a:ext uri="{FF2B5EF4-FFF2-40B4-BE49-F238E27FC236}">
                <a16:creationId xmlns:a16="http://schemas.microsoft.com/office/drawing/2014/main" id="{8C278154-FB32-4745-B4B1-9D5CCE984A3D}"/>
              </a:ext>
            </a:extLst>
          </p:cNvPr>
          <p:cNvSpPr/>
          <p:nvPr/>
        </p:nvSpPr>
        <p:spPr>
          <a:xfrm>
            <a:off x="5265216" y="2408421"/>
            <a:ext cx="1661571" cy="1661572"/>
          </a:xfrm>
          <a:prstGeom prst="ellipse">
            <a:avLst/>
          </a:prstGeom>
          <a:solidFill>
            <a:srgbClr val="F2F7FC">
              <a:alpha val="13000"/>
            </a:srgbClr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82" name="椭圆 81">
            <a:extLst>
              <a:ext uri="{FF2B5EF4-FFF2-40B4-BE49-F238E27FC236}">
                <a16:creationId xmlns:a16="http://schemas.microsoft.com/office/drawing/2014/main" id="{BAAAC077-941B-4C47-A180-A9562675DC2D}"/>
              </a:ext>
            </a:extLst>
          </p:cNvPr>
          <p:cNvSpPr/>
          <p:nvPr/>
        </p:nvSpPr>
        <p:spPr>
          <a:xfrm>
            <a:off x="5189997" y="2336489"/>
            <a:ext cx="1812008" cy="1812008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rgbClr val="F2F7FC"/>
                </a:gs>
                <a:gs pos="100000">
                  <a:srgbClr val="F2F7FC">
                    <a:alpha val="0"/>
                  </a:srgbClr>
                </a:gs>
              </a:gsLst>
              <a:lin ang="54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83" name="椭圆 82">
            <a:extLst>
              <a:ext uri="{FF2B5EF4-FFF2-40B4-BE49-F238E27FC236}">
                <a16:creationId xmlns:a16="http://schemas.microsoft.com/office/drawing/2014/main" id="{16789A4A-85C9-8342-9C15-8CD3BBFC9256}"/>
              </a:ext>
            </a:extLst>
          </p:cNvPr>
          <p:cNvSpPr/>
          <p:nvPr/>
        </p:nvSpPr>
        <p:spPr>
          <a:xfrm>
            <a:off x="5361569" y="2512407"/>
            <a:ext cx="1468864" cy="1453599"/>
          </a:xfrm>
          <a:prstGeom prst="ellipse">
            <a:avLst/>
          </a:prstGeom>
          <a:noFill/>
          <a:ln w="19050" cap="flat" cmpd="sng" algn="ctr">
            <a:gradFill flip="none" rotWithShape="1">
              <a:gsLst>
                <a:gs pos="0">
                  <a:srgbClr val="F2F7FC"/>
                </a:gs>
                <a:gs pos="100000">
                  <a:srgbClr val="F2F7FC">
                    <a:alpha val="0"/>
                  </a:srgbClr>
                </a:gs>
              </a:gsLst>
              <a:lin ang="5400000" scaled="1"/>
              <a:tileRect/>
            </a:gra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84" name="矩形: 圆角 83">
            <a:extLst>
              <a:ext uri="{FF2B5EF4-FFF2-40B4-BE49-F238E27FC236}">
                <a16:creationId xmlns:a16="http://schemas.microsoft.com/office/drawing/2014/main" id="{FEC60351-642B-D440-8E3E-CD4CA56746B6}"/>
              </a:ext>
            </a:extLst>
          </p:cNvPr>
          <p:cNvSpPr/>
          <p:nvPr/>
        </p:nvSpPr>
        <p:spPr>
          <a:xfrm>
            <a:off x="5340213" y="4123849"/>
            <a:ext cx="1511576" cy="470514"/>
          </a:xfrm>
          <a:prstGeom prst="round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n-ea"/>
                <a:cs typeface="Times New Roman" panose="02020603050405020304" pitchFamily="18" charset="0"/>
              </a:rPr>
              <a:t>做强</a:t>
            </a:r>
          </a:p>
        </p:txBody>
      </p:sp>
      <p:sp>
        <p:nvSpPr>
          <p:cNvPr id="85" name="文本框 84">
            <a:extLst>
              <a:ext uri="{FF2B5EF4-FFF2-40B4-BE49-F238E27FC236}">
                <a16:creationId xmlns:a16="http://schemas.microsoft.com/office/drawing/2014/main" id="{9ABBDCE1-26CD-6543-9FC9-777003E804EA}"/>
              </a:ext>
            </a:extLst>
          </p:cNvPr>
          <p:cNvSpPr txBox="1"/>
          <p:nvPr/>
        </p:nvSpPr>
        <p:spPr>
          <a:xfrm>
            <a:off x="4799261" y="4730837"/>
            <a:ext cx="2593478" cy="154459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R="0" lvl="0" indent="0" algn="just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</a:defRPr>
            </a:lvl1pPr>
          </a:lstStyle>
          <a:p>
            <a:r>
              <a:rPr lang="zh-CN" altLang="en-US"/>
              <a:t>在关键技术经济指标、资本回报水平、运行效率、产品竞争力、品牌影响力以及资本市场地位等方面优于同行</a:t>
            </a:r>
            <a:endParaRPr lang="zh-CN" altLang="en-US" dirty="0"/>
          </a:p>
        </p:txBody>
      </p:sp>
      <p:sp>
        <p:nvSpPr>
          <p:cNvPr id="87" name="任意多边形: 形状 86">
            <a:extLst>
              <a:ext uri="{FF2B5EF4-FFF2-40B4-BE49-F238E27FC236}">
                <a16:creationId xmlns:a16="http://schemas.microsoft.com/office/drawing/2014/main" id="{9E8EFDC7-992C-5648-BBE3-26F9A16189C5}"/>
              </a:ext>
            </a:extLst>
          </p:cNvPr>
          <p:cNvSpPr/>
          <p:nvPr/>
        </p:nvSpPr>
        <p:spPr>
          <a:xfrm>
            <a:off x="5763872" y="3005589"/>
            <a:ext cx="460695" cy="546406"/>
          </a:xfrm>
          <a:custGeom>
            <a:avLst/>
            <a:gdLst>
              <a:gd name="connsiteX0" fmla="*/ 477423 w 707903"/>
              <a:gd name="connsiteY0" fmla="*/ 395109 h 839606"/>
              <a:gd name="connsiteX1" fmla="*/ 428035 w 707903"/>
              <a:gd name="connsiteY1" fmla="*/ 345720 h 839606"/>
              <a:gd name="connsiteX2" fmla="*/ 279869 w 707903"/>
              <a:gd name="connsiteY2" fmla="*/ 345720 h 839606"/>
              <a:gd name="connsiteX3" fmla="*/ 279869 w 707903"/>
              <a:gd name="connsiteY3" fmla="*/ 263406 h 839606"/>
              <a:gd name="connsiteX4" fmla="*/ 267522 w 707903"/>
              <a:gd name="connsiteY4" fmla="*/ 231075 h 839606"/>
              <a:gd name="connsiteX5" fmla="*/ 312795 w 707903"/>
              <a:gd name="connsiteY5" fmla="*/ 148166 h 839606"/>
              <a:gd name="connsiteX6" fmla="*/ 312795 w 707903"/>
              <a:gd name="connsiteY6" fmla="*/ 98777 h 839606"/>
              <a:gd name="connsiteX7" fmla="*/ 214017 w 707903"/>
              <a:gd name="connsiteY7" fmla="*/ 0 h 839606"/>
              <a:gd name="connsiteX8" fmla="*/ 115240 w 707903"/>
              <a:gd name="connsiteY8" fmla="*/ 98777 h 839606"/>
              <a:gd name="connsiteX9" fmla="*/ 115240 w 707903"/>
              <a:gd name="connsiteY9" fmla="*/ 148166 h 839606"/>
              <a:gd name="connsiteX10" fmla="*/ 156598 w 707903"/>
              <a:gd name="connsiteY10" fmla="*/ 228389 h 839606"/>
              <a:gd name="connsiteX11" fmla="*/ 140168 w 707903"/>
              <a:gd name="connsiteY11" fmla="*/ 279869 h 839606"/>
              <a:gd name="connsiteX12" fmla="*/ 49389 w 707903"/>
              <a:gd name="connsiteY12" fmla="*/ 279869 h 839606"/>
              <a:gd name="connsiteX13" fmla="*/ 0 w 707903"/>
              <a:gd name="connsiteY13" fmla="*/ 329257 h 839606"/>
              <a:gd name="connsiteX14" fmla="*/ 49389 w 707903"/>
              <a:gd name="connsiteY14" fmla="*/ 378646 h 839606"/>
              <a:gd name="connsiteX15" fmla="*/ 65851 w 707903"/>
              <a:gd name="connsiteY15" fmla="*/ 378646 h 839606"/>
              <a:gd name="connsiteX16" fmla="*/ 65851 w 707903"/>
              <a:gd name="connsiteY16" fmla="*/ 526812 h 839606"/>
              <a:gd name="connsiteX17" fmla="*/ 111816 w 707903"/>
              <a:gd name="connsiteY17" fmla="*/ 600284 h 839606"/>
              <a:gd name="connsiteX18" fmla="*/ 51664 w 707903"/>
              <a:gd name="connsiteY18" fmla="*/ 780700 h 839606"/>
              <a:gd name="connsiteX19" fmla="*/ 49389 w 707903"/>
              <a:gd name="connsiteY19" fmla="*/ 794807 h 839606"/>
              <a:gd name="connsiteX20" fmla="*/ 95272 w 707903"/>
              <a:gd name="connsiteY20" fmla="*/ 839606 h 839606"/>
              <a:gd name="connsiteX21" fmla="*/ 137451 w 707903"/>
              <a:gd name="connsiteY21" fmla="*/ 809872 h 839606"/>
              <a:gd name="connsiteX22" fmla="*/ 162113 w 707903"/>
              <a:gd name="connsiteY22" fmla="*/ 740829 h 839606"/>
              <a:gd name="connsiteX23" fmla="*/ 329257 w 707903"/>
              <a:gd name="connsiteY23" fmla="*/ 740829 h 839606"/>
              <a:gd name="connsiteX24" fmla="*/ 329257 w 707903"/>
              <a:gd name="connsiteY24" fmla="*/ 839606 h 839606"/>
              <a:gd name="connsiteX25" fmla="*/ 674978 w 707903"/>
              <a:gd name="connsiteY25" fmla="*/ 839606 h 839606"/>
              <a:gd name="connsiteX26" fmla="*/ 674978 w 707903"/>
              <a:gd name="connsiteY26" fmla="*/ 510349 h 839606"/>
              <a:gd name="connsiteX27" fmla="*/ 707903 w 707903"/>
              <a:gd name="connsiteY27" fmla="*/ 510349 h 839606"/>
              <a:gd name="connsiteX28" fmla="*/ 707903 w 707903"/>
              <a:gd name="connsiteY28" fmla="*/ 411572 h 839606"/>
              <a:gd name="connsiteX29" fmla="*/ 474392 w 707903"/>
              <a:gd name="connsiteY29" fmla="*/ 411572 h 839606"/>
              <a:gd name="connsiteX30" fmla="*/ 477423 w 707903"/>
              <a:gd name="connsiteY30" fmla="*/ 395109 h 839606"/>
              <a:gd name="connsiteX31" fmla="*/ 428035 w 707903"/>
              <a:gd name="connsiteY31" fmla="*/ 378646 h 839606"/>
              <a:gd name="connsiteX32" fmla="*/ 444498 w 707903"/>
              <a:gd name="connsiteY32" fmla="*/ 395109 h 839606"/>
              <a:gd name="connsiteX33" fmla="*/ 428035 w 707903"/>
              <a:gd name="connsiteY33" fmla="*/ 411572 h 839606"/>
              <a:gd name="connsiteX34" fmla="*/ 230480 w 707903"/>
              <a:gd name="connsiteY34" fmla="*/ 411572 h 839606"/>
              <a:gd name="connsiteX35" fmla="*/ 214017 w 707903"/>
              <a:gd name="connsiteY35" fmla="*/ 395109 h 839606"/>
              <a:gd name="connsiteX36" fmla="*/ 214017 w 707903"/>
              <a:gd name="connsiteY36" fmla="*/ 263406 h 839606"/>
              <a:gd name="connsiteX37" fmla="*/ 230480 w 707903"/>
              <a:gd name="connsiteY37" fmla="*/ 246943 h 839606"/>
              <a:gd name="connsiteX38" fmla="*/ 246943 w 707903"/>
              <a:gd name="connsiteY38" fmla="*/ 263406 h 839606"/>
              <a:gd name="connsiteX39" fmla="*/ 246943 w 707903"/>
              <a:gd name="connsiteY39" fmla="*/ 378646 h 839606"/>
              <a:gd name="connsiteX40" fmla="*/ 230480 w 707903"/>
              <a:gd name="connsiteY40" fmla="*/ 444498 h 839606"/>
              <a:gd name="connsiteX41" fmla="*/ 329257 w 707903"/>
              <a:gd name="connsiteY41" fmla="*/ 444498 h 839606"/>
              <a:gd name="connsiteX42" fmla="*/ 329257 w 707903"/>
              <a:gd name="connsiteY42" fmla="*/ 510349 h 839606"/>
              <a:gd name="connsiteX43" fmla="*/ 164629 w 707903"/>
              <a:gd name="connsiteY43" fmla="*/ 510349 h 839606"/>
              <a:gd name="connsiteX44" fmla="*/ 164629 w 707903"/>
              <a:gd name="connsiteY44" fmla="*/ 353493 h 839606"/>
              <a:gd name="connsiteX45" fmla="*/ 182080 w 707903"/>
              <a:gd name="connsiteY45" fmla="*/ 253590 h 839606"/>
              <a:gd name="connsiteX46" fmla="*/ 181092 w 707903"/>
              <a:gd name="connsiteY46" fmla="*/ 263406 h 839606"/>
              <a:gd name="connsiteX47" fmla="*/ 181092 w 707903"/>
              <a:gd name="connsiteY47" fmla="*/ 395109 h 839606"/>
              <a:gd name="connsiteX48" fmla="*/ 230480 w 707903"/>
              <a:gd name="connsiteY48" fmla="*/ 444498 h 839606"/>
              <a:gd name="connsiteX49" fmla="*/ 148166 w 707903"/>
              <a:gd name="connsiteY49" fmla="*/ 98777 h 839606"/>
              <a:gd name="connsiteX50" fmla="*/ 214017 w 707903"/>
              <a:gd name="connsiteY50" fmla="*/ 32926 h 839606"/>
              <a:gd name="connsiteX51" fmla="*/ 279869 w 707903"/>
              <a:gd name="connsiteY51" fmla="*/ 98777 h 839606"/>
              <a:gd name="connsiteX52" fmla="*/ 279869 w 707903"/>
              <a:gd name="connsiteY52" fmla="*/ 148166 h 839606"/>
              <a:gd name="connsiteX53" fmla="*/ 214017 w 707903"/>
              <a:gd name="connsiteY53" fmla="*/ 214017 h 839606"/>
              <a:gd name="connsiteX54" fmla="*/ 148166 w 707903"/>
              <a:gd name="connsiteY54" fmla="*/ 148166 h 839606"/>
              <a:gd name="connsiteX55" fmla="*/ 49389 w 707903"/>
              <a:gd name="connsiteY55" fmla="*/ 345720 h 839606"/>
              <a:gd name="connsiteX56" fmla="*/ 32926 w 707903"/>
              <a:gd name="connsiteY56" fmla="*/ 329257 h 839606"/>
              <a:gd name="connsiteX57" fmla="*/ 49389 w 707903"/>
              <a:gd name="connsiteY57" fmla="*/ 312795 h 839606"/>
              <a:gd name="connsiteX58" fmla="*/ 134340 w 707903"/>
              <a:gd name="connsiteY58" fmla="*/ 312795 h 839606"/>
              <a:gd name="connsiteX59" fmla="*/ 131703 w 707903"/>
              <a:gd name="connsiteY59" fmla="*/ 353493 h 839606"/>
              <a:gd name="connsiteX60" fmla="*/ 131703 w 707903"/>
              <a:gd name="connsiteY60" fmla="*/ 510349 h 839606"/>
              <a:gd name="connsiteX61" fmla="*/ 164629 w 707903"/>
              <a:gd name="connsiteY61" fmla="*/ 543275 h 839606"/>
              <a:gd name="connsiteX62" fmla="*/ 329257 w 707903"/>
              <a:gd name="connsiteY62" fmla="*/ 543275 h 839606"/>
              <a:gd name="connsiteX63" fmla="*/ 329257 w 707903"/>
              <a:gd name="connsiteY63" fmla="*/ 576201 h 839606"/>
              <a:gd name="connsiteX64" fmla="*/ 148166 w 707903"/>
              <a:gd name="connsiteY64" fmla="*/ 576201 h 839606"/>
              <a:gd name="connsiteX65" fmla="*/ 98777 w 707903"/>
              <a:gd name="connsiteY65" fmla="*/ 526812 h 839606"/>
              <a:gd name="connsiteX66" fmla="*/ 98777 w 707903"/>
              <a:gd name="connsiteY66" fmla="*/ 345720 h 839606"/>
              <a:gd name="connsiteX67" fmla="*/ 209146 w 707903"/>
              <a:gd name="connsiteY67" fmla="*/ 609126 h 839606"/>
              <a:gd name="connsiteX68" fmla="*/ 329257 w 707903"/>
              <a:gd name="connsiteY68" fmla="*/ 609126 h 839606"/>
              <a:gd name="connsiteX69" fmla="*/ 329257 w 707903"/>
              <a:gd name="connsiteY69" fmla="*/ 642052 h 839606"/>
              <a:gd name="connsiteX70" fmla="*/ 197394 w 707903"/>
              <a:gd name="connsiteY70" fmla="*/ 642052 h 839606"/>
              <a:gd name="connsiteX71" fmla="*/ 106462 w 707903"/>
              <a:gd name="connsiteY71" fmla="*/ 798795 h 839606"/>
              <a:gd name="connsiteX72" fmla="*/ 94187 w 707903"/>
              <a:gd name="connsiteY72" fmla="*/ 806681 h 839606"/>
              <a:gd name="connsiteX73" fmla="*/ 82314 w 707903"/>
              <a:gd name="connsiteY73" fmla="*/ 794807 h 839606"/>
              <a:gd name="connsiteX74" fmla="*/ 82909 w 707903"/>
              <a:gd name="connsiteY74" fmla="*/ 791053 h 839606"/>
              <a:gd name="connsiteX75" fmla="*/ 143704 w 707903"/>
              <a:gd name="connsiteY75" fmla="*/ 608667 h 839606"/>
              <a:gd name="connsiteX76" fmla="*/ 148166 w 707903"/>
              <a:gd name="connsiteY76" fmla="*/ 609126 h 839606"/>
              <a:gd name="connsiteX77" fmla="*/ 174194 w 707903"/>
              <a:gd name="connsiteY77" fmla="*/ 609126 h 839606"/>
              <a:gd name="connsiteX78" fmla="*/ 173881 w 707903"/>
              <a:gd name="connsiteY78" fmla="*/ 707903 h 839606"/>
              <a:gd name="connsiteX79" fmla="*/ 185633 w 707903"/>
              <a:gd name="connsiteY79" fmla="*/ 674978 h 839606"/>
              <a:gd name="connsiteX80" fmla="*/ 329257 w 707903"/>
              <a:gd name="connsiteY80" fmla="*/ 674978 h 839606"/>
              <a:gd name="connsiteX81" fmla="*/ 329257 w 707903"/>
              <a:gd name="connsiteY81" fmla="*/ 707903 h 839606"/>
              <a:gd name="connsiteX82" fmla="*/ 642052 w 707903"/>
              <a:gd name="connsiteY82" fmla="*/ 806681 h 839606"/>
              <a:gd name="connsiteX83" fmla="*/ 362183 w 707903"/>
              <a:gd name="connsiteY83" fmla="*/ 806681 h 839606"/>
              <a:gd name="connsiteX84" fmla="*/ 362183 w 707903"/>
              <a:gd name="connsiteY84" fmla="*/ 510349 h 839606"/>
              <a:gd name="connsiteX85" fmla="*/ 642052 w 707903"/>
              <a:gd name="connsiteY85" fmla="*/ 510349 h 839606"/>
              <a:gd name="connsiteX86" fmla="*/ 674978 w 707903"/>
              <a:gd name="connsiteY86" fmla="*/ 477423 h 839606"/>
              <a:gd name="connsiteX87" fmla="*/ 362183 w 707903"/>
              <a:gd name="connsiteY87" fmla="*/ 477423 h 839606"/>
              <a:gd name="connsiteX88" fmla="*/ 362183 w 707903"/>
              <a:gd name="connsiteY88" fmla="*/ 444498 h 839606"/>
              <a:gd name="connsiteX89" fmla="*/ 674978 w 707903"/>
              <a:gd name="connsiteY89" fmla="*/ 444498 h 839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707903" h="839606">
                <a:moveTo>
                  <a:pt x="477423" y="395109"/>
                </a:moveTo>
                <a:cubicBezTo>
                  <a:pt x="477423" y="367883"/>
                  <a:pt x="455260" y="345720"/>
                  <a:pt x="428035" y="345720"/>
                </a:cubicBezTo>
                <a:lnTo>
                  <a:pt x="279869" y="345720"/>
                </a:lnTo>
                <a:lnTo>
                  <a:pt x="279869" y="263406"/>
                </a:lnTo>
                <a:cubicBezTo>
                  <a:pt x="279869" y="250995"/>
                  <a:pt x="275111" y="239765"/>
                  <a:pt x="267522" y="231075"/>
                </a:cubicBezTo>
                <a:cubicBezTo>
                  <a:pt x="294716" y="213470"/>
                  <a:pt x="312795" y="182917"/>
                  <a:pt x="312795" y="148166"/>
                </a:cubicBezTo>
                <a:lnTo>
                  <a:pt x="312795" y="98777"/>
                </a:lnTo>
                <a:cubicBezTo>
                  <a:pt x="312795" y="44300"/>
                  <a:pt x="268495" y="0"/>
                  <a:pt x="214017" y="0"/>
                </a:cubicBezTo>
                <a:cubicBezTo>
                  <a:pt x="159540" y="0"/>
                  <a:pt x="115240" y="44300"/>
                  <a:pt x="115240" y="98777"/>
                </a:cubicBezTo>
                <a:lnTo>
                  <a:pt x="115240" y="148166"/>
                </a:lnTo>
                <a:cubicBezTo>
                  <a:pt x="115240" y="181205"/>
                  <a:pt x="131606" y="210449"/>
                  <a:pt x="156598" y="228389"/>
                </a:cubicBezTo>
                <a:cubicBezTo>
                  <a:pt x="149749" y="245070"/>
                  <a:pt x="144211" y="262289"/>
                  <a:pt x="140168" y="279869"/>
                </a:cubicBezTo>
                <a:lnTo>
                  <a:pt x="49389" y="279869"/>
                </a:lnTo>
                <a:cubicBezTo>
                  <a:pt x="22162" y="279869"/>
                  <a:pt x="0" y="302032"/>
                  <a:pt x="0" y="329257"/>
                </a:cubicBezTo>
                <a:cubicBezTo>
                  <a:pt x="0" y="356483"/>
                  <a:pt x="22162" y="378646"/>
                  <a:pt x="49389" y="378646"/>
                </a:cubicBezTo>
                <a:lnTo>
                  <a:pt x="65851" y="378646"/>
                </a:lnTo>
                <a:lnTo>
                  <a:pt x="65851" y="526812"/>
                </a:lnTo>
                <a:cubicBezTo>
                  <a:pt x="65851" y="559096"/>
                  <a:pt x="84702" y="586803"/>
                  <a:pt x="111816" y="600284"/>
                </a:cubicBezTo>
                <a:lnTo>
                  <a:pt x="51664" y="780700"/>
                </a:lnTo>
                <a:cubicBezTo>
                  <a:pt x="50160" y="785283"/>
                  <a:pt x="49389" y="790016"/>
                  <a:pt x="49389" y="794807"/>
                </a:cubicBezTo>
                <a:cubicBezTo>
                  <a:pt x="49389" y="819501"/>
                  <a:pt x="69493" y="839606"/>
                  <a:pt x="95272" y="839606"/>
                </a:cubicBezTo>
                <a:cubicBezTo>
                  <a:pt x="114139" y="839606"/>
                  <a:pt x="131092" y="827652"/>
                  <a:pt x="137451" y="809872"/>
                </a:cubicBezTo>
                <a:lnTo>
                  <a:pt x="162113" y="740829"/>
                </a:lnTo>
                <a:lnTo>
                  <a:pt x="329257" y="740829"/>
                </a:lnTo>
                <a:lnTo>
                  <a:pt x="329257" y="839606"/>
                </a:lnTo>
                <a:lnTo>
                  <a:pt x="674978" y="839606"/>
                </a:lnTo>
                <a:lnTo>
                  <a:pt x="674978" y="510349"/>
                </a:lnTo>
                <a:lnTo>
                  <a:pt x="707903" y="510349"/>
                </a:lnTo>
                <a:lnTo>
                  <a:pt x="707903" y="411572"/>
                </a:lnTo>
                <a:lnTo>
                  <a:pt x="474392" y="411572"/>
                </a:lnTo>
                <a:cubicBezTo>
                  <a:pt x="476242" y="406402"/>
                  <a:pt x="477423" y="400904"/>
                  <a:pt x="477423" y="395109"/>
                </a:cubicBezTo>
                <a:close/>
                <a:moveTo>
                  <a:pt x="428035" y="378646"/>
                </a:moveTo>
                <a:cubicBezTo>
                  <a:pt x="437118" y="378646"/>
                  <a:pt x="444498" y="386026"/>
                  <a:pt x="444498" y="395109"/>
                </a:cubicBezTo>
                <a:cubicBezTo>
                  <a:pt x="444498" y="404192"/>
                  <a:pt x="437118" y="411572"/>
                  <a:pt x="428035" y="411572"/>
                </a:cubicBezTo>
                <a:lnTo>
                  <a:pt x="230480" y="411572"/>
                </a:lnTo>
                <a:cubicBezTo>
                  <a:pt x="221397" y="411572"/>
                  <a:pt x="214017" y="404192"/>
                  <a:pt x="214017" y="395109"/>
                </a:cubicBezTo>
                <a:lnTo>
                  <a:pt x="214017" y="263406"/>
                </a:lnTo>
                <a:cubicBezTo>
                  <a:pt x="214017" y="254323"/>
                  <a:pt x="221397" y="246943"/>
                  <a:pt x="230480" y="246943"/>
                </a:cubicBezTo>
                <a:cubicBezTo>
                  <a:pt x="239564" y="246943"/>
                  <a:pt x="246943" y="254323"/>
                  <a:pt x="246943" y="263406"/>
                </a:cubicBezTo>
                <a:lnTo>
                  <a:pt x="246943" y="378646"/>
                </a:lnTo>
                <a:close/>
                <a:moveTo>
                  <a:pt x="230480" y="444498"/>
                </a:moveTo>
                <a:lnTo>
                  <a:pt x="329257" y="444498"/>
                </a:lnTo>
                <a:lnTo>
                  <a:pt x="329257" y="510349"/>
                </a:lnTo>
                <a:lnTo>
                  <a:pt x="164629" y="510349"/>
                </a:lnTo>
                <a:lnTo>
                  <a:pt x="164629" y="353493"/>
                </a:lnTo>
                <a:cubicBezTo>
                  <a:pt x="164629" y="319563"/>
                  <a:pt x="170618" y="285583"/>
                  <a:pt x="182080" y="253590"/>
                </a:cubicBezTo>
                <a:cubicBezTo>
                  <a:pt x="181437" y="256773"/>
                  <a:pt x="181092" y="260045"/>
                  <a:pt x="181092" y="263406"/>
                </a:cubicBezTo>
                <a:lnTo>
                  <a:pt x="181092" y="395109"/>
                </a:lnTo>
                <a:cubicBezTo>
                  <a:pt x="181092" y="422334"/>
                  <a:pt x="203254" y="444498"/>
                  <a:pt x="230480" y="444498"/>
                </a:cubicBezTo>
                <a:close/>
                <a:moveTo>
                  <a:pt x="148166" y="98777"/>
                </a:moveTo>
                <a:cubicBezTo>
                  <a:pt x="148166" y="62460"/>
                  <a:pt x="177699" y="32926"/>
                  <a:pt x="214017" y="32926"/>
                </a:cubicBezTo>
                <a:cubicBezTo>
                  <a:pt x="250334" y="32926"/>
                  <a:pt x="279869" y="62460"/>
                  <a:pt x="279869" y="98777"/>
                </a:cubicBezTo>
                <a:lnTo>
                  <a:pt x="279869" y="148166"/>
                </a:lnTo>
                <a:cubicBezTo>
                  <a:pt x="279869" y="184483"/>
                  <a:pt x="250334" y="214017"/>
                  <a:pt x="214017" y="214017"/>
                </a:cubicBezTo>
                <a:cubicBezTo>
                  <a:pt x="177699" y="214017"/>
                  <a:pt x="148166" y="184483"/>
                  <a:pt x="148166" y="148166"/>
                </a:cubicBezTo>
                <a:close/>
                <a:moveTo>
                  <a:pt x="49389" y="345720"/>
                </a:moveTo>
                <a:cubicBezTo>
                  <a:pt x="40305" y="345720"/>
                  <a:pt x="32926" y="338341"/>
                  <a:pt x="32926" y="329257"/>
                </a:cubicBezTo>
                <a:cubicBezTo>
                  <a:pt x="32926" y="320174"/>
                  <a:pt x="40305" y="312795"/>
                  <a:pt x="49389" y="312795"/>
                </a:cubicBezTo>
                <a:lnTo>
                  <a:pt x="134340" y="312795"/>
                </a:lnTo>
                <a:cubicBezTo>
                  <a:pt x="132627" y="326292"/>
                  <a:pt x="131703" y="339892"/>
                  <a:pt x="131703" y="353493"/>
                </a:cubicBezTo>
                <a:lnTo>
                  <a:pt x="131703" y="510349"/>
                </a:lnTo>
                <a:cubicBezTo>
                  <a:pt x="131703" y="528508"/>
                  <a:pt x="146470" y="543275"/>
                  <a:pt x="164629" y="543275"/>
                </a:cubicBezTo>
                <a:lnTo>
                  <a:pt x="329257" y="543275"/>
                </a:lnTo>
                <a:lnTo>
                  <a:pt x="329257" y="576201"/>
                </a:lnTo>
                <a:lnTo>
                  <a:pt x="148166" y="576201"/>
                </a:lnTo>
                <a:cubicBezTo>
                  <a:pt x="120939" y="576201"/>
                  <a:pt x="98777" y="554037"/>
                  <a:pt x="98777" y="526812"/>
                </a:cubicBezTo>
                <a:lnTo>
                  <a:pt x="98777" y="345720"/>
                </a:lnTo>
                <a:close/>
                <a:moveTo>
                  <a:pt x="209146" y="609126"/>
                </a:moveTo>
                <a:lnTo>
                  <a:pt x="329257" y="609126"/>
                </a:lnTo>
                <a:lnTo>
                  <a:pt x="329257" y="642052"/>
                </a:lnTo>
                <a:lnTo>
                  <a:pt x="197394" y="642052"/>
                </a:lnTo>
                <a:close/>
                <a:moveTo>
                  <a:pt x="106462" y="798795"/>
                </a:moveTo>
                <a:cubicBezTo>
                  <a:pt x="104766" y="803522"/>
                  <a:pt x="100272" y="806681"/>
                  <a:pt x="94187" y="806681"/>
                </a:cubicBezTo>
                <a:cubicBezTo>
                  <a:pt x="87636" y="806681"/>
                  <a:pt x="82314" y="801359"/>
                  <a:pt x="82314" y="794807"/>
                </a:cubicBezTo>
                <a:cubicBezTo>
                  <a:pt x="82314" y="793562"/>
                  <a:pt x="82531" y="792243"/>
                  <a:pt x="82909" y="791053"/>
                </a:cubicBezTo>
                <a:lnTo>
                  <a:pt x="143704" y="608667"/>
                </a:lnTo>
                <a:cubicBezTo>
                  <a:pt x="145216" y="608764"/>
                  <a:pt x="146638" y="609126"/>
                  <a:pt x="148166" y="609126"/>
                </a:cubicBezTo>
                <a:lnTo>
                  <a:pt x="174194" y="609126"/>
                </a:lnTo>
                <a:close/>
                <a:moveTo>
                  <a:pt x="173881" y="707903"/>
                </a:moveTo>
                <a:lnTo>
                  <a:pt x="185633" y="674978"/>
                </a:lnTo>
                <a:lnTo>
                  <a:pt x="329257" y="674978"/>
                </a:lnTo>
                <a:lnTo>
                  <a:pt x="329257" y="707903"/>
                </a:lnTo>
                <a:close/>
                <a:moveTo>
                  <a:pt x="642052" y="806681"/>
                </a:moveTo>
                <a:lnTo>
                  <a:pt x="362183" y="806681"/>
                </a:lnTo>
                <a:lnTo>
                  <a:pt x="362183" y="510349"/>
                </a:lnTo>
                <a:lnTo>
                  <a:pt x="642052" y="510349"/>
                </a:lnTo>
                <a:close/>
                <a:moveTo>
                  <a:pt x="674978" y="477423"/>
                </a:moveTo>
                <a:lnTo>
                  <a:pt x="362183" y="477423"/>
                </a:lnTo>
                <a:lnTo>
                  <a:pt x="362183" y="444498"/>
                </a:lnTo>
                <a:lnTo>
                  <a:pt x="674978" y="444498"/>
                </a:lnTo>
                <a:close/>
              </a:path>
            </a:pathLst>
          </a:custGeom>
          <a:gradFill flip="none" rotWithShape="1">
            <a:gsLst>
              <a:gs pos="100000">
                <a:srgbClr val="F2F7FC">
                  <a:alpha val="40000"/>
                </a:srgbClr>
              </a:gs>
              <a:gs pos="0">
                <a:srgbClr val="F2F7FC">
                  <a:alpha val="85000"/>
                </a:srgbClr>
              </a:gs>
            </a:gsLst>
            <a:lin ang="5400000" scaled="1"/>
            <a:tileRect/>
          </a:gradFill>
          <a:ln w="2055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88" name="任意多边形: 形状 87">
            <a:extLst>
              <a:ext uri="{FF2B5EF4-FFF2-40B4-BE49-F238E27FC236}">
                <a16:creationId xmlns:a16="http://schemas.microsoft.com/office/drawing/2014/main" id="{DF5EC2F7-0E93-E34E-B7E0-BC931C787B3D}"/>
              </a:ext>
            </a:extLst>
          </p:cNvPr>
          <p:cNvSpPr/>
          <p:nvPr/>
        </p:nvSpPr>
        <p:spPr>
          <a:xfrm>
            <a:off x="6160284" y="2887737"/>
            <a:ext cx="235704" cy="664247"/>
          </a:xfrm>
          <a:custGeom>
            <a:avLst/>
            <a:gdLst>
              <a:gd name="connsiteX0" fmla="*/ 308413 w 362183"/>
              <a:gd name="connsiteY0" fmla="*/ 225360 h 1020681"/>
              <a:gd name="connsiteX1" fmla="*/ 345720 w 362183"/>
              <a:gd name="connsiteY1" fmla="*/ 148166 h 1020681"/>
              <a:gd name="connsiteX2" fmla="*/ 345720 w 362183"/>
              <a:gd name="connsiteY2" fmla="*/ 98777 h 1020681"/>
              <a:gd name="connsiteX3" fmla="*/ 246943 w 362183"/>
              <a:gd name="connsiteY3" fmla="*/ 0 h 1020681"/>
              <a:gd name="connsiteX4" fmla="*/ 148166 w 362183"/>
              <a:gd name="connsiteY4" fmla="*/ 98777 h 1020681"/>
              <a:gd name="connsiteX5" fmla="*/ 148166 w 362183"/>
              <a:gd name="connsiteY5" fmla="*/ 148166 h 1020681"/>
              <a:gd name="connsiteX6" fmla="*/ 200763 w 362183"/>
              <a:gd name="connsiteY6" fmla="*/ 235415 h 1020681"/>
              <a:gd name="connsiteX7" fmla="*/ 175723 w 362183"/>
              <a:gd name="connsiteY7" fmla="*/ 264299 h 1020681"/>
              <a:gd name="connsiteX8" fmla="*/ 136117 w 362183"/>
              <a:gd name="connsiteY8" fmla="*/ 378630 h 1020681"/>
              <a:gd name="connsiteX9" fmla="*/ 49389 w 362183"/>
              <a:gd name="connsiteY9" fmla="*/ 378630 h 1020681"/>
              <a:gd name="connsiteX10" fmla="*/ 0 w 362183"/>
              <a:gd name="connsiteY10" fmla="*/ 428018 h 1020681"/>
              <a:gd name="connsiteX11" fmla="*/ 49389 w 362183"/>
              <a:gd name="connsiteY11" fmla="*/ 477407 h 1020681"/>
              <a:gd name="connsiteX12" fmla="*/ 131703 w 362183"/>
              <a:gd name="connsiteY12" fmla="*/ 477407 h 1020681"/>
              <a:gd name="connsiteX13" fmla="*/ 131703 w 362183"/>
              <a:gd name="connsiteY13" fmla="*/ 576184 h 1020681"/>
              <a:gd name="connsiteX14" fmla="*/ 164629 w 362183"/>
              <a:gd name="connsiteY14" fmla="*/ 576184 h 1020681"/>
              <a:gd name="connsiteX15" fmla="*/ 164629 w 362183"/>
              <a:gd name="connsiteY15" fmla="*/ 1020682 h 1020681"/>
              <a:gd name="connsiteX16" fmla="*/ 362183 w 362183"/>
              <a:gd name="connsiteY16" fmla="*/ 1020682 h 1020681"/>
              <a:gd name="connsiteX17" fmla="*/ 362183 w 362183"/>
              <a:gd name="connsiteY17" fmla="*/ 313815 h 1020681"/>
              <a:gd name="connsiteX18" fmla="*/ 308413 w 362183"/>
              <a:gd name="connsiteY18" fmla="*/ 225360 h 1020681"/>
              <a:gd name="connsiteX19" fmla="*/ 181092 w 362183"/>
              <a:gd name="connsiteY19" fmla="*/ 148166 h 1020681"/>
              <a:gd name="connsiteX20" fmla="*/ 181092 w 362183"/>
              <a:gd name="connsiteY20" fmla="*/ 98777 h 1020681"/>
              <a:gd name="connsiteX21" fmla="*/ 246943 w 362183"/>
              <a:gd name="connsiteY21" fmla="*/ 32926 h 1020681"/>
              <a:gd name="connsiteX22" fmla="*/ 312795 w 362183"/>
              <a:gd name="connsiteY22" fmla="*/ 98777 h 1020681"/>
              <a:gd name="connsiteX23" fmla="*/ 312795 w 362183"/>
              <a:gd name="connsiteY23" fmla="*/ 148166 h 1020681"/>
              <a:gd name="connsiteX24" fmla="*/ 246943 w 362183"/>
              <a:gd name="connsiteY24" fmla="*/ 214017 h 1020681"/>
              <a:gd name="connsiteX25" fmla="*/ 181092 w 362183"/>
              <a:gd name="connsiteY25" fmla="*/ 148166 h 1020681"/>
              <a:gd name="connsiteX26" fmla="*/ 197554 w 362183"/>
              <a:gd name="connsiteY26" fmla="*/ 293992 h 1020681"/>
              <a:gd name="connsiteX27" fmla="*/ 197554 w 362183"/>
              <a:gd name="connsiteY27" fmla="*/ 378646 h 1020681"/>
              <a:gd name="connsiteX28" fmla="*/ 169436 w 362183"/>
              <a:gd name="connsiteY28" fmla="*/ 378646 h 1020681"/>
              <a:gd name="connsiteX29" fmla="*/ 197554 w 362183"/>
              <a:gd name="connsiteY29" fmla="*/ 293992 h 1020681"/>
              <a:gd name="connsiteX30" fmla="*/ 32926 w 362183"/>
              <a:gd name="connsiteY30" fmla="*/ 428035 h 1020681"/>
              <a:gd name="connsiteX31" fmla="*/ 49389 w 362183"/>
              <a:gd name="connsiteY31" fmla="*/ 411572 h 1020681"/>
              <a:gd name="connsiteX32" fmla="*/ 230480 w 362183"/>
              <a:gd name="connsiteY32" fmla="*/ 411572 h 1020681"/>
              <a:gd name="connsiteX33" fmla="*/ 230480 w 362183"/>
              <a:gd name="connsiteY33" fmla="*/ 263406 h 1020681"/>
              <a:gd name="connsiteX34" fmla="*/ 234283 w 362183"/>
              <a:gd name="connsiteY34" fmla="*/ 253277 h 1020681"/>
              <a:gd name="connsiteX35" fmla="*/ 251686 w 362183"/>
              <a:gd name="connsiteY35" fmla="*/ 247900 h 1020681"/>
              <a:gd name="connsiteX36" fmla="*/ 263406 w 362183"/>
              <a:gd name="connsiteY36" fmla="*/ 263406 h 1020681"/>
              <a:gd name="connsiteX37" fmla="*/ 263406 w 362183"/>
              <a:gd name="connsiteY37" fmla="*/ 428035 h 1020681"/>
              <a:gd name="connsiteX38" fmla="*/ 246943 w 362183"/>
              <a:gd name="connsiteY38" fmla="*/ 444498 h 1020681"/>
              <a:gd name="connsiteX39" fmla="*/ 49389 w 362183"/>
              <a:gd name="connsiteY39" fmla="*/ 444498 h 1020681"/>
              <a:gd name="connsiteX40" fmla="*/ 32926 w 362183"/>
              <a:gd name="connsiteY40" fmla="*/ 428035 h 1020681"/>
              <a:gd name="connsiteX41" fmla="*/ 246943 w 362183"/>
              <a:gd name="connsiteY41" fmla="*/ 477423 h 1020681"/>
              <a:gd name="connsiteX42" fmla="*/ 296332 w 362183"/>
              <a:gd name="connsiteY42" fmla="*/ 428035 h 1020681"/>
              <a:gd name="connsiteX43" fmla="*/ 296332 w 362183"/>
              <a:gd name="connsiteY43" fmla="*/ 263406 h 1020681"/>
              <a:gd name="connsiteX44" fmla="*/ 295593 w 362183"/>
              <a:gd name="connsiteY44" fmla="*/ 256131 h 1020681"/>
              <a:gd name="connsiteX45" fmla="*/ 329257 w 362183"/>
              <a:gd name="connsiteY45" fmla="*/ 313815 h 1020681"/>
              <a:gd name="connsiteX46" fmla="*/ 329257 w 362183"/>
              <a:gd name="connsiteY46" fmla="*/ 543275 h 1020681"/>
              <a:gd name="connsiteX47" fmla="*/ 164629 w 362183"/>
              <a:gd name="connsiteY47" fmla="*/ 543275 h 1020681"/>
              <a:gd name="connsiteX48" fmla="*/ 164629 w 362183"/>
              <a:gd name="connsiteY48" fmla="*/ 477423 h 1020681"/>
              <a:gd name="connsiteX49" fmla="*/ 197554 w 362183"/>
              <a:gd name="connsiteY49" fmla="*/ 576201 h 1020681"/>
              <a:gd name="connsiteX50" fmla="*/ 230480 w 362183"/>
              <a:gd name="connsiteY50" fmla="*/ 576201 h 1020681"/>
              <a:gd name="connsiteX51" fmla="*/ 230480 w 362183"/>
              <a:gd name="connsiteY51" fmla="*/ 987772 h 1020681"/>
              <a:gd name="connsiteX52" fmla="*/ 197554 w 362183"/>
              <a:gd name="connsiteY52" fmla="*/ 987772 h 1020681"/>
              <a:gd name="connsiteX53" fmla="*/ 263406 w 362183"/>
              <a:gd name="connsiteY53" fmla="*/ 987772 h 1020681"/>
              <a:gd name="connsiteX54" fmla="*/ 263406 w 362183"/>
              <a:gd name="connsiteY54" fmla="*/ 576201 h 1020681"/>
              <a:gd name="connsiteX55" fmla="*/ 329257 w 362183"/>
              <a:gd name="connsiteY55" fmla="*/ 576201 h 1020681"/>
              <a:gd name="connsiteX56" fmla="*/ 329257 w 362183"/>
              <a:gd name="connsiteY56" fmla="*/ 987772 h 1020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362183" h="1020681">
                <a:moveTo>
                  <a:pt x="308413" y="225360"/>
                </a:moveTo>
                <a:cubicBezTo>
                  <a:pt x="331099" y="207249"/>
                  <a:pt x="345720" y="179395"/>
                  <a:pt x="345720" y="148166"/>
                </a:cubicBezTo>
                <a:lnTo>
                  <a:pt x="345720" y="98777"/>
                </a:lnTo>
                <a:cubicBezTo>
                  <a:pt x="345720" y="44300"/>
                  <a:pt x="301421" y="0"/>
                  <a:pt x="246943" y="0"/>
                </a:cubicBezTo>
                <a:cubicBezTo>
                  <a:pt x="192465" y="0"/>
                  <a:pt x="148166" y="44300"/>
                  <a:pt x="148166" y="98777"/>
                </a:cubicBezTo>
                <a:lnTo>
                  <a:pt x="148166" y="148166"/>
                </a:lnTo>
                <a:cubicBezTo>
                  <a:pt x="148166" y="185947"/>
                  <a:pt x="169516" y="218824"/>
                  <a:pt x="200763" y="235415"/>
                </a:cubicBezTo>
                <a:cubicBezTo>
                  <a:pt x="190786" y="243253"/>
                  <a:pt x="182193" y="252973"/>
                  <a:pt x="175723" y="264299"/>
                </a:cubicBezTo>
                <a:cubicBezTo>
                  <a:pt x="155393" y="299869"/>
                  <a:pt x="142371" y="338366"/>
                  <a:pt x="136117" y="378630"/>
                </a:cubicBezTo>
                <a:lnTo>
                  <a:pt x="49389" y="378630"/>
                </a:lnTo>
                <a:cubicBezTo>
                  <a:pt x="22163" y="378630"/>
                  <a:pt x="0" y="400793"/>
                  <a:pt x="0" y="428018"/>
                </a:cubicBezTo>
                <a:cubicBezTo>
                  <a:pt x="0" y="455246"/>
                  <a:pt x="22163" y="477407"/>
                  <a:pt x="49389" y="477407"/>
                </a:cubicBezTo>
                <a:lnTo>
                  <a:pt x="131703" y="477407"/>
                </a:lnTo>
                <a:lnTo>
                  <a:pt x="131703" y="576184"/>
                </a:lnTo>
                <a:lnTo>
                  <a:pt x="164629" y="576184"/>
                </a:lnTo>
                <a:lnTo>
                  <a:pt x="164629" y="1020682"/>
                </a:lnTo>
                <a:lnTo>
                  <a:pt x="362183" y="1020682"/>
                </a:lnTo>
                <a:lnTo>
                  <a:pt x="362183" y="313815"/>
                </a:lnTo>
                <a:cubicBezTo>
                  <a:pt x="362183" y="275391"/>
                  <a:pt x="340318" y="242039"/>
                  <a:pt x="308413" y="225360"/>
                </a:cubicBezTo>
                <a:close/>
                <a:moveTo>
                  <a:pt x="181092" y="148166"/>
                </a:moveTo>
                <a:lnTo>
                  <a:pt x="181092" y="98777"/>
                </a:lnTo>
                <a:cubicBezTo>
                  <a:pt x="181092" y="62459"/>
                  <a:pt x="210626" y="32926"/>
                  <a:pt x="246943" y="32926"/>
                </a:cubicBezTo>
                <a:cubicBezTo>
                  <a:pt x="283260" y="32926"/>
                  <a:pt x="312795" y="62459"/>
                  <a:pt x="312795" y="98777"/>
                </a:cubicBezTo>
                <a:lnTo>
                  <a:pt x="312795" y="148166"/>
                </a:lnTo>
                <a:cubicBezTo>
                  <a:pt x="312795" y="184484"/>
                  <a:pt x="283260" y="214017"/>
                  <a:pt x="246943" y="214017"/>
                </a:cubicBezTo>
                <a:cubicBezTo>
                  <a:pt x="210626" y="214017"/>
                  <a:pt x="181092" y="184484"/>
                  <a:pt x="181092" y="148166"/>
                </a:cubicBezTo>
                <a:close/>
                <a:moveTo>
                  <a:pt x="197554" y="293992"/>
                </a:moveTo>
                <a:lnTo>
                  <a:pt x="197554" y="378646"/>
                </a:lnTo>
                <a:lnTo>
                  <a:pt x="169436" y="378646"/>
                </a:lnTo>
                <a:cubicBezTo>
                  <a:pt x="174539" y="349097"/>
                  <a:pt x="183954" y="320761"/>
                  <a:pt x="197554" y="293992"/>
                </a:cubicBezTo>
                <a:close/>
                <a:moveTo>
                  <a:pt x="32926" y="428035"/>
                </a:moveTo>
                <a:cubicBezTo>
                  <a:pt x="32926" y="418951"/>
                  <a:pt x="40305" y="411572"/>
                  <a:pt x="49389" y="411572"/>
                </a:cubicBezTo>
                <a:lnTo>
                  <a:pt x="230480" y="411572"/>
                </a:lnTo>
                <a:lnTo>
                  <a:pt x="230480" y="263406"/>
                </a:lnTo>
                <a:cubicBezTo>
                  <a:pt x="230480" y="259523"/>
                  <a:pt x="232032" y="256098"/>
                  <a:pt x="234283" y="253277"/>
                </a:cubicBezTo>
                <a:cubicBezTo>
                  <a:pt x="239782" y="250730"/>
                  <a:pt x="245624" y="248888"/>
                  <a:pt x="251686" y="247900"/>
                </a:cubicBezTo>
                <a:cubicBezTo>
                  <a:pt x="258414" y="249974"/>
                  <a:pt x="263406" y="256010"/>
                  <a:pt x="263406" y="263406"/>
                </a:cubicBezTo>
                <a:lnTo>
                  <a:pt x="263406" y="428035"/>
                </a:lnTo>
                <a:cubicBezTo>
                  <a:pt x="263406" y="437118"/>
                  <a:pt x="256026" y="444498"/>
                  <a:pt x="246943" y="444498"/>
                </a:cubicBezTo>
                <a:lnTo>
                  <a:pt x="49389" y="444498"/>
                </a:lnTo>
                <a:cubicBezTo>
                  <a:pt x="40305" y="444498"/>
                  <a:pt x="32926" y="437118"/>
                  <a:pt x="32926" y="428035"/>
                </a:cubicBezTo>
                <a:close/>
                <a:moveTo>
                  <a:pt x="246943" y="477423"/>
                </a:moveTo>
                <a:cubicBezTo>
                  <a:pt x="274169" y="477423"/>
                  <a:pt x="296332" y="455260"/>
                  <a:pt x="296332" y="428035"/>
                </a:cubicBezTo>
                <a:lnTo>
                  <a:pt x="296332" y="263406"/>
                </a:lnTo>
                <a:cubicBezTo>
                  <a:pt x="296332" y="260922"/>
                  <a:pt x="295953" y="258519"/>
                  <a:pt x="295593" y="256131"/>
                </a:cubicBezTo>
                <a:cubicBezTo>
                  <a:pt x="315608" y="267682"/>
                  <a:pt x="329257" y="289088"/>
                  <a:pt x="329257" y="313815"/>
                </a:cubicBezTo>
                <a:lnTo>
                  <a:pt x="329257" y="543275"/>
                </a:lnTo>
                <a:lnTo>
                  <a:pt x="164629" y="543275"/>
                </a:lnTo>
                <a:lnTo>
                  <a:pt x="164629" y="477423"/>
                </a:lnTo>
                <a:close/>
                <a:moveTo>
                  <a:pt x="197554" y="576201"/>
                </a:moveTo>
                <a:lnTo>
                  <a:pt x="230480" y="576201"/>
                </a:lnTo>
                <a:lnTo>
                  <a:pt x="230480" y="987772"/>
                </a:lnTo>
                <a:lnTo>
                  <a:pt x="197554" y="987772"/>
                </a:lnTo>
                <a:close/>
                <a:moveTo>
                  <a:pt x="263406" y="987772"/>
                </a:moveTo>
                <a:lnTo>
                  <a:pt x="263406" y="576201"/>
                </a:lnTo>
                <a:lnTo>
                  <a:pt x="329257" y="576201"/>
                </a:lnTo>
                <a:lnTo>
                  <a:pt x="329257" y="987772"/>
                </a:lnTo>
                <a:close/>
              </a:path>
            </a:pathLst>
          </a:custGeom>
          <a:gradFill flip="none" rotWithShape="1">
            <a:gsLst>
              <a:gs pos="100000">
                <a:srgbClr val="F2F7FC">
                  <a:alpha val="40000"/>
                </a:srgbClr>
              </a:gs>
              <a:gs pos="0">
                <a:srgbClr val="F2F7FC">
                  <a:alpha val="85000"/>
                </a:srgbClr>
              </a:gs>
            </a:gsLst>
            <a:lin ang="5400000" scaled="1"/>
            <a:tileRect/>
          </a:gradFill>
          <a:ln w="2055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89" name="任意多边形: 形状 88">
            <a:extLst>
              <a:ext uri="{FF2B5EF4-FFF2-40B4-BE49-F238E27FC236}">
                <a16:creationId xmlns:a16="http://schemas.microsoft.com/office/drawing/2014/main" id="{663E3135-6386-C344-9D63-7D51F266AE5E}"/>
              </a:ext>
            </a:extLst>
          </p:cNvPr>
          <p:cNvSpPr/>
          <p:nvPr/>
        </p:nvSpPr>
        <p:spPr>
          <a:xfrm>
            <a:off x="6170998" y="2930592"/>
            <a:ext cx="21427" cy="21427"/>
          </a:xfrm>
          <a:custGeom>
            <a:avLst/>
            <a:gdLst>
              <a:gd name="connsiteX0" fmla="*/ 0 w 32925"/>
              <a:gd name="connsiteY0" fmla="*/ 0 h 32925"/>
              <a:gd name="connsiteX1" fmla="*/ 32926 w 32925"/>
              <a:gd name="connsiteY1" fmla="*/ 0 h 32925"/>
              <a:gd name="connsiteX2" fmla="*/ 32926 w 32925"/>
              <a:gd name="connsiteY2" fmla="*/ 32926 h 32925"/>
              <a:gd name="connsiteX3" fmla="*/ 0 w 32925"/>
              <a:gd name="connsiteY3" fmla="*/ 32926 h 32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925" h="32925">
                <a:moveTo>
                  <a:pt x="0" y="0"/>
                </a:moveTo>
                <a:lnTo>
                  <a:pt x="32926" y="0"/>
                </a:lnTo>
                <a:lnTo>
                  <a:pt x="32926" y="32926"/>
                </a:lnTo>
                <a:lnTo>
                  <a:pt x="0" y="32926"/>
                </a:lnTo>
                <a:close/>
              </a:path>
            </a:pathLst>
          </a:custGeom>
          <a:gradFill flip="none" rotWithShape="1">
            <a:gsLst>
              <a:gs pos="100000">
                <a:srgbClr val="F2F7FC">
                  <a:alpha val="40000"/>
                </a:srgbClr>
              </a:gs>
              <a:gs pos="0">
                <a:srgbClr val="F2F7FC">
                  <a:alpha val="85000"/>
                </a:srgbClr>
              </a:gs>
            </a:gsLst>
            <a:lin ang="5400000" scaled="1"/>
            <a:tileRect/>
          </a:gradFill>
          <a:ln w="2055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90" name="任意多边形: 形状 89">
            <a:extLst>
              <a:ext uri="{FF2B5EF4-FFF2-40B4-BE49-F238E27FC236}">
                <a16:creationId xmlns:a16="http://schemas.microsoft.com/office/drawing/2014/main" id="{157A7761-9F0A-7A4D-B1D6-DECB127EA6E9}"/>
              </a:ext>
            </a:extLst>
          </p:cNvPr>
          <p:cNvSpPr/>
          <p:nvPr/>
        </p:nvSpPr>
        <p:spPr>
          <a:xfrm>
            <a:off x="6128142" y="2930592"/>
            <a:ext cx="21427" cy="21427"/>
          </a:xfrm>
          <a:custGeom>
            <a:avLst/>
            <a:gdLst>
              <a:gd name="connsiteX0" fmla="*/ 0 w 32925"/>
              <a:gd name="connsiteY0" fmla="*/ 0 h 32925"/>
              <a:gd name="connsiteX1" fmla="*/ 32926 w 32925"/>
              <a:gd name="connsiteY1" fmla="*/ 0 h 32925"/>
              <a:gd name="connsiteX2" fmla="*/ 32926 w 32925"/>
              <a:gd name="connsiteY2" fmla="*/ 32926 h 32925"/>
              <a:gd name="connsiteX3" fmla="*/ 0 w 32925"/>
              <a:gd name="connsiteY3" fmla="*/ 32926 h 32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925" h="32925">
                <a:moveTo>
                  <a:pt x="0" y="0"/>
                </a:moveTo>
                <a:lnTo>
                  <a:pt x="32926" y="0"/>
                </a:lnTo>
                <a:lnTo>
                  <a:pt x="32926" y="32926"/>
                </a:lnTo>
                <a:lnTo>
                  <a:pt x="0" y="32926"/>
                </a:lnTo>
                <a:close/>
              </a:path>
            </a:pathLst>
          </a:custGeom>
          <a:gradFill flip="none" rotWithShape="1">
            <a:gsLst>
              <a:gs pos="100000">
                <a:srgbClr val="F2F7FC">
                  <a:alpha val="40000"/>
                </a:srgbClr>
              </a:gs>
              <a:gs pos="0">
                <a:srgbClr val="F2F7FC">
                  <a:alpha val="85000"/>
                </a:srgbClr>
              </a:gs>
            </a:gsLst>
            <a:lin ang="5400000" scaled="1"/>
            <a:tileRect/>
          </a:gradFill>
          <a:ln w="2055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91" name="任意多边形: 形状 90">
            <a:extLst>
              <a:ext uri="{FF2B5EF4-FFF2-40B4-BE49-F238E27FC236}">
                <a16:creationId xmlns:a16="http://schemas.microsoft.com/office/drawing/2014/main" id="{57B2EEA6-BDD7-CE46-B8B9-A266BBFC1657}"/>
              </a:ext>
            </a:extLst>
          </p:cNvPr>
          <p:cNvSpPr/>
          <p:nvPr/>
        </p:nvSpPr>
        <p:spPr>
          <a:xfrm>
            <a:off x="6085287" y="2930592"/>
            <a:ext cx="21427" cy="21427"/>
          </a:xfrm>
          <a:custGeom>
            <a:avLst/>
            <a:gdLst>
              <a:gd name="connsiteX0" fmla="*/ 0 w 32925"/>
              <a:gd name="connsiteY0" fmla="*/ 0 h 32925"/>
              <a:gd name="connsiteX1" fmla="*/ 32926 w 32925"/>
              <a:gd name="connsiteY1" fmla="*/ 0 h 32925"/>
              <a:gd name="connsiteX2" fmla="*/ 32926 w 32925"/>
              <a:gd name="connsiteY2" fmla="*/ 32926 h 32925"/>
              <a:gd name="connsiteX3" fmla="*/ 0 w 32925"/>
              <a:gd name="connsiteY3" fmla="*/ 32926 h 32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925" h="32925">
                <a:moveTo>
                  <a:pt x="0" y="0"/>
                </a:moveTo>
                <a:lnTo>
                  <a:pt x="32926" y="0"/>
                </a:lnTo>
                <a:lnTo>
                  <a:pt x="32926" y="32926"/>
                </a:lnTo>
                <a:lnTo>
                  <a:pt x="0" y="32926"/>
                </a:lnTo>
                <a:close/>
              </a:path>
            </a:pathLst>
          </a:custGeom>
          <a:gradFill flip="none" rotWithShape="1">
            <a:gsLst>
              <a:gs pos="100000">
                <a:srgbClr val="F2F7FC">
                  <a:alpha val="40000"/>
                </a:srgbClr>
              </a:gs>
              <a:gs pos="0">
                <a:srgbClr val="F2F7FC">
                  <a:alpha val="85000"/>
                </a:srgbClr>
              </a:gs>
            </a:gsLst>
            <a:lin ang="5400000" scaled="1"/>
            <a:tileRect/>
          </a:gradFill>
          <a:ln w="2055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95" name="任意多边形: 形状 94">
            <a:extLst>
              <a:ext uri="{FF2B5EF4-FFF2-40B4-BE49-F238E27FC236}">
                <a16:creationId xmlns:a16="http://schemas.microsoft.com/office/drawing/2014/main" id="{C6842A57-9006-1844-A476-7F23ED4B6F08}"/>
              </a:ext>
            </a:extLst>
          </p:cNvPr>
          <p:cNvSpPr/>
          <p:nvPr/>
        </p:nvSpPr>
        <p:spPr>
          <a:xfrm>
            <a:off x="6042431" y="2887737"/>
            <a:ext cx="192849" cy="147498"/>
          </a:xfrm>
          <a:custGeom>
            <a:avLst/>
            <a:gdLst>
              <a:gd name="connsiteX0" fmla="*/ 197554 w 296331"/>
              <a:gd name="connsiteY0" fmla="*/ 226646 h 226646"/>
              <a:gd name="connsiteX1" fmla="*/ 197554 w 296331"/>
              <a:gd name="connsiteY1" fmla="*/ 164629 h 226646"/>
              <a:gd name="connsiteX2" fmla="*/ 296332 w 296331"/>
              <a:gd name="connsiteY2" fmla="*/ 164629 h 226646"/>
              <a:gd name="connsiteX3" fmla="*/ 296332 w 296331"/>
              <a:gd name="connsiteY3" fmla="*/ 0 h 226646"/>
              <a:gd name="connsiteX4" fmla="*/ 0 w 296331"/>
              <a:gd name="connsiteY4" fmla="*/ 0 h 226646"/>
              <a:gd name="connsiteX5" fmla="*/ 0 w 296331"/>
              <a:gd name="connsiteY5" fmla="*/ 164629 h 226646"/>
              <a:gd name="connsiteX6" fmla="*/ 94219 w 296331"/>
              <a:gd name="connsiteY6" fmla="*/ 164629 h 226646"/>
              <a:gd name="connsiteX7" fmla="*/ 32926 w 296331"/>
              <a:gd name="connsiteY7" fmla="*/ 32926 h 226646"/>
              <a:gd name="connsiteX8" fmla="*/ 263406 w 296331"/>
              <a:gd name="connsiteY8" fmla="*/ 32926 h 226646"/>
              <a:gd name="connsiteX9" fmla="*/ 263406 w 296331"/>
              <a:gd name="connsiteY9" fmla="*/ 131703 h 226646"/>
              <a:gd name="connsiteX10" fmla="*/ 164629 w 296331"/>
              <a:gd name="connsiteY10" fmla="*/ 131703 h 226646"/>
              <a:gd name="connsiteX11" fmla="*/ 164629 w 296331"/>
              <a:gd name="connsiteY11" fmla="*/ 168463 h 226646"/>
              <a:gd name="connsiteX12" fmla="*/ 103335 w 296331"/>
              <a:gd name="connsiteY12" fmla="*/ 131703 h 226646"/>
              <a:gd name="connsiteX13" fmla="*/ 32926 w 296331"/>
              <a:gd name="connsiteY13" fmla="*/ 131703 h 226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96331" h="226646">
                <a:moveTo>
                  <a:pt x="197554" y="226646"/>
                </a:moveTo>
                <a:lnTo>
                  <a:pt x="197554" y="164629"/>
                </a:lnTo>
                <a:lnTo>
                  <a:pt x="296332" y="164629"/>
                </a:lnTo>
                <a:lnTo>
                  <a:pt x="296332" y="0"/>
                </a:lnTo>
                <a:lnTo>
                  <a:pt x="0" y="0"/>
                </a:lnTo>
                <a:lnTo>
                  <a:pt x="0" y="164629"/>
                </a:lnTo>
                <a:lnTo>
                  <a:pt x="94219" y="164629"/>
                </a:lnTo>
                <a:close/>
                <a:moveTo>
                  <a:pt x="32926" y="32926"/>
                </a:moveTo>
                <a:lnTo>
                  <a:pt x="263406" y="32926"/>
                </a:lnTo>
                <a:lnTo>
                  <a:pt x="263406" y="131703"/>
                </a:lnTo>
                <a:lnTo>
                  <a:pt x="164629" y="131703"/>
                </a:lnTo>
                <a:lnTo>
                  <a:pt x="164629" y="168463"/>
                </a:lnTo>
                <a:lnTo>
                  <a:pt x="103335" y="131703"/>
                </a:lnTo>
                <a:lnTo>
                  <a:pt x="32926" y="131703"/>
                </a:lnTo>
                <a:close/>
              </a:path>
            </a:pathLst>
          </a:custGeom>
          <a:gradFill flip="none" rotWithShape="1">
            <a:gsLst>
              <a:gs pos="100000">
                <a:srgbClr val="F2F7FC">
                  <a:alpha val="40000"/>
                </a:srgbClr>
              </a:gs>
              <a:gs pos="0">
                <a:srgbClr val="F2F7FC">
                  <a:alpha val="85000"/>
                </a:srgbClr>
              </a:gs>
            </a:gsLst>
            <a:lin ang="5400000" scaled="1"/>
            <a:tileRect/>
          </a:gradFill>
          <a:ln w="2055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97" name="任意多边形: 形状 96">
            <a:extLst>
              <a:ext uri="{FF2B5EF4-FFF2-40B4-BE49-F238E27FC236}">
                <a16:creationId xmlns:a16="http://schemas.microsoft.com/office/drawing/2014/main" id="{5586C078-CE2B-F744-854B-4C88244DCEE2}"/>
              </a:ext>
            </a:extLst>
          </p:cNvPr>
          <p:cNvSpPr/>
          <p:nvPr/>
        </p:nvSpPr>
        <p:spPr>
          <a:xfrm>
            <a:off x="6031717" y="3102014"/>
            <a:ext cx="21427" cy="21427"/>
          </a:xfrm>
          <a:custGeom>
            <a:avLst/>
            <a:gdLst>
              <a:gd name="connsiteX0" fmla="*/ 0 w 32925"/>
              <a:gd name="connsiteY0" fmla="*/ 0 h 32925"/>
              <a:gd name="connsiteX1" fmla="*/ 32926 w 32925"/>
              <a:gd name="connsiteY1" fmla="*/ 0 h 32925"/>
              <a:gd name="connsiteX2" fmla="*/ 32926 w 32925"/>
              <a:gd name="connsiteY2" fmla="*/ 32926 h 32925"/>
              <a:gd name="connsiteX3" fmla="*/ 0 w 32925"/>
              <a:gd name="connsiteY3" fmla="*/ 32926 h 32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925" h="32925">
                <a:moveTo>
                  <a:pt x="0" y="0"/>
                </a:moveTo>
                <a:lnTo>
                  <a:pt x="32926" y="0"/>
                </a:lnTo>
                <a:lnTo>
                  <a:pt x="32926" y="32926"/>
                </a:lnTo>
                <a:lnTo>
                  <a:pt x="0" y="32926"/>
                </a:lnTo>
                <a:close/>
              </a:path>
            </a:pathLst>
          </a:custGeom>
          <a:gradFill flip="none" rotWithShape="1">
            <a:gsLst>
              <a:gs pos="100000">
                <a:srgbClr val="F2F7FC">
                  <a:alpha val="40000"/>
                </a:srgbClr>
              </a:gs>
              <a:gs pos="0">
                <a:srgbClr val="F2F7FC">
                  <a:alpha val="85000"/>
                </a:srgbClr>
              </a:gs>
            </a:gsLst>
            <a:lin ang="5400000" scaled="1"/>
            <a:tileRect/>
          </a:gradFill>
          <a:ln w="2055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98" name="任意多边形: 形状 97">
            <a:extLst>
              <a:ext uri="{FF2B5EF4-FFF2-40B4-BE49-F238E27FC236}">
                <a16:creationId xmlns:a16="http://schemas.microsoft.com/office/drawing/2014/main" id="{ACD02DDD-107B-C343-95EF-A74D87F6CDE2}"/>
              </a:ext>
            </a:extLst>
          </p:cNvPr>
          <p:cNvSpPr/>
          <p:nvPr/>
        </p:nvSpPr>
        <p:spPr>
          <a:xfrm>
            <a:off x="6074573" y="3102014"/>
            <a:ext cx="21427" cy="21427"/>
          </a:xfrm>
          <a:custGeom>
            <a:avLst/>
            <a:gdLst>
              <a:gd name="connsiteX0" fmla="*/ 0 w 32925"/>
              <a:gd name="connsiteY0" fmla="*/ 0 h 32925"/>
              <a:gd name="connsiteX1" fmla="*/ 32926 w 32925"/>
              <a:gd name="connsiteY1" fmla="*/ 0 h 32925"/>
              <a:gd name="connsiteX2" fmla="*/ 32926 w 32925"/>
              <a:gd name="connsiteY2" fmla="*/ 32926 h 32925"/>
              <a:gd name="connsiteX3" fmla="*/ 0 w 32925"/>
              <a:gd name="connsiteY3" fmla="*/ 32926 h 32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925" h="32925">
                <a:moveTo>
                  <a:pt x="0" y="0"/>
                </a:moveTo>
                <a:lnTo>
                  <a:pt x="32926" y="0"/>
                </a:lnTo>
                <a:lnTo>
                  <a:pt x="32926" y="32926"/>
                </a:lnTo>
                <a:lnTo>
                  <a:pt x="0" y="32926"/>
                </a:lnTo>
                <a:close/>
              </a:path>
            </a:pathLst>
          </a:custGeom>
          <a:gradFill flip="none" rotWithShape="1">
            <a:gsLst>
              <a:gs pos="100000">
                <a:srgbClr val="F2F7FC">
                  <a:alpha val="40000"/>
                </a:srgbClr>
              </a:gs>
              <a:gs pos="0">
                <a:srgbClr val="F2F7FC">
                  <a:alpha val="85000"/>
                </a:srgbClr>
              </a:gs>
            </a:gsLst>
            <a:lin ang="5400000" scaled="1"/>
            <a:tileRect/>
          </a:gradFill>
          <a:ln w="2055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99" name="任意多边形: 形状 98">
            <a:extLst>
              <a:ext uri="{FF2B5EF4-FFF2-40B4-BE49-F238E27FC236}">
                <a16:creationId xmlns:a16="http://schemas.microsoft.com/office/drawing/2014/main" id="{26AEA140-0730-894F-ACAE-26DFA35688B6}"/>
              </a:ext>
            </a:extLst>
          </p:cNvPr>
          <p:cNvSpPr/>
          <p:nvPr/>
        </p:nvSpPr>
        <p:spPr>
          <a:xfrm>
            <a:off x="5988862" y="3059158"/>
            <a:ext cx="149994" cy="137867"/>
          </a:xfrm>
          <a:custGeom>
            <a:avLst/>
            <a:gdLst>
              <a:gd name="connsiteX0" fmla="*/ 98777 w 230480"/>
              <a:gd name="connsiteY0" fmla="*/ 211846 h 211846"/>
              <a:gd name="connsiteX1" fmla="*/ 169621 w 230480"/>
              <a:gd name="connsiteY1" fmla="*/ 164629 h 211846"/>
              <a:gd name="connsiteX2" fmla="*/ 230480 w 230480"/>
              <a:gd name="connsiteY2" fmla="*/ 164629 h 211846"/>
              <a:gd name="connsiteX3" fmla="*/ 230480 w 230480"/>
              <a:gd name="connsiteY3" fmla="*/ 0 h 211846"/>
              <a:gd name="connsiteX4" fmla="*/ 0 w 230480"/>
              <a:gd name="connsiteY4" fmla="*/ 0 h 211846"/>
              <a:gd name="connsiteX5" fmla="*/ 0 w 230480"/>
              <a:gd name="connsiteY5" fmla="*/ 164629 h 211846"/>
              <a:gd name="connsiteX6" fmla="*/ 98777 w 230480"/>
              <a:gd name="connsiteY6" fmla="*/ 164629 h 211846"/>
              <a:gd name="connsiteX7" fmla="*/ 32926 w 230480"/>
              <a:gd name="connsiteY7" fmla="*/ 131703 h 211846"/>
              <a:gd name="connsiteX8" fmla="*/ 32926 w 230480"/>
              <a:gd name="connsiteY8" fmla="*/ 32926 h 211846"/>
              <a:gd name="connsiteX9" fmla="*/ 197554 w 230480"/>
              <a:gd name="connsiteY9" fmla="*/ 32926 h 211846"/>
              <a:gd name="connsiteX10" fmla="*/ 197554 w 230480"/>
              <a:gd name="connsiteY10" fmla="*/ 131703 h 211846"/>
              <a:gd name="connsiteX11" fmla="*/ 159636 w 230480"/>
              <a:gd name="connsiteY11" fmla="*/ 131703 h 211846"/>
              <a:gd name="connsiteX12" fmla="*/ 131703 w 230480"/>
              <a:gd name="connsiteY12" fmla="*/ 150337 h 211846"/>
              <a:gd name="connsiteX13" fmla="*/ 131703 w 230480"/>
              <a:gd name="connsiteY13" fmla="*/ 131703 h 211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30480" h="211846">
                <a:moveTo>
                  <a:pt x="98777" y="211846"/>
                </a:moveTo>
                <a:lnTo>
                  <a:pt x="169621" y="164629"/>
                </a:lnTo>
                <a:lnTo>
                  <a:pt x="230480" y="164629"/>
                </a:lnTo>
                <a:lnTo>
                  <a:pt x="230480" y="0"/>
                </a:lnTo>
                <a:lnTo>
                  <a:pt x="0" y="0"/>
                </a:lnTo>
                <a:lnTo>
                  <a:pt x="0" y="164629"/>
                </a:lnTo>
                <a:lnTo>
                  <a:pt x="98777" y="164629"/>
                </a:lnTo>
                <a:close/>
                <a:moveTo>
                  <a:pt x="32926" y="131703"/>
                </a:moveTo>
                <a:lnTo>
                  <a:pt x="32926" y="32926"/>
                </a:lnTo>
                <a:lnTo>
                  <a:pt x="197554" y="32926"/>
                </a:lnTo>
                <a:lnTo>
                  <a:pt x="197554" y="131703"/>
                </a:lnTo>
                <a:lnTo>
                  <a:pt x="159636" y="131703"/>
                </a:lnTo>
                <a:lnTo>
                  <a:pt x="131703" y="150337"/>
                </a:lnTo>
                <a:lnTo>
                  <a:pt x="131703" y="131703"/>
                </a:lnTo>
                <a:close/>
              </a:path>
            </a:pathLst>
          </a:custGeom>
          <a:gradFill flip="none" rotWithShape="1">
            <a:gsLst>
              <a:gs pos="100000">
                <a:srgbClr val="F2F7FC">
                  <a:alpha val="40000"/>
                </a:srgbClr>
              </a:gs>
              <a:gs pos="0">
                <a:srgbClr val="F2F7FC">
                  <a:alpha val="85000"/>
                </a:srgbClr>
              </a:gs>
            </a:gsLst>
            <a:lin ang="5400000" scaled="1"/>
            <a:tileRect/>
          </a:gradFill>
          <a:ln w="2055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01" name="椭圆 100">
            <a:extLst>
              <a:ext uri="{FF2B5EF4-FFF2-40B4-BE49-F238E27FC236}">
                <a16:creationId xmlns:a16="http://schemas.microsoft.com/office/drawing/2014/main" id="{2709EFC3-5177-1C41-B1F5-6C0321DC308B}"/>
              </a:ext>
            </a:extLst>
          </p:cNvPr>
          <p:cNvSpPr/>
          <p:nvPr/>
        </p:nvSpPr>
        <p:spPr>
          <a:xfrm>
            <a:off x="8730018" y="2407279"/>
            <a:ext cx="1661571" cy="1661572"/>
          </a:xfrm>
          <a:prstGeom prst="ellipse">
            <a:avLst/>
          </a:prstGeom>
          <a:solidFill>
            <a:srgbClr val="F2F7FC">
              <a:alpha val="13000"/>
            </a:srgbClr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02" name="椭圆 101">
            <a:extLst>
              <a:ext uri="{FF2B5EF4-FFF2-40B4-BE49-F238E27FC236}">
                <a16:creationId xmlns:a16="http://schemas.microsoft.com/office/drawing/2014/main" id="{1A72874B-6918-E244-96E5-ACA682669F67}"/>
              </a:ext>
            </a:extLst>
          </p:cNvPr>
          <p:cNvSpPr/>
          <p:nvPr/>
        </p:nvSpPr>
        <p:spPr>
          <a:xfrm>
            <a:off x="8654799" y="2335347"/>
            <a:ext cx="1812008" cy="1812008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rgbClr val="F2F7FC"/>
                </a:gs>
                <a:gs pos="100000">
                  <a:srgbClr val="F2F7FC">
                    <a:alpha val="0"/>
                  </a:srgbClr>
                </a:gs>
              </a:gsLst>
              <a:lin ang="54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03" name="椭圆 102">
            <a:extLst>
              <a:ext uri="{FF2B5EF4-FFF2-40B4-BE49-F238E27FC236}">
                <a16:creationId xmlns:a16="http://schemas.microsoft.com/office/drawing/2014/main" id="{FF121FD7-05D1-8242-99B4-9CE6EB537535}"/>
              </a:ext>
            </a:extLst>
          </p:cNvPr>
          <p:cNvSpPr/>
          <p:nvPr/>
        </p:nvSpPr>
        <p:spPr>
          <a:xfrm>
            <a:off x="8826371" y="2511265"/>
            <a:ext cx="1468864" cy="1453599"/>
          </a:xfrm>
          <a:prstGeom prst="ellipse">
            <a:avLst/>
          </a:prstGeom>
          <a:noFill/>
          <a:ln w="19050" cap="flat" cmpd="sng" algn="ctr">
            <a:gradFill flip="none" rotWithShape="1">
              <a:gsLst>
                <a:gs pos="0">
                  <a:srgbClr val="F2F7FC"/>
                </a:gs>
                <a:gs pos="100000">
                  <a:srgbClr val="F2F7FC">
                    <a:alpha val="0"/>
                  </a:srgbClr>
                </a:gs>
              </a:gsLst>
              <a:lin ang="5400000" scaled="1"/>
              <a:tileRect/>
            </a:gra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04" name="矩形: 圆角 103">
            <a:extLst>
              <a:ext uri="{FF2B5EF4-FFF2-40B4-BE49-F238E27FC236}">
                <a16:creationId xmlns:a16="http://schemas.microsoft.com/office/drawing/2014/main" id="{E98D8B70-A09F-6D44-AFB8-35E8D7CED030}"/>
              </a:ext>
            </a:extLst>
          </p:cNvPr>
          <p:cNvSpPr/>
          <p:nvPr/>
        </p:nvSpPr>
        <p:spPr>
          <a:xfrm>
            <a:off x="8805015" y="4122707"/>
            <a:ext cx="1511576" cy="470514"/>
          </a:xfrm>
          <a:prstGeom prst="round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n-ea"/>
                <a:cs typeface="Times New Roman" panose="02020603050405020304" pitchFamily="18" charset="0"/>
              </a:rPr>
              <a:t>做大</a:t>
            </a:r>
          </a:p>
        </p:txBody>
      </p:sp>
      <p:sp>
        <p:nvSpPr>
          <p:cNvPr id="105" name="文本框 104">
            <a:extLst>
              <a:ext uri="{FF2B5EF4-FFF2-40B4-BE49-F238E27FC236}">
                <a16:creationId xmlns:a16="http://schemas.microsoft.com/office/drawing/2014/main" id="{6019A8A2-4A3F-464F-B5B7-9480A93515A7}"/>
              </a:ext>
            </a:extLst>
          </p:cNvPr>
          <p:cNvSpPr txBox="1"/>
          <p:nvPr/>
        </p:nvSpPr>
        <p:spPr>
          <a:xfrm>
            <a:off x="8264064" y="4729695"/>
            <a:ext cx="2593478" cy="124912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R="0" lvl="0" indent="0" algn="just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</a:defRPr>
            </a:lvl1pPr>
          </a:lstStyle>
          <a:p>
            <a:r>
              <a:rPr lang="zh-CN" altLang="en-US"/>
              <a:t>在做强的同时，努力争取在经营规模、市场份额等方面达到行业的领先水平，以至对行业有重大的影响。</a:t>
            </a:r>
            <a:endParaRPr lang="zh-CN" altLang="en-US" dirty="0"/>
          </a:p>
        </p:txBody>
      </p:sp>
      <p:sp>
        <p:nvSpPr>
          <p:cNvPr id="107" name="任意多边形: 形状 106">
            <a:extLst>
              <a:ext uri="{FF2B5EF4-FFF2-40B4-BE49-F238E27FC236}">
                <a16:creationId xmlns:a16="http://schemas.microsoft.com/office/drawing/2014/main" id="{FE47C787-E6BD-DE46-8F0B-1745552D4FB1}"/>
              </a:ext>
            </a:extLst>
          </p:cNvPr>
          <p:cNvSpPr/>
          <p:nvPr/>
        </p:nvSpPr>
        <p:spPr>
          <a:xfrm>
            <a:off x="9228674" y="3004447"/>
            <a:ext cx="460695" cy="546406"/>
          </a:xfrm>
          <a:custGeom>
            <a:avLst/>
            <a:gdLst>
              <a:gd name="connsiteX0" fmla="*/ 477423 w 707903"/>
              <a:gd name="connsiteY0" fmla="*/ 395109 h 839606"/>
              <a:gd name="connsiteX1" fmla="*/ 428035 w 707903"/>
              <a:gd name="connsiteY1" fmla="*/ 345720 h 839606"/>
              <a:gd name="connsiteX2" fmla="*/ 279869 w 707903"/>
              <a:gd name="connsiteY2" fmla="*/ 345720 h 839606"/>
              <a:gd name="connsiteX3" fmla="*/ 279869 w 707903"/>
              <a:gd name="connsiteY3" fmla="*/ 263406 h 839606"/>
              <a:gd name="connsiteX4" fmla="*/ 267522 w 707903"/>
              <a:gd name="connsiteY4" fmla="*/ 231075 h 839606"/>
              <a:gd name="connsiteX5" fmla="*/ 312795 w 707903"/>
              <a:gd name="connsiteY5" fmla="*/ 148166 h 839606"/>
              <a:gd name="connsiteX6" fmla="*/ 312795 w 707903"/>
              <a:gd name="connsiteY6" fmla="*/ 98777 h 839606"/>
              <a:gd name="connsiteX7" fmla="*/ 214017 w 707903"/>
              <a:gd name="connsiteY7" fmla="*/ 0 h 839606"/>
              <a:gd name="connsiteX8" fmla="*/ 115240 w 707903"/>
              <a:gd name="connsiteY8" fmla="*/ 98777 h 839606"/>
              <a:gd name="connsiteX9" fmla="*/ 115240 w 707903"/>
              <a:gd name="connsiteY9" fmla="*/ 148166 h 839606"/>
              <a:gd name="connsiteX10" fmla="*/ 156598 w 707903"/>
              <a:gd name="connsiteY10" fmla="*/ 228389 h 839606"/>
              <a:gd name="connsiteX11" fmla="*/ 140168 w 707903"/>
              <a:gd name="connsiteY11" fmla="*/ 279869 h 839606"/>
              <a:gd name="connsiteX12" fmla="*/ 49389 w 707903"/>
              <a:gd name="connsiteY12" fmla="*/ 279869 h 839606"/>
              <a:gd name="connsiteX13" fmla="*/ 0 w 707903"/>
              <a:gd name="connsiteY13" fmla="*/ 329257 h 839606"/>
              <a:gd name="connsiteX14" fmla="*/ 49389 w 707903"/>
              <a:gd name="connsiteY14" fmla="*/ 378646 h 839606"/>
              <a:gd name="connsiteX15" fmla="*/ 65851 w 707903"/>
              <a:gd name="connsiteY15" fmla="*/ 378646 h 839606"/>
              <a:gd name="connsiteX16" fmla="*/ 65851 w 707903"/>
              <a:gd name="connsiteY16" fmla="*/ 526812 h 839606"/>
              <a:gd name="connsiteX17" fmla="*/ 111816 w 707903"/>
              <a:gd name="connsiteY17" fmla="*/ 600284 h 839606"/>
              <a:gd name="connsiteX18" fmla="*/ 51664 w 707903"/>
              <a:gd name="connsiteY18" fmla="*/ 780700 h 839606"/>
              <a:gd name="connsiteX19" fmla="*/ 49389 w 707903"/>
              <a:gd name="connsiteY19" fmla="*/ 794807 h 839606"/>
              <a:gd name="connsiteX20" fmla="*/ 95272 w 707903"/>
              <a:gd name="connsiteY20" fmla="*/ 839606 h 839606"/>
              <a:gd name="connsiteX21" fmla="*/ 137451 w 707903"/>
              <a:gd name="connsiteY21" fmla="*/ 809872 h 839606"/>
              <a:gd name="connsiteX22" fmla="*/ 162113 w 707903"/>
              <a:gd name="connsiteY22" fmla="*/ 740829 h 839606"/>
              <a:gd name="connsiteX23" fmla="*/ 329257 w 707903"/>
              <a:gd name="connsiteY23" fmla="*/ 740829 h 839606"/>
              <a:gd name="connsiteX24" fmla="*/ 329257 w 707903"/>
              <a:gd name="connsiteY24" fmla="*/ 839606 h 839606"/>
              <a:gd name="connsiteX25" fmla="*/ 674978 w 707903"/>
              <a:gd name="connsiteY25" fmla="*/ 839606 h 839606"/>
              <a:gd name="connsiteX26" fmla="*/ 674978 w 707903"/>
              <a:gd name="connsiteY26" fmla="*/ 510349 h 839606"/>
              <a:gd name="connsiteX27" fmla="*/ 707903 w 707903"/>
              <a:gd name="connsiteY27" fmla="*/ 510349 h 839606"/>
              <a:gd name="connsiteX28" fmla="*/ 707903 w 707903"/>
              <a:gd name="connsiteY28" fmla="*/ 411572 h 839606"/>
              <a:gd name="connsiteX29" fmla="*/ 474392 w 707903"/>
              <a:gd name="connsiteY29" fmla="*/ 411572 h 839606"/>
              <a:gd name="connsiteX30" fmla="*/ 477423 w 707903"/>
              <a:gd name="connsiteY30" fmla="*/ 395109 h 839606"/>
              <a:gd name="connsiteX31" fmla="*/ 428035 w 707903"/>
              <a:gd name="connsiteY31" fmla="*/ 378646 h 839606"/>
              <a:gd name="connsiteX32" fmla="*/ 444498 w 707903"/>
              <a:gd name="connsiteY32" fmla="*/ 395109 h 839606"/>
              <a:gd name="connsiteX33" fmla="*/ 428035 w 707903"/>
              <a:gd name="connsiteY33" fmla="*/ 411572 h 839606"/>
              <a:gd name="connsiteX34" fmla="*/ 230480 w 707903"/>
              <a:gd name="connsiteY34" fmla="*/ 411572 h 839606"/>
              <a:gd name="connsiteX35" fmla="*/ 214017 w 707903"/>
              <a:gd name="connsiteY35" fmla="*/ 395109 h 839606"/>
              <a:gd name="connsiteX36" fmla="*/ 214017 w 707903"/>
              <a:gd name="connsiteY36" fmla="*/ 263406 h 839606"/>
              <a:gd name="connsiteX37" fmla="*/ 230480 w 707903"/>
              <a:gd name="connsiteY37" fmla="*/ 246943 h 839606"/>
              <a:gd name="connsiteX38" fmla="*/ 246943 w 707903"/>
              <a:gd name="connsiteY38" fmla="*/ 263406 h 839606"/>
              <a:gd name="connsiteX39" fmla="*/ 246943 w 707903"/>
              <a:gd name="connsiteY39" fmla="*/ 378646 h 839606"/>
              <a:gd name="connsiteX40" fmla="*/ 230480 w 707903"/>
              <a:gd name="connsiteY40" fmla="*/ 444498 h 839606"/>
              <a:gd name="connsiteX41" fmla="*/ 329257 w 707903"/>
              <a:gd name="connsiteY41" fmla="*/ 444498 h 839606"/>
              <a:gd name="connsiteX42" fmla="*/ 329257 w 707903"/>
              <a:gd name="connsiteY42" fmla="*/ 510349 h 839606"/>
              <a:gd name="connsiteX43" fmla="*/ 164629 w 707903"/>
              <a:gd name="connsiteY43" fmla="*/ 510349 h 839606"/>
              <a:gd name="connsiteX44" fmla="*/ 164629 w 707903"/>
              <a:gd name="connsiteY44" fmla="*/ 353493 h 839606"/>
              <a:gd name="connsiteX45" fmla="*/ 182080 w 707903"/>
              <a:gd name="connsiteY45" fmla="*/ 253590 h 839606"/>
              <a:gd name="connsiteX46" fmla="*/ 181092 w 707903"/>
              <a:gd name="connsiteY46" fmla="*/ 263406 h 839606"/>
              <a:gd name="connsiteX47" fmla="*/ 181092 w 707903"/>
              <a:gd name="connsiteY47" fmla="*/ 395109 h 839606"/>
              <a:gd name="connsiteX48" fmla="*/ 230480 w 707903"/>
              <a:gd name="connsiteY48" fmla="*/ 444498 h 839606"/>
              <a:gd name="connsiteX49" fmla="*/ 148166 w 707903"/>
              <a:gd name="connsiteY49" fmla="*/ 98777 h 839606"/>
              <a:gd name="connsiteX50" fmla="*/ 214017 w 707903"/>
              <a:gd name="connsiteY50" fmla="*/ 32926 h 839606"/>
              <a:gd name="connsiteX51" fmla="*/ 279869 w 707903"/>
              <a:gd name="connsiteY51" fmla="*/ 98777 h 839606"/>
              <a:gd name="connsiteX52" fmla="*/ 279869 w 707903"/>
              <a:gd name="connsiteY52" fmla="*/ 148166 h 839606"/>
              <a:gd name="connsiteX53" fmla="*/ 214017 w 707903"/>
              <a:gd name="connsiteY53" fmla="*/ 214017 h 839606"/>
              <a:gd name="connsiteX54" fmla="*/ 148166 w 707903"/>
              <a:gd name="connsiteY54" fmla="*/ 148166 h 839606"/>
              <a:gd name="connsiteX55" fmla="*/ 49389 w 707903"/>
              <a:gd name="connsiteY55" fmla="*/ 345720 h 839606"/>
              <a:gd name="connsiteX56" fmla="*/ 32926 w 707903"/>
              <a:gd name="connsiteY56" fmla="*/ 329257 h 839606"/>
              <a:gd name="connsiteX57" fmla="*/ 49389 w 707903"/>
              <a:gd name="connsiteY57" fmla="*/ 312795 h 839606"/>
              <a:gd name="connsiteX58" fmla="*/ 134340 w 707903"/>
              <a:gd name="connsiteY58" fmla="*/ 312795 h 839606"/>
              <a:gd name="connsiteX59" fmla="*/ 131703 w 707903"/>
              <a:gd name="connsiteY59" fmla="*/ 353493 h 839606"/>
              <a:gd name="connsiteX60" fmla="*/ 131703 w 707903"/>
              <a:gd name="connsiteY60" fmla="*/ 510349 h 839606"/>
              <a:gd name="connsiteX61" fmla="*/ 164629 w 707903"/>
              <a:gd name="connsiteY61" fmla="*/ 543275 h 839606"/>
              <a:gd name="connsiteX62" fmla="*/ 329257 w 707903"/>
              <a:gd name="connsiteY62" fmla="*/ 543275 h 839606"/>
              <a:gd name="connsiteX63" fmla="*/ 329257 w 707903"/>
              <a:gd name="connsiteY63" fmla="*/ 576201 h 839606"/>
              <a:gd name="connsiteX64" fmla="*/ 148166 w 707903"/>
              <a:gd name="connsiteY64" fmla="*/ 576201 h 839606"/>
              <a:gd name="connsiteX65" fmla="*/ 98777 w 707903"/>
              <a:gd name="connsiteY65" fmla="*/ 526812 h 839606"/>
              <a:gd name="connsiteX66" fmla="*/ 98777 w 707903"/>
              <a:gd name="connsiteY66" fmla="*/ 345720 h 839606"/>
              <a:gd name="connsiteX67" fmla="*/ 209146 w 707903"/>
              <a:gd name="connsiteY67" fmla="*/ 609126 h 839606"/>
              <a:gd name="connsiteX68" fmla="*/ 329257 w 707903"/>
              <a:gd name="connsiteY68" fmla="*/ 609126 h 839606"/>
              <a:gd name="connsiteX69" fmla="*/ 329257 w 707903"/>
              <a:gd name="connsiteY69" fmla="*/ 642052 h 839606"/>
              <a:gd name="connsiteX70" fmla="*/ 197394 w 707903"/>
              <a:gd name="connsiteY70" fmla="*/ 642052 h 839606"/>
              <a:gd name="connsiteX71" fmla="*/ 106462 w 707903"/>
              <a:gd name="connsiteY71" fmla="*/ 798795 h 839606"/>
              <a:gd name="connsiteX72" fmla="*/ 94187 w 707903"/>
              <a:gd name="connsiteY72" fmla="*/ 806681 h 839606"/>
              <a:gd name="connsiteX73" fmla="*/ 82314 w 707903"/>
              <a:gd name="connsiteY73" fmla="*/ 794807 h 839606"/>
              <a:gd name="connsiteX74" fmla="*/ 82909 w 707903"/>
              <a:gd name="connsiteY74" fmla="*/ 791053 h 839606"/>
              <a:gd name="connsiteX75" fmla="*/ 143704 w 707903"/>
              <a:gd name="connsiteY75" fmla="*/ 608667 h 839606"/>
              <a:gd name="connsiteX76" fmla="*/ 148166 w 707903"/>
              <a:gd name="connsiteY76" fmla="*/ 609126 h 839606"/>
              <a:gd name="connsiteX77" fmla="*/ 174194 w 707903"/>
              <a:gd name="connsiteY77" fmla="*/ 609126 h 839606"/>
              <a:gd name="connsiteX78" fmla="*/ 173881 w 707903"/>
              <a:gd name="connsiteY78" fmla="*/ 707903 h 839606"/>
              <a:gd name="connsiteX79" fmla="*/ 185633 w 707903"/>
              <a:gd name="connsiteY79" fmla="*/ 674978 h 839606"/>
              <a:gd name="connsiteX80" fmla="*/ 329257 w 707903"/>
              <a:gd name="connsiteY80" fmla="*/ 674978 h 839606"/>
              <a:gd name="connsiteX81" fmla="*/ 329257 w 707903"/>
              <a:gd name="connsiteY81" fmla="*/ 707903 h 839606"/>
              <a:gd name="connsiteX82" fmla="*/ 642052 w 707903"/>
              <a:gd name="connsiteY82" fmla="*/ 806681 h 839606"/>
              <a:gd name="connsiteX83" fmla="*/ 362183 w 707903"/>
              <a:gd name="connsiteY83" fmla="*/ 806681 h 839606"/>
              <a:gd name="connsiteX84" fmla="*/ 362183 w 707903"/>
              <a:gd name="connsiteY84" fmla="*/ 510349 h 839606"/>
              <a:gd name="connsiteX85" fmla="*/ 642052 w 707903"/>
              <a:gd name="connsiteY85" fmla="*/ 510349 h 839606"/>
              <a:gd name="connsiteX86" fmla="*/ 674978 w 707903"/>
              <a:gd name="connsiteY86" fmla="*/ 477423 h 839606"/>
              <a:gd name="connsiteX87" fmla="*/ 362183 w 707903"/>
              <a:gd name="connsiteY87" fmla="*/ 477423 h 839606"/>
              <a:gd name="connsiteX88" fmla="*/ 362183 w 707903"/>
              <a:gd name="connsiteY88" fmla="*/ 444498 h 839606"/>
              <a:gd name="connsiteX89" fmla="*/ 674978 w 707903"/>
              <a:gd name="connsiteY89" fmla="*/ 444498 h 839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707903" h="839606">
                <a:moveTo>
                  <a:pt x="477423" y="395109"/>
                </a:moveTo>
                <a:cubicBezTo>
                  <a:pt x="477423" y="367883"/>
                  <a:pt x="455260" y="345720"/>
                  <a:pt x="428035" y="345720"/>
                </a:cubicBezTo>
                <a:lnTo>
                  <a:pt x="279869" y="345720"/>
                </a:lnTo>
                <a:lnTo>
                  <a:pt x="279869" y="263406"/>
                </a:lnTo>
                <a:cubicBezTo>
                  <a:pt x="279869" y="250995"/>
                  <a:pt x="275111" y="239765"/>
                  <a:pt x="267522" y="231075"/>
                </a:cubicBezTo>
                <a:cubicBezTo>
                  <a:pt x="294716" y="213470"/>
                  <a:pt x="312795" y="182917"/>
                  <a:pt x="312795" y="148166"/>
                </a:cubicBezTo>
                <a:lnTo>
                  <a:pt x="312795" y="98777"/>
                </a:lnTo>
                <a:cubicBezTo>
                  <a:pt x="312795" y="44300"/>
                  <a:pt x="268495" y="0"/>
                  <a:pt x="214017" y="0"/>
                </a:cubicBezTo>
                <a:cubicBezTo>
                  <a:pt x="159540" y="0"/>
                  <a:pt x="115240" y="44300"/>
                  <a:pt x="115240" y="98777"/>
                </a:cubicBezTo>
                <a:lnTo>
                  <a:pt x="115240" y="148166"/>
                </a:lnTo>
                <a:cubicBezTo>
                  <a:pt x="115240" y="181205"/>
                  <a:pt x="131606" y="210449"/>
                  <a:pt x="156598" y="228389"/>
                </a:cubicBezTo>
                <a:cubicBezTo>
                  <a:pt x="149749" y="245070"/>
                  <a:pt x="144211" y="262289"/>
                  <a:pt x="140168" y="279869"/>
                </a:cubicBezTo>
                <a:lnTo>
                  <a:pt x="49389" y="279869"/>
                </a:lnTo>
                <a:cubicBezTo>
                  <a:pt x="22162" y="279869"/>
                  <a:pt x="0" y="302032"/>
                  <a:pt x="0" y="329257"/>
                </a:cubicBezTo>
                <a:cubicBezTo>
                  <a:pt x="0" y="356483"/>
                  <a:pt x="22162" y="378646"/>
                  <a:pt x="49389" y="378646"/>
                </a:cubicBezTo>
                <a:lnTo>
                  <a:pt x="65851" y="378646"/>
                </a:lnTo>
                <a:lnTo>
                  <a:pt x="65851" y="526812"/>
                </a:lnTo>
                <a:cubicBezTo>
                  <a:pt x="65851" y="559096"/>
                  <a:pt x="84702" y="586803"/>
                  <a:pt x="111816" y="600284"/>
                </a:cubicBezTo>
                <a:lnTo>
                  <a:pt x="51664" y="780700"/>
                </a:lnTo>
                <a:cubicBezTo>
                  <a:pt x="50160" y="785283"/>
                  <a:pt x="49389" y="790016"/>
                  <a:pt x="49389" y="794807"/>
                </a:cubicBezTo>
                <a:cubicBezTo>
                  <a:pt x="49389" y="819501"/>
                  <a:pt x="69493" y="839606"/>
                  <a:pt x="95272" y="839606"/>
                </a:cubicBezTo>
                <a:cubicBezTo>
                  <a:pt x="114139" y="839606"/>
                  <a:pt x="131092" y="827652"/>
                  <a:pt x="137451" y="809872"/>
                </a:cubicBezTo>
                <a:lnTo>
                  <a:pt x="162113" y="740829"/>
                </a:lnTo>
                <a:lnTo>
                  <a:pt x="329257" y="740829"/>
                </a:lnTo>
                <a:lnTo>
                  <a:pt x="329257" y="839606"/>
                </a:lnTo>
                <a:lnTo>
                  <a:pt x="674978" y="839606"/>
                </a:lnTo>
                <a:lnTo>
                  <a:pt x="674978" y="510349"/>
                </a:lnTo>
                <a:lnTo>
                  <a:pt x="707903" y="510349"/>
                </a:lnTo>
                <a:lnTo>
                  <a:pt x="707903" y="411572"/>
                </a:lnTo>
                <a:lnTo>
                  <a:pt x="474392" y="411572"/>
                </a:lnTo>
                <a:cubicBezTo>
                  <a:pt x="476242" y="406402"/>
                  <a:pt x="477423" y="400904"/>
                  <a:pt x="477423" y="395109"/>
                </a:cubicBezTo>
                <a:close/>
                <a:moveTo>
                  <a:pt x="428035" y="378646"/>
                </a:moveTo>
                <a:cubicBezTo>
                  <a:pt x="437118" y="378646"/>
                  <a:pt x="444498" y="386026"/>
                  <a:pt x="444498" y="395109"/>
                </a:cubicBezTo>
                <a:cubicBezTo>
                  <a:pt x="444498" y="404192"/>
                  <a:pt x="437118" y="411572"/>
                  <a:pt x="428035" y="411572"/>
                </a:cubicBezTo>
                <a:lnTo>
                  <a:pt x="230480" y="411572"/>
                </a:lnTo>
                <a:cubicBezTo>
                  <a:pt x="221397" y="411572"/>
                  <a:pt x="214017" y="404192"/>
                  <a:pt x="214017" y="395109"/>
                </a:cubicBezTo>
                <a:lnTo>
                  <a:pt x="214017" y="263406"/>
                </a:lnTo>
                <a:cubicBezTo>
                  <a:pt x="214017" y="254323"/>
                  <a:pt x="221397" y="246943"/>
                  <a:pt x="230480" y="246943"/>
                </a:cubicBezTo>
                <a:cubicBezTo>
                  <a:pt x="239564" y="246943"/>
                  <a:pt x="246943" y="254323"/>
                  <a:pt x="246943" y="263406"/>
                </a:cubicBezTo>
                <a:lnTo>
                  <a:pt x="246943" y="378646"/>
                </a:lnTo>
                <a:close/>
                <a:moveTo>
                  <a:pt x="230480" y="444498"/>
                </a:moveTo>
                <a:lnTo>
                  <a:pt x="329257" y="444498"/>
                </a:lnTo>
                <a:lnTo>
                  <a:pt x="329257" y="510349"/>
                </a:lnTo>
                <a:lnTo>
                  <a:pt x="164629" y="510349"/>
                </a:lnTo>
                <a:lnTo>
                  <a:pt x="164629" y="353493"/>
                </a:lnTo>
                <a:cubicBezTo>
                  <a:pt x="164629" y="319563"/>
                  <a:pt x="170618" y="285583"/>
                  <a:pt x="182080" y="253590"/>
                </a:cubicBezTo>
                <a:cubicBezTo>
                  <a:pt x="181437" y="256773"/>
                  <a:pt x="181092" y="260045"/>
                  <a:pt x="181092" y="263406"/>
                </a:cubicBezTo>
                <a:lnTo>
                  <a:pt x="181092" y="395109"/>
                </a:lnTo>
                <a:cubicBezTo>
                  <a:pt x="181092" y="422334"/>
                  <a:pt x="203254" y="444498"/>
                  <a:pt x="230480" y="444498"/>
                </a:cubicBezTo>
                <a:close/>
                <a:moveTo>
                  <a:pt x="148166" y="98777"/>
                </a:moveTo>
                <a:cubicBezTo>
                  <a:pt x="148166" y="62460"/>
                  <a:pt x="177699" y="32926"/>
                  <a:pt x="214017" y="32926"/>
                </a:cubicBezTo>
                <a:cubicBezTo>
                  <a:pt x="250334" y="32926"/>
                  <a:pt x="279869" y="62460"/>
                  <a:pt x="279869" y="98777"/>
                </a:cubicBezTo>
                <a:lnTo>
                  <a:pt x="279869" y="148166"/>
                </a:lnTo>
                <a:cubicBezTo>
                  <a:pt x="279869" y="184483"/>
                  <a:pt x="250334" y="214017"/>
                  <a:pt x="214017" y="214017"/>
                </a:cubicBezTo>
                <a:cubicBezTo>
                  <a:pt x="177699" y="214017"/>
                  <a:pt x="148166" y="184483"/>
                  <a:pt x="148166" y="148166"/>
                </a:cubicBezTo>
                <a:close/>
                <a:moveTo>
                  <a:pt x="49389" y="345720"/>
                </a:moveTo>
                <a:cubicBezTo>
                  <a:pt x="40305" y="345720"/>
                  <a:pt x="32926" y="338341"/>
                  <a:pt x="32926" y="329257"/>
                </a:cubicBezTo>
                <a:cubicBezTo>
                  <a:pt x="32926" y="320174"/>
                  <a:pt x="40305" y="312795"/>
                  <a:pt x="49389" y="312795"/>
                </a:cubicBezTo>
                <a:lnTo>
                  <a:pt x="134340" y="312795"/>
                </a:lnTo>
                <a:cubicBezTo>
                  <a:pt x="132627" y="326292"/>
                  <a:pt x="131703" y="339892"/>
                  <a:pt x="131703" y="353493"/>
                </a:cubicBezTo>
                <a:lnTo>
                  <a:pt x="131703" y="510349"/>
                </a:lnTo>
                <a:cubicBezTo>
                  <a:pt x="131703" y="528508"/>
                  <a:pt x="146470" y="543275"/>
                  <a:pt x="164629" y="543275"/>
                </a:cubicBezTo>
                <a:lnTo>
                  <a:pt x="329257" y="543275"/>
                </a:lnTo>
                <a:lnTo>
                  <a:pt x="329257" y="576201"/>
                </a:lnTo>
                <a:lnTo>
                  <a:pt x="148166" y="576201"/>
                </a:lnTo>
                <a:cubicBezTo>
                  <a:pt x="120939" y="576201"/>
                  <a:pt x="98777" y="554037"/>
                  <a:pt x="98777" y="526812"/>
                </a:cubicBezTo>
                <a:lnTo>
                  <a:pt x="98777" y="345720"/>
                </a:lnTo>
                <a:close/>
                <a:moveTo>
                  <a:pt x="209146" y="609126"/>
                </a:moveTo>
                <a:lnTo>
                  <a:pt x="329257" y="609126"/>
                </a:lnTo>
                <a:lnTo>
                  <a:pt x="329257" y="642052"/>
                </a:lnTo>
                <a:lnTo>
                  <a:pt x="197394" y="642052"/>
                </a:lnTo>
                <a:close/>
                <a:moveTo>
                  <a:pt x="106462" y="798795"/>
                </a:moveTo>
                <a:cubicBezTo>
                  <a:pt x="104766" y="803522"/>
                  <a:pt x="100272" y="806681"/>
                  <a:pt x="94187" y="806681"/>
                </a:cubicBezTo>
                <a:cubicBezTo>
                  <a:pt x="87636" y="806681"/>
                  <a:pt x="82314" y="801359"/>
                  <a:pt x="82314" y="794807"/>
                </a:cubicBezTo>
                <a:cubicBezTo>
                  <a:pt x="82314" y="793562"/>
                  <a:pt x="82531" y="792243"/>
                  <a:pt x="82909" y="791053"/>
                </a:cubicBezTo>
                <a:lnTo>
                  <a:pt x="143704" y="608667"/>
                </a:lnTo>
                <a:cubicBezTo>
                  <a:pt x="145216" y="608764"/>
                  <a:pt x="146638" y="609126"/>
                  <a:pt x="148166" y="609126"/>
                </a:cubicBezTo>
                <a:lnTo>
                  <a:pt x="174194" y="609126"/>
                </a:lnTo>
                <a:close/>
                <a:moveTo>
                  <a:pt x="173881" y="707903"/>
                </a:moveTo>
                <a:lnTo>
                  <a:pt x="185633" y="674978"/>
                </a:lnTo>
                <a:lnTo>
                  <a:pt x="329257" y="674978"/>
                </a:lnTo>
                <a:lnTo>
                  <a:pt x="329257" y="707903"/>
                </a:lnTo>
                <a:close/>
                <a:moveTo>
                  <a:pt x="642052" y="806681"/>
                </a:moveTo>
                <a:lnTo>
                  <a:pt x="362183" y="806681"/>
                </a:lnTo>
                <a:lnTo>
                  <a:pt x="362183" y="510349"/>
                </a:lnTo>
                <a:lnTo>
                  <a:pt x="642052" y="510349"/>
                </a:lnTo>
                <a:close/>
                <a:moveTo>
                  <a:pt x="674978" y="477423"/>
                </a:moveTo>
                <a:lnTo>
                  <a:pt x="362183" y="477423"/>
                </a:lnTo>
                <a:lnTo>
                  <a:pt x="362183" y="444498"/>
                </a:lnTo>
                <a:lnTo>
                  <a:pt x="674978" y="444498"/>
                </a:lnTo>
                <a:close/>
              </a:path>
            </a:pathLst>
          </a:custGeom>
          <a:gradFill flip="none" rotWithShape="1">
            <a:gsLst>
              <a:gs pos="100000">
                <a:srgbClr val="F2F7FC">
                  <a:alpha val="40000"/>
                </a:srgbClr>
              </a:gs>
              <a:gs pos="0">
                <a:srgbClr val="F2F7FC">
                  <a:alpha val="85000"/>
                </a:srgbClr>
              </a:gs>
            </a:gsLst>
            <a:lin ang="5400000" scaled="1"/>
            <a:tileRect/>
          </a:gradFill>
          <a:ln w="2055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08" name="任意多边形: 形状 107">
            <a:extLst>
              <a:ext uri="{FF2B5EF4-FFF2-40B4-BE49-F238E27FC236}">
                <a16:creationId xmlns:a16="http://schemas.microsoft.com/office/drawing/2014/main" id="{56C2A953-EB89-B344-8919-641680C5FDFD}"/>
              </a:ext>
            </a:extLst>
          </p:cNvPr>
          <p:cNvSpPr/>
          <p:nvPr/>
        </p:nvSpPr>
        <p:spPr>
          <a:xfrm>
            <a:off x="9625086" y="2886595"/>
            <a:ext cx="235704" cy="664247"/>
          </a:xfrm>
          <a:custGeom>
            <a:avLst/>
            <a:gdLst>
              <a:gd name="connsiteX0" fmla="*/ 308413 w 362183"/>
              <a:gd name="connsiteY0" fmla="*/ 225360 h 1020681"/>
              <a:gd name="connsiteX1" fmla="*/ 345720 w 362183"/>
              <a:gd name="connsiteY1" fmla="*/ 148166 h 1020681"/>
              <a:gd name="connsiteX2" fmla="*/ 345720 w 362183"/>
              <a:gd name="connsiteY2" fmla="*/ 98777 h 1020681"/>
              <a:gd name="connsiteX3" fmla="*/ 246943 w 362183"/>
              <a:gd name="connsiteY3" fmla="*/ 0 h 1020681"/>
              <a:gd name="connsiteX4" fmla="*/ 148166 w 362183"/>
              <a:gd name="connsiteY4" fmla="*/ 98777 h 1020681"/>
              <a:gd name="connsiteX5" fmla="*/ 148166 w 362183"/>
              <a:gd name="connsiteY5" fmla="*/ 148166 h 1020681"/>
              <a:gd name="connsiteX6" fmla="*/ 200763 w 362183"/>
              <a:gd name="connsiteY6" fmla="*/ 235415 h 1020681"/>
              <a:gd name="connsiteX7" fmla="*/ 175723 w 362183"/>
              <a:gd name="connsiteY7" fmla="*/ 264299 h 1020681"/>
              <a:gd name="connsiteX8" fmla="*/ 136117 w 362183"/>
              <a:gd name="connsiteY8" fmla="*/ 378630 h 1020681"/>
              <a:gd name="connsiteX9" fmla="*/ 49389 w 362183"/>
              <a:gd name="connsiteY9" fmla="*/ 378630 h 1020681"/>
              <a:gd name="connsiteX10" fmla="*/ 0 w 362183"/>
              <a:gd name="connsiteY10" fmla="*/ 428018 h 1020681"/>
              <a:gd name="connsiteX11" fmla="*/ 49389 w 362183"/>
              <a:gd name="connsiteY11" fmla="*/ 477407 h 1020681"/>
              <a:gd name="connsiteX12" fmla="*/ 131703 w 362183"/>
              <a:gd name="connsiteY12" fmla="*/ 477407 h 1020681"/>
              <a:gd name="connsiteX13" fmla="*/ 131703 w 362183"/>
              <a:gd name="connsiteY13" fmla="*/ 576184 h 1020681"/>
              <a:gd name="connsiteX14" fmla="*/ 164629 w 362183"/>
              <a:gd name="connsiteY14" fmla="*/ 576184 h 1020681"/>
              <a:gd name="connsiteX15" fmla="*/ 164629 w 362183"/>
              <a:gd name="connsiteY15" fmla="*/ 1020682 h 1020681"/>
              <a:gd name="connsiteX16" fmla="*/ 362183 w 362183"/>
              <a:gd name="connsiteY16" fmla="*/ 1020682 h 1020681"/>
              <a:gd name="connsiteX17" fmla="*/ 362183 w 362183"/>
              <a:gd name="connsiteY17" fmla="*/ 313815 h 1020681"/>
              <a:gd name="connsiteX18" fmla="*/ 308413 w 362183"/>
              <a:gd name="connsiteY18" fmla="*/ 225360 h 1020681"/>
              <a:gd name="connsiteX19" fmla="*/ 181092 w 362183"/>
              <a:gd name="connsiteY19" fmla="*/ 148166 h 1020681"/>
              <a:gd name="connsiteX20" fmla="*/ 181092 w 362183"/>
              <a:gd name="connsiteY20" fmla="*/ 98777 h 1020681"/>
              <a:gd name="connsiteX21" fmla="*/ 246943 w 362183"/>
              <a:gd name="connsiteY21" fmla="*/ 32926 h 1020681"/>
              <a:gd name="connsiteX22" fmla="*/ 312795 w 362183"/>
              <a:gd name="connsiteY22" fmla="*/ 98777 h 1020681"/>
              <a:gd name="connsiteX23" fmla="*/ 312795 w 362183"/>
              <a:gd name="connsiteY23" fmla="*/ 148166 h 1020681"/>
              <a:gd name="connsiteX24" fmla="*/ 246943 w 362183"/>
              <a:gd name="connsiteY24" fmla="*/ 214017 h 1020681"/>
              <a:gd name="connsiteX25" fmla="*/ 181092 w 362183"/>
              <a:gd name="connsiteY25" fmla="*/ 148166 h 1020681"/>
              <a:gd name="connsiteX26" fmla="*/ 197554 w 362183"/>
              <a:gd name="connsiteY26" fmla="*/ 293992 h 1020681"/>
              <a:gd name="connsiteX27" fmla="*/ 197554 w 362183"/>
              <a:gd name="connsiteY27" fmla="*/ 378646 h 1020681"/>
              <a:gd name="connsiteX28" fmla="*/ 169436 w 362183"/>
              <a:gd name="connsiteY28" fmla="*/ 378646 h 1020681"/>
              <a:gd name="connsiteX29" fmla="*/ 197554 w 362183"/>
              <a:gd name="connsiteY29" fmla="*/ 293992 h 1020681"/>
              <a:gd name="connsiteX30" fmla="*/ 32926 w 362183"/>
              <a:gd name="connsiteY30" fmla="*/ 428035 h 1020681"/>
              <a:gd name="connsiteX31" fmla="*/ 49389 w 362183"/>
              <a:gd name="connsiteY31" fmla="*/ 411572 h 1020681"/>
              <a:gd name="connsiteX32" fmla="*/ 230480 w 362183"/>
              <a:gd name="connsiteY32" fmla="*/ 411572 h 1020681"/>
              <a:gd name="connsiteX33" fmla="*/ 230480 w 362183"/>
              <a:gd name="connsiteY33" fmla="*/ 263406 h 1020681"/>
              <a:gd name="connsiteX34" fmla="*/ 234283 w 362183"/>
              <a:gd name="connsiteY34" fmla="*/ 253277 h 1020681"/>
              <a:gd name="connsiteX35" fmla="*/ 251686 w 362183"/>
              <a:gd name="connsiteY35" fmla="*/ 247900 h 1020681"/>
              <a:gd name="connsiteX36" fmla="*/ 263406 w 362183"/>
              <a:gd name="connsiteY36" fmla="*/ 263406 h 1020681"/>
              <a:gd name="connsiteX37" fmla="*/ 263406 w 362183"/>
              <a:gd name="connsiteY37" fmla="*/ 428035 h 1020681"/>
              <a:gd name="connsiteX38" fmla="*/ 246943 w 362183"/>
              <a:gd name="connsiteY38" fmla="*/ 444498 h 1020681"/>
              <a:gd name="connsiteX39" fmla="*/ 49389 w 362183"/>
              <a:gd name="connsiteY39" fmla="*/ 444498 h 1020681"/>
              <a:gd name="connsiteX40" fmla="*/ 32926 w 362183"/>
              <a:gd name="connsiteY40" fmla="*/ 428035 h 1020681"/>
              <a:gd name="connsiteX41" fmla="*/ 246943 w 362183"/>
              <a:gd name="connsiteY41" fmla="*/ 477423 h 1020681"/>
              <a:gd name="connsiteX42" fmla="*/ 296332 w 362183"/>
              <a:gd name="connsiteY42" fmla="*/ 428035 h 1020681"/>
              <a:gd name="connsiteX43" fmla="*/ 296332 w 362183"/>
              <a:gd name="connsiteY43" fmla="*/ 263406 h 1020681"/>
              <a:gd name="connsiteX44" fmla="*/ 295593 w 362183"/>
              <a:gd name="connsiteY44" fmla="*/ 256131 h 1020681"/>
              <a:gd name="connsiteX45" fmla="*/ 329257 w 362183"/>
              <a:gd name="connsiteY45" fmla="*/ 313815 h 1020681"/>
              <a:gd name="connsiteX46" fmla="*/ 329257 w 362183"/>
              <a:gd name="connsiteY46" fmla="*/ 543275 h 1020681"/>
              <a:gd name="connsiteX47" fmla="*/ 164629 w 362183"/>
              <a:gd name="connsiteY47" fmla="*/ 543275 h 1020681"/>
              <a:gd name="connsiteX48" fmla="*/ 164629 w 362183"/>
              <a:gd name="connsiteY48" fmla="*/ 477423 h 1020681"/>
              <a:gd name="connsiteX49" fmla="*/ 197554 w 362183"/>
              <a:gd name="connsiteY49" fmla="*/ 576201 h 1020681"/>
              <a:gd name="connsiteX50" fmla="*/ 230480 w 362183"/>
              <a:gd name="connsiteY50" fmla="*/ 576201 h 1020681"/>
              <a:gd name="connsiteX51" fmla="*/ 230480 w 362183"/>
              <a:gd name="connsiteY51" fmla="*/ 987772 h 1020681"/>
              <a:gd name="connsiteX52" fmla="*/ 197554 w 362183"/>
              <a:gd name="connsiteY52" fmla="*/ 987772 h 1020681"/>
              <a:gd name="connsiteX53" fmla="*/ 263406 w 362183"/>
              <a:gd name="connsiteY53" fmla="*/ 987772 h 1020681"/>
              <a:gd name="connsiteX54" fmla="*/ 263406 w 362183"/>
              <a:gd name="connsiteY54" fmla="*/ 576201 h 1020681"/>
              <a:gd name="connsiteX55" fmla="*/ 329257 w 362183"/>
              <a:gd name="connsiteY55" fmla="*/ 576201 h 1020681"/>
              <a:gd name="connsiteX56" fmla="*/ 329257 w 362183"/>
              <a:gd name="connsiteY56" fmla="*/ 987772 h 1020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362183" h="1020681">
                <a:moveTo>
                  <a:pt x="308413" y="225360"/>
                </a:moveTo>
                <a:cubicBezTo>
                  <a:pt x="331099" y="207249"/>
                  <a:pt x="345720" y="179395"/>
                  <a:pt x="345720" y="148166"/>
                </a:cubicBezTo>
                <a:lnTo>
                  <a:pt x="345720" y="98777"/>
                </a:lnTo>
                <a:cubicBezTo>
                  <a:pt x="345720" y="44300"/>
                  <a:pt x="301421" y="0"/>
                  <a:pt x="246943" y="0"/>
                </a:cubicBezTo>
                <a:cubicBezTo>
                  <a:pt x="192465" y="0"/>
                  <a:pt x="148166" y="44300"/>
                  <a:pt x="148166" y="98777"/>
                </a:cubicBezTo>
                <a:lnTo>
                  <a:pt x="148166" y="148166"/>
                </a:lnTo>
                <a:cubicBezTo>
                  <a:pt x="148166" y="185947"/>
                  <a:pt x="169516" y="218824"/>
                  <a:pt x="200763" y="235415"/>
                </a:cubicBezTo>
                <a:cubicBezTo>
                  <a:pt x="190786" y="243253"/>
                  <a:pt x="182193" y="252973"/>
                  <a:pt x="175723" y="264299"/>
                </a:cubicBezTo>
                <a:cubicBezTo>
                  <a:pt x="155393" y="299869"/>
                  <a:pt x="142371" y="338366"/>
                  <a:pt x="136117" y="378630"/>
                </a:cubicBezTo>
                <a:lnTo>
                  <a:pt x="49389" y="378630"/>
                </a:lnTo>
                <a:cubicBezTo>
                  <a:pt x="22163" y="378630"/>
                  <a:pt x="0" y="400793"/>
                  <a:pt x="0" y="428018"/>
                </a:cubicBezTo>
                <a:cubicBezTo>
                  <a:pt x="0" y="455246"/>
                  <a:pt x="22163" y="477407"/>
                  <a:pt x="49389" y="477407"/>
                </a:cubicBezTo>
                <a:lnTo>
                  <a:pt x="131703" y="477407"/>
                </a:lnTo>
                <a:lnTo>
                  <a:pt x="131703" y="576184"/>
                </a:lnTo>
                <a:lnTo>
                  <a:pt x="164629" y="576184"/>
                </a:lnTo>
                <a:lnTo>
                  <a:pt x="164629" y="1020682"/>
                </a:lnTo>
                <a:lnTo>
                  <a:pt x="362183" y="1020682"/>
                </a:lnTo>
                <a:lnTo>
                  <a:pt x="362183" y="313815"/>
                </a:lnTo>
                <a:cubicBezTo>
                  <a:pt x="362183" y="275391"/>
                  <a:pt x="340318" y="242039"/>
                  <a:pt x="308413" y="225360"/>
                </a:cubicBezTo>
                <a:close/>
                <a:moveTo>
                  <a:pt x="181092" y="148166"/>
                </a:moveTo>
                <a:lnTo>
                  <a:pt x="181092" y="98777"/>
                </a:lnTo>
                <a:cubicBezTo>
                  <a:pt x="181092" y="62459"/>
                  <a:pt x="210626" y="32926"/>
                  <a:pt x="246943" y="32926"/>
                </a:cubicBezTo>
                <a:cubicBezTo>
                  <a:pt x="283260" y="32926"/>
                  <a:pt x="312795" y="62459"/>
                  <a:pt x="312795" y="98777"/>
                </a:cubicBezTo>
                <a:lnTo>
                  <a:pt x="312795" y="148166"/>
                </a:lnTo>
                <a:cubicBezTo>
                  <a:pt x="312795" y="184484"/>
                  <a:pt x="283260" y="214017"/>
                  <a:pt x="246943" y="214017"/>
                </a:cubicBezTo>
                <a:cubicBezTo>
                  <a:pt x="210626" y="214017"/>
                  <a:pt x="181092" y="184484"/>
                  <a:pt x="181092" y="148166"/>
                </a:cubicBezTo>
                <a:close/>
                <a:moveTo>
                  <a:pt x="197554" y="293992"/>
                </a:moveTo>
                <a:lnTo>
                  <a:pt x="197554" y="378646"/>
                </a:lnTo>
                <a:lnTo>
                  <a:pt x="169436" y="378646"/>
                </a:lnTo>
                <a:cubicBezTo>
                  <a:pt x="174539" y="349097"/>
                  <a:pt x="183954" y="320761"/>
                  <a:pt x="197554" y="293992"/>
                </a:cubicBezTo>
                <a:close/>
                <a:moveTo>
                  <a:pt x="32926" y="428035"/>
                </a:moveTo>
                <a:cubicBezTo>
                  <a:pt x="32926" y="418951"/>
                  <a:pt x="40305" y="411572"/>
                  <a:pt x="49389" y="411572"/>
                </a:cubicBezTo>
                <a:lnTo>
                  <a:pt x="230480" y="411572"/>
                </a:lnTo>
                <a:lnTo>
                  <a:pt x="230480" y="263406"/>
                </a:lnTo>
                <a:cubicBezTo>
                  <a:pt x="230480" y="259523"/>
                  <a:pt x="232032" y="256098"/>
                  <a:pt x="234283" y="253277"/>
                </a:cubicBezTo>
                <a:cubicBezTo>
                  <a:pt x="239782" y="250730"/>
                  <a:pt x="245624" y="248888"/>
                  <a:pt x="251686" y="247900"/>
                </a:cubicBezTo>
                <a:cubicBezTo>
                  <a:pt x="258414" y="249974"/>
                  <a:pt x="263406" y="256010"/>
                  <a:pt x="263406" y="263406"/>
                </a:cubicBezTo>
                <a:lnTo>
                  <a:pt x="263406" y="428035"/>
                </a:lnTo>
                <a:cubicBezTo>
                  <a:pt x="263406" y="437118"/>
                  <a:pt x="256026" y="444498"/>
                  <a:pt x="246943" y="444498"/>
                </a:cubicBezTo>
                <a:lnTo>
                  <a:pt x="49389" y="444498"/>
                </a:lnTo>
                <a:cubicBezTo>
                  <a:pt x="40305" y="444498"/>
                  <a:pt x="32926" y="437118"/>
                  <a:pt x="32926" y="428035"/>
                </a:cubicBezTo>
                <a:close/>
                <a:moveTo>
                  <a:pt x="246943" y="477423"/>
                </a:moveTo>
                <a:cubicBezTo>
                  <a:pt x="274169" y="477423"/>
                  <a:pt x="296332" y="455260"/>
                  <a:pt x="296332" y="428035"/>
                </a:cubicBezTo>
                <a:lnTo>
                  <a:pt x="296332" y="263406"/>
                </a:lnTo>
                <a:cubicBezTo>
                  <a:pt x="296332" y="260922"/>
                  <a:pt x="295953" y="258519"/>
                  <a:pt x="295593" y="256131"/>
                </a:cubicBezTo>
                <a:cubicBezTo>
                  <a:pt x="315608" y="267682"/>
                  <a:pt x="329257" y="289088"/>
                  <a:pt x="329257" y="313815"/>
                </a:cubicBezTo>
                <a:lnTo>
                  <a:pt x="329257" y="543275"/>
                </a:lnTo>
                <a:lnTo>
                  <a:pt x="164629" y="543275"/>
                </a:lnTo>
                <a:lnTo>
                  <a:pt x="164629" y="477423"/>
                </a:lnTo>
                <a:close/>
                <a:moveTo>
                  <a:pt x="197554" y="576201"/>
                </a:moveTo>
                <a:lnTo>
                  <a:pt x="230480" y="576201"/>
                </a:lnTo>
                <a:lnTo>
                  <a:pt x="230480" y="987772"/>
                </a:lnTo>
                <a:lnTo>
                  <a:pt x="197554" y="987772"/>
                </a:lnTo>
                <a:close/>
                <a:moveTo>
                  <a:pt x="263406" y="987772"/>
                </a:moveTo>
                <a:lnTo>
                  <a:pt x="263406" y="576201"/>
                </a:lnTo>
                <a:lnTo>
                  <a:pt x="329257" y="576201"/>
                </a:lnTo>
                <a:lnTo>
                  <a:pt x="329257" y="987772"/>
                </a:lnTo>
                <a:close/>
              </a:path>
            </a:pathLst>
          </a:custGeom>
          <a:gradFill flip="none" rotWithShape="1">
            <a:gsLst>
              <a:gs pos="100000">
                <a:srgbClr val="F2F7FC">
                  <a:alpha val="40000"/>
                </a:srgbClr>
              </a:gs>
              <a:gs pos="0">
                <a:srgbClr val="F2F7FC">
                  <a:alpha val="85000"/>
                </a:srgbClr>
              </a:gs>
            </a:gsLst>
            <a:lin ang="5400000" scaled="1"/>
            <a:tileRect/>
          </a:gradFill>
          <a:ln w="2055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09" name="任意多边形: 形状 108">
            <a:extLst>
              <a:ext uri="{FF2B5EF4-FFF2-40B4-BE49-F238E27FC236}">
                <a16:creationId xmlns:a16="http://schemas.microsoft.com/office/drawing/2014/main" id="{1402EFEE-023F-9D4B-81BB-0C89B343827F}"/>
              </a:ext>
            </a:extLst>
          </p:cNvPr>
          <p:cNvSpPr/>
          <p:nvPr/>
        </p:nvSpPr>
        <p:spPr>
          <a:xfrm>
            <a:off x="9635800" y="2929450"/>
            <a:ext cx="21427" cy="21427"/>
          </a:xfrm>
          <a:custGeom>
            <a:avLst/>
            <a:gdLst>
              <a:gd name="connsiteX0" fmla="*/ 0 w 32925"/>
              <a:gd name="connsiteY0" fmla="*/ 0 h 32925"/>
              <a:gd name="connsiteX1" fmla="*/ 32926 w 32925"/>
              <a:gd name="connsiteY1" fmla="*/ 0 h 32925"/>
              <a:gd name="connsiteX2" fmla="*/ 32926 w 32925"/>
              <a:gd name="connsiteY2" fmla="*/ 32926 h 32925"/>
              <a:gd name="connsiteX3" fmla="*/ 0 w 32925"/>
              <a:gd name="connsiteY3" fmla="*/ 32926 h 32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925" h="32925">
                <a:moveTo>
                  <a:pt x="0" y="0"/>
                </a:moveTo>
                <a:lnTo>
                  <a:pt x="32926" y="0"/>
                </a:lnTo>
                <a:lnTo>
                  <a:pt x="32926" y="32926"/>
                </a:lnTo>
                <a:lnTo>
                  <a:pt x="0" y="32926"/>
                </a:lnTo>
                <a:close/>
              </a:path>
            </a:pathLst>
          </a:custGeom>
          <a:gradFill flip="none" rotWithShape="1">
            <a:gsLst>
              <a:gs pos="100000">
                <a:srgbClr val="F2F7FC">
                  <a:alpha val="40000"/>
                </a:srgbClr>
              </a:gs>
              <a:gs pos="0">
                <a:srgbClr val="F2F7FC">
                  <a:alpha val="85000"/>
                </a:srgbClr>
              </a:gs>
            </a:gsLst>
            <a:lin ang="5400000" scaled="1"/>
            <a:tileRect/>
          </a:gradFill>
          <a:ln w="2055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10" name="任意多边形: 形状 109">
            <a:extLst>
              <a:ext uri="{FF2B5EF4-FFF2-40B4-BE49-F238E27FC236}">
                <a16:creationId xmlns:a16="http://schemas.microsoft.com/office/drawing/2014/main" id="{02F00C1F-6E98-234D-B03A-6FDC0655B69B}"/>
              </a:ext>
            </a:extLst>
          </p:cNvPr>
          <p:cNvSpPr/>
          <p:nvPr/>
        </p:nvSpPr>
        <p:spPr>
          <a:xfrm>
            <a:off x="9592944" y="2929450"/>
            <a:ext cx="21427" cy="21427"/>
          </a:xfrm>
          <a:custGeom>
            <a:avLst/>
            <a:gdLst>
              <a:gd name="connsiteX0" fmla="*/ 0 w 32925"/>
              <a:gd name="connsiteY0" fmla="*/ 0 h 32925"/>
              <a:gd name="connsiteX1" fmla="*/ 32926 w 32925"/>
              <a:gd name="connsiteY1" fmla="*/ 0 h 32925"/>
              <a:gd name="connsiteX2" fmla="*/ 32926 w 32925"/>
              <a:gd name="connsiteY2" fmla="*/ 32926 h 32925"/>
              <a:gd name="connsiteX3" fmla="*/ 0 w 32925"/>
              <a:gd name="connsiteY3" fmla="*/ 32926 h 32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925" h="32925">
                <a:moveTo>
                  <a:pt x="0" y="0"/>
                </a:moveTo>
                <a:lnTo>
                  <a:pt x="32926" y="0"/>
                </a:lnTo>
                <a:lnTo>
                  <a:pt x="32926" y="32926"/>
                </a:lnTo>
                <a:lnTo>
                  <a:pt x="0" y="32926"/>
                </a:lnTo>
                <a:close/>
              </a:path>
            </a:pathLst>
          </a:custGeom>
          <a:gradFill flip="none" rotWithShape="1">
            <a:gsLst>
              <a:gs pos="100000">
                <a:srgbClr val="F2F7FC">
                  <a:alpha val="40000"/>
                </a:srgbClr>
              </a:gs>
              <a:gs pos="0">
                <a:srgbClr val="F2F7FC">
                  <a:alpha val="85000"/>
                </a:srgbClr>
              </a:gs>
            </a:gsLst>
            <a:lin ang="5400000" scaled="1"/>
            <a:tileRect/>
          </a:gradFill>
          <a:ln w="2055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11" name="任意多边形: 形状 110">
            <a:extLst>
              <a:ext uri="{FF2B5EF4-FFF2-40B4-BE49-F238E27FC236}">
                <a16:creationId xmlns:a16="http://schemas.microsoft.com/office/drawing/2014/main" id="{E5380D3D-A419-934A-B867-5ED7C23C4772}"/>
              </a:ext>
            </a:extLst>
          </p:cNvPr>
          <p:cNvSpPr/>
          <p:nvPr/>
        </p:nvSpPr>
        <p:spPr>
          <a:xfrm>
            <a:off x="9550089" y="2929450"/>
            <a:ext cx="21427" cy="21427"/>
          </a:xfrm>
          <a:custGeom>
            <a:avLst/>
            <a:gdLst>
              <a:gd name="connsiteX0" fmla="*/ 0 w 32925"/>
              <a:gd name="connsiteY0" fmla="*/ 0 h 32925"/>
              <a:gd name="connsiteX1" fmla="*/ 32926 w 32925"/>
              <a:gd name="connsiteY1" fmla="*/ 0 h 32925"/>
              <a:gd name="connsiteX2" fmla="*/ 32926 w 32925"/>
              <a:gd name="connsiteY2" fmla="*/ 32926 h 32925"/>
              <a:gd name="connsiteX3" fmla="*/ 0 w 32925"/>
              <a:gd name="connsiteY3" fmla="*/ 32926 h 32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925" h="32925">
                <a:moveTo>
                  <a:pt x="0" y="0"/>
                </a:moveTo>
                <a:lnTo>
                  <a:pt x="32926" y="0"/>
                </a:lnTo>
                <a:lnTo>
                  <a:pt x="32926" y="32926"/>
                </a:lnTo>
                <a:lnTo>
                  <a:pt x="0" y="32926"/>
                </a:lnTo>
                <a:close/>
              </a:path>
            </a:pathLst>
          </a:custGeom>
          <a:gradFill flip="none" rotWithShape="1">
            <a:gsLst>
              <a:gs pos="100000">
                <a:srgbClr val="F2F7FC">
                  <a:alpha val="40000"/>
                </a:srgbClr>
              </a:gs>
              <a:gs pos="0">
                <a:srgbClr val="F2F7FC">
                  <a:alpha val="85000"/>
                </a:srgbClr>
              </a:gs>
            </a:gsLst>
            <a:lin ang="5400000" scaled="1"/>
            <a:tileRect/>
          </a:gradFill>
          <a:ln w="2055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12" name="任意多边形: 形状 111">
            <a:extLst>
              <a:ext uri="{FF2B5EF4-FFF2-40B4-BE49-F238E27FC236}">
                <a16:creationId xmlns:a16="http://schemas.microsoft.com/office/drawing/2014/main" id="{4FD71EE7-7BD4-6242-BD73-F18342692C57}"/>
              </a:ext>
            </a:extLst>
          </p:cNvPr>
          <p:cNvSpPr/>
          <p:nvPr/>
        </p:nvSpPr>
        <p:spPr>
          <a:xfrm>
            <a:off x="9507233" y="2886595"/>
            <a:ext cx="192849" cy="147498"/>
          </a:xfrm>
          <a:custGeom>
            <a:avLst/>
            <a:gdLst>
              <a:gd name="connsiteX0" fmla="*/ 197554 w 296331"/>
              <a:gd name="connsiteY0" fmla="*/ 226646 h 226646"/>
              <a:gd name="connsiteX1" fmla="*/ 197554 w 296331"/>
              <a:gd name="connsiteY1" fmla="*/ 164629 h 226646"/>
              <a:gd name="connsiteX2" fmla="*/ 296332 w 296331"/>
              <a:gd name="connsiteY2" fmla="*/ 164629 h 226646"/>
              <a:gd name="connsiteX3" fmla="*/ 296332 w 296331"/>
              <a:gd name="connsiteY3" fmla="*/ 0 h 226646"/>
              <a:gd name="connsiteX4" fmla="*/ 0 w 296331"/>
              <a:gd name="connsiteY4" fmla="*/ 0 h 226646"/>
              <a:gd name="connsiteX5" fmla="*/ 0 w 296331"/>
              <a:gd name="connsiteY5" fmla="*/ 164629 h 226646"/>
              <a:gd name="connsiteX6" fmla="*/ 94219 w 296331"/>
              <a:gd name="connsiteY6" fmla="*/ 164629 h 226646"/>
              <a:gd name="connsiteX7" fmla="*/ 32926 w 296331"/>
              <a:gd name="connsiteY7" fmla="*/ 32926 h 226646"/>
              <a:gd name="connsiteX8" fmla="*/ 263406 w 296331"/>
              <a:gd name="connsiteY8" fmla="*/ 32926 h 226646"/>
              <a:gd name="connsiteX9" fmla="*/ 263406 w 296331"/>
              <a:gd name="connsiteY9" fmla="*/ 131703 h 226646"/>
              <a:gd name="connsiteX10" fmla="*/ 164629 w 296331"/>
              <a:gd name="connsiteY10" fmla="*/ 131703 h 226646"/>
              <a:gd name="connsiteX11" fmla="*/ 164629 w 296331"/>
              <a:gd name="connsiteY11" fmla="*/ 168463 h 226646"/>
              <a:gd name="connsiteX12" fmla="*/ 103335 w 296331"/>
              <a:gd name="connsiteY12" fmla="*/ 131703 h 226646"/>
              <a:gd name="connsiteX13" fmla="*/ 32926 w 296331"/>
              <a:gd name="connsiteY13" fmla="*/ 131703 h 226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96331" h="226646">
                <a:moveTo>
                  <a:pt x="197554" y="226646"/>
                </a:moveTo>
                <a:lnTo>
                  <a:pt x="197554" y="164629"/>
                </a:lnTo>
                <a:lnTo>
                  <a:pt x="296332" y="164629"/>
                </a:lnTo>
                <a:lnTo>
                  <a:pt x="296332" y="0"/>
                </a:lnTo>
                <a:lnTo>
                  <a:pt x="0" y="0"/>
                </a:lnTo>
                <a:lnTo>
                  <a:pt x="0" y="164629"/>
                </a:lnTo>
                <a:lnTo>
                  <a:pt x="94219" y="164629"/>
                </a:lnTo>
                <a:close/>
                <a:moveTo>
                  <a:pt x="32926" y="32926"/>
                </a:moveTo>
                <a:lnTo>
                  <a:pt x="263406" y="32926"/>
                </a:lnTo>
                <a:lnTo>
                  <a:pt x="263406" y="131703"/>
                </a:lnTo>
                <a:lnTo>
                  <a:pt x="164629" y="131703"/>
                </a:lnTo>
                <a:lnTo>
                  <a:pt x="164629" y="168463"/>
                </a:lnTo>
                <a:lnTo>
                  <a:pt x="103335" y="131703"/>
                </a:lnTo>
                <a:lnTo>
                  <a:pt x="32926" y="131703"/>
                </a:lnTo>
                <a:close/>
              </a:path>
            </a:pathLst>
          </a:custGeom>
          <a:gradFill flip="none" rotWithShape="1">
            <a:gsLst>
              <a:gs pos="100000">
                <a:srgbClr val="F2F7FC">
                  <a:alpha val="40000"/>
                </a:srgbClr>
              </a:gs>
              <a:gs pos="0">
                <a:srgbClr val="F2F7FC">
                  <a:alpha val="85000"/>
                </a:srgbClr>
              </a:gs>
            </a:gsLst>
            <a:lin ang="5400000" scaled="1"/>
            <a:tileRect/>
          </a:gradFill>
          <a:ln w="2055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13" name="任意多边形: 形状 112">
            <a:extLst>
              <a:ext uri="{FF2B5EF4-FFF2-40B4-BE49-F238E27FC236}">
                <a16:creationId xmlns:a16="http://schemas.microsoft.com/office/drawing/2014/main" id="{1ABAB41B-2361-7E44-80AA-B3198E8EE852}"/>
              </a:ext>
            </a:extLst>
          </p:cNvPr>
          <p:cNvSpPr/>
          <p:nvPr/>
        </p:nvSpPr>
        <p:spPr>
          <a:xfrm>
            <a:off x="9496519" y="3100872"/>
            <a:ext cx="21427" cy="21427"/>
          </a:xfrm>
          <a:custGeom>
            <a:avLst/>
            <a:gdLst>
              <a:gd name="connsiteX0" fmla="*/ 0 w 32925"/>
              <a:gd name="connsiteY0" fmla="*/ 0 h 32925"/>
              <a:gd name="connsiteX1" fmla="*/ 32926 w 32925"/>
              <a:gd name="connsiteY1" fmla="*/ 0 h 32925"/>
              <a:gd name="connsiteX2" fmla="*/ 32926 w 32925"/>
              <a:gd name="connsiteY2" fmla="*/ 32926 h 32925"/>
              <a:gd name="connsiteX3" fmla="*/ 0 w 32925"/>
              <a:gd name="connsiteY3" fmla="*/ 32926 h 32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925" h="32925">
                <a:moveTo>
                  <a:pt x="0" y="0"/>
                </a:moveTo>
                <a:lnTo>
                  <a:pt x="32926" y="0"/>
                </a:lnTo>
                <a:lnTo>
                  <a:pt x="32926" y="32926"/>
                </a:lnTo>
                <a:lnTo>
                  <a:pt x="0" y="32926"/>
                </a:lnTo>
                <a:close/>
              </a:path>
            </a:pathLst>
          </a:custGeom>
          <a:gradFill flip="none" rotWithShape="1">
            <a:gsLst>
              <a:gs pos="100000">
                <a:srgbClr val="F2F7FC">
                  <a:alpha val="40000"/>
                </a:srgbClr>
              </a:gs>
              <a:gs pos="0">
                <a:srgbClr val="F2F7FC">
                  <a:alpha val="85000"/>
                </a:srgbClr>
              </a:gs>
            </a:gsLst>
            <a:lin ang="5400000" scaled="1"/>
            <a:tileRect/>
          </a:gradFill>
          <a:ln w="2055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14" name="任意多边形: 形状 113">
            <a:extLst>
              <a:ext uri="{FF2B5EF4-FFF2-40B4-BE49-F238E27FC236}">
                <a16:creationId xmlns:a16="http://schemas.microsoft.com/office/drawing/2014/main" id="{B1C1C9C3-C252-B84E-8A12-3BB2A604AE85}"/>
              </a:ext>
            </a:extLst>
          </p:cNvPr>
          <p:cNvSpPr/>
          <p:nvPr/>
        </p:nvSpPr>
        <p:spPr>
          <a:xfrm>
            <a:off x="9539375" y="3100872"/>
            <a:ext cx="21427" cy="21427"/>
          </a:xfrm>
          <a:custGeom>
            <a:avLst/>
            <a:gdLst>
              <a:gd name="connsiteX0" fmla="*/ 0 w 32925"/>
              <a:gd name="connsiteY0" fmla="*/ 0 h 32925"/>
              <a:gd name="connsiteX1" fmla="*/ 32926 w 32925"/>
              <a:gd name="connsiteY1" fmla="*/ 0 h 32925"/>
              <a:gd name="connsiteX2" fmla="*/ 32926 w 32925"/>
              <a:gd name="connsiteY2" fmla="*/ 32926 h 32925"/>
              <a:gd name="connsiteX3" fmla="*/ 0 w 32925"/>
              <a:gd name="connsiteY3" fmla="*/ 32926 h 32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925" h="32925">
                <a:moveTo>
                  <a:pt x="0" y="0"/>
                </a:moveTo>
                <a:lnTo>
                  <a:pt x="32926" y="0"/>
                </a:lnTo>
                <a:lnTo>
                  <a:pt x="32926" y="32926"/>
                </a:lnTo>
                <a:lnTo>
                  <a:pt x="0" y="32926"/>
                </a:lnTo>
                <a:close/>
              </a:path>
            </a:pathLst>
          </a:custGeom>
          <a:gradFill flip="none" rotWithShape="1">
            <a:gsLst>
              <a:gs pos="100000">
                <a:srgbClr val="F2F7FC">
                  <a:alpha val="40000"/>
                </a:srgbClr>
              </a:gs>
              <a:gs pos="0">
                <a:srgbClr val="F2F7FC">
                  <a:alpha val="85000"/>
                </a:srgbClr>
              </a:gs>
            </a:gsLst>
            <a:lin ang="5400000" scaled="1"/>
            <a:tileRect/>
          </a:gradFill>
          <a:ln w="2055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15" name="任意多边形: 形状 114">
            <a:extLst>
              <a:ext uri="{FF2B5EF4-FFF2-40B4-BE49-F238E27FC236}">
                <a16:creationId xmlns:a16="http://schemas.microsoft.com/office/drawing/2014/main" id="{6B093C35-470E-5E45-B047-DF8578FFA6CA}"/>
              </a:ext>
            </a:extLst>
          </p:cNvPr>
          <p:cNvSpPr/>
          <p:nvPr/>
        </p:nvSpPr>
        <p:spPr>
          <a:xfrm>
            <a:off x="9453664" y="3058016"/>
            <a:ext cx="149994" cy="137867"/>
          </a:xfrm>
          <a:custGeom>
            <a:avLst/>
            <a:gdLst>
              <a:gd name="connsiteX0" fmla="*/ 98777 w 230480"/>
              <a:gd name="connsiteY0" fmla="*/ 211846 h 211846"/>
              <a:gd name="connsiteX1" fmla="*/ 169621 w 230480"/>
              <a:gd name="connsiteY1" fmla="*/ 164629 h 211846"/>
              <a:gd name="connsiteX2" fmla="*/ 230480 w 230480"/>
              <a:gd name="connsiteY2" fmla="*/ 164629 h 211846"/>
              <a:gd name="connsiteX3" fmla="*/ 230480 w 230480"/>
              <a:gd name="connsiteY3" fmla="*/ 0 h 211846"/>
              <a:gd name="connsiteX4" fmla="*/ 0 w 230480"/>
              <a:gd name="connsiteY4" fmla="*/ 0 h 211846"/>
              <a:gd name="connsiteX5" fmla="*/ 0 w 230480"/>
              <a:gd name="connsiteY5" fmla="*/ 164629 h 211846"/>
              <a:gd name="connsiteX6" fmla="*/ 98777 w 230480"/>
              <a:gd name="connsiteY6" fmla="*/ 164629 h 211846"/>
              <a:gd name="connsiteX7" fmla="*/ 32926 w 230480"/>
              <a:gd name="connsiteY7" fmla="*/ 131703 h 211846"/>
              <a:gd name="connsiteX8" fmla="*/ 32926 w 230480"/>
              <a:gd name="connsiteY8" fmla="*/ 32926 h 211846"/>
              <a:gd name="connsiteX9" fmla="*/ 197554 w 230480"/>
              <a:gd name="connsiteY9" fmla="*/ 32926 h 211846"/>
              <a:gd name="connsiteX10" fmla="*/ 197554 w 230480"/>
              <a:gd name="connsiteY10" fmla="*/ 131703 h 211846"/>
              <a:gd name="connsiteX11" fmla="*/ 159636 w 230480"/>
              <a:gd name="connsiteY11" fmla="*/ 131703 h 211846"/>
              <a:gd name="connsiteX12" fmla="*/ 131703 w 230480"/>
              <a:gd name="connsiteY12" fmla="*/ 150337 h 211846"/>
              <a:gd name="connsiteX13" fmla="*/ 131703 w 230480"/>
              <a:gd name="connsiteY13" fmla="*/ 131703 h 211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30480" h="211846">
                <a:moveTo>
                  <a:pt x="98777" y="211846"/>
                </a:moveTo>
                <a:lnTo>
                  <a:pt x="169621" y="164629"/>
                </a:lnTo>
                <a:lnTo>
                  <a:pt x="230480" y="164629"/>
                </a:lnTo>
                <a:lnTo>
                  <a:pt x="230480" y="0"/>
                </a:lnTo>
                <a:lnTo>
                  <a:pt x="0" y="0"/>
                </a:lnTo>
                <a:lnTo>
                  <a:pt x="0" y="164629"/>
                </a:lnTo>
                <a:lnTo>
                  <a:pt x="98777" y="164629"/>
                </a:lnTo>
                <a:close/>
                <a:moveTo>
                  <a:pt x="32926" y="131703"/>
                </a:moveTo>
                <a:lnTo>
                  <a:pt x="32926" y="32926"/>
                </a:lnTo>
                <a:lnTo>
                  <a:pt x="197554" y="32926"/>
                </a:lnTo>
                <a:lnTo>
                  <a:pt x="197554" y="131703"/>
                </a:lnTo>
                <a:lnTo>
                  <a:pt x="159636" y="131703"/>
                </a:lnTo>
                <a:lnTo>
                  <a:pt x="131703" y="150337"/>
                </a:lnTo>
                <a:lnTo>
                  <a:pt x="131703" y="131703"/>
                </a:lnTo>
                <a:close/>
              </a:path>
            </a:pathLst>
          </a:custGeom>
          <a:gradFill flip="none" rotWithShape="1">
            <a:gsLst>
              <a:gs pos="100000">
                <a:srgbClr val="F2F7FC">
                  <a:alpha val="40000"/>
                </a:srgbClr>
              </a:gs>
              <a:gs pos="0">
                <a:srgbClr val="F2F7FC">
                  <a:alpha val="85000"/>
                </a:srgbClr>
              </a:gs>
            </a:gsLst>
            <a:lin ang="5400000" scaled="1"/>
            <a:tileRect/>
          </a:gradFill>
          <a:ln w="2055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57D802E1-6FB7-8E4B-9353-C8C1119BB2D2}"/>
              </a:ext>
            </a:extLst>
          </p:cNvPr>
          <p:cNvSpPr txBox="1"/>
          <p:nvPr/>
        </p:nvSpPr>
        <p:spPr>
          <a:xfrm>
            <a:off x="4643121" y="761775"/>
            <a:ext cx="2905760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 lvl="0" algn="ctr">
              <a:defRPr sz="2000" spc="300">
                <a:ln w="6350">
                  <a:noFill/>
                </a:ln>
                <a:gradFill>
                  <a:gsLst>
                    <a:gs pos="49000">
                      <a:schemeClr val="bg1"/>
                    </a:gs>
                    <a:gs pos="100000">
                      <a:schemeClr val="accent1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defRPr>
            </a:lvl1pPr>
          </a:lstStyle>
          <a:p>
            <a:r>
              <a:rPr lang="en-US" altLang="zh-CN" dirty="0" err="1">
                <a:solidFill>
                  <a:schemeClr val="bg2"/>
                </a:solidFill>
                <a:effectLst/>
                <a:latin typeface="+mn-ea"/>
                <a:ea typeface="+mn-ea"/>
                <a:cs typeface="Alibaba PuHuiTi M" pitchFamily="18" charset="-122"/>
              </a:rPr>
              <a:t>Monitor&amp;Diagonsis</a:t>
            </a:r>
            <a:endParaRPr lang="zh-CN" altLang="en-US" dirty="0">
              <a:solidFill>
                <a:schemeClr val="bg2"/>
              </a:solidFill>
              <a:effectLst/>
              <a:latin typeface="+mn-ea"/>
              <a:ea typeface="+mn-ea"/>
              <a:cs typeface="Alibaba PuHuiTi M" pitchFamily="18" charset="-122"/>
            </a:endParaRPr>
          </a:p>
        </p:txBody>
      </p:sp>
      <p:sp>
        <p:nvSpPr>
          <p:cNvPr id="75" name="矩形 74">
            <a:extLst>
              <a:ext uri="{FF2B5EF4-FFF2-40B4-BE49-F238E27FC236}">
                <a16:creationId xmlns:a16="http://schemas.microsoft.com/office/drawing/2014/main" id="{534F5691-8B5C-CD49-A4E1-3C05049A277C}"/>
              </a:ext>
            </a:extLst>
          </p:cNvPr>
          <p:cNvSpPr/>
          <p:nvPr/>
        </p:nvSpPr>
        <p:spPr>
          <a:xfrm flipV="1">
            <a:off x="4464668" y="892824"/>
            <a:ext cx="134025" cy="222894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6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id="{BDEB4E8B-E565-9447-942A-5B25998583B8}"/>
              </a:ext>
            </a:extLst>
          </p:cNvPr>
          <p:cNvSpPr/>
          <p:nvPr/>
        </p:nvSpPr>
        <p:spPr>
          <a:xfrm flipV="1">
            <a:off x="4230122" y="892824"/>
            <a:ext cx="134025" cy="222894"/>
          </a:xfrm>
          <a:prstGeom prst="rect">
            <a:avLst/>
          </a:prstGeom>
          <a:solidFill>
            <a:schemeClr val="bg1">
              <a:alpha val="6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6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77" name="矩形 76">
            <a:extLst>
              <a:ext uri="{FF2B5EF4-FFF2-40B4-BE49-F238E27FC236}">
                <a16:creationId xmlns:a16="http://schemas.microsoft.com/office/drawing/2014/main" id="{669E619F-9D71-FD4C-83E8-FC08B2724E8A}"/>
              </a:ext>
            </a:extLst>
          </p:cNvPr>
          <p:cNvSpPr/>
          <p:nvPr/>
        </p:nvSpPr>
        <p:spPr>
          <a:xfrm flipV="1">
            <a:off x="3995577" y="892824"/>
            <a:ext cx="134025" cy="222894"/>
          </a:xfrm>
          <a:prstGeom prst="rect">
            <a:avLst/>
          </a:prstGeom>
          <a:solidFill>
            <a:schemeClr val="bg1">
              <a:alpha val="4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6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78" name="矩形 77">
            <a:extLst>
              <a:ext uri="{FF2B5EF4-FFF2-40B4-BE49-F238E27FC236}">
                <a16:creationId xmlns:a16="http://schemas.microsoft.com/office/drawing/2014/main" id="{71370293-437D-144D-AB0B-70051F9E4933}"/>
              </a:ext>
            </a:extLst>
          </p:cNvPr>
          <p:cNvSpPr/>
          <p:nvPr/>
        </p:nvSpPr>
        <p:spPr>
          <a:xfrm flipV="1">
            <a:off x="3761032" y="892824"/>
            <a:ext cx="134025" cy="222894"/>
          </a:xfrm>
          <a:prstGeom prst="rect">
            <a:avLst/>
          </a:prstGeom>
          <a:solidFill>
            <a:schemeClr val="bg1">
              <a:alpha val="4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6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cxnSp>
        <p:nvCxnSpPr>
          <p:cNvPr id="92" name="直接连接符 91">
            <a:extLst>
              <a:ext uri="{FF2B5EF4-FFF2-40B4-BE49-F238E27FC236}">
                <a16:creationId xmlns:a16="http://schemas.microsoft.com/office/drawing/2014/main" id="{3ADA75CA-CB65-1847-9660-1458415B152B}"/>
              </a:ext>
            </a:extLst>
          </p:cNvPr>
          <p:cNvCxnSpPr>
            <a:cxnSpLocks/>
          </p:cNvCxnSpPr>
          <p:nvPr/>
        </p:nvCxnSpPr>
        <p:spPr>
          <a:xfrm flipH="1">
            <a:off x="1253401" y="1004271"/>
            <a:ext cx="2374865" cy="0"/>
          </a:xfrm>
          <a:prstGeom prst="line">
            <a:avLst/>
          </a:prstGeom>
          <a:ln w="1270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bg1">
                    <a:alpha val="40000"/>
                  </a:schemeClr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矩形 69">
            <a:extLst>
              <a:ext uri="{FF2B5EF4-FFF2-40B4-BE49-F238E27FC236}">
                <a16:creationId xmlns:a16="http://schemas.microsoft.com/office/drawing/2014/main" id="{3FE43907-AFFB-794E-9634-B92051D1655B}"/>
              </a:ext>
            </a:extLst>
          </p:cNvPr>
          <p:cNvSpPr/>
          <p:nvPr/>
        </p:nvSpPr>
        <p:spPr>
          <a:xfrm flipH="1" flipV="1">
            <a:off x="7593308" y="892824"/>
            <a:ext cx="134025" cy="222894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6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92E4151C-4805-2644-837B-283EB81DF6A6}"/>
              </a:ext>
            </a:extLst>
          </p:cNvPr>
          <p:cNvSpPr/>
          <p:nvPr/>
        </p:nvSpPr>
        <p:spPr>
          <a:xfrm flipH="1" flipV="1">
            <a:off x="7827853" y="892824"/>
            <a:ext cx="134025" cy="222894"/>
          </a:xfrm>
          <a:prstGeom prst="rect">
            <a:avLst/>
          </a:prstGeom>
          <a:solidFill>
            <a:schemeClr val="bg1">
              <a:alpha val="6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6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72" name="矩形 71">
            <a:extLst>
              <a:ext uri="{FF2B5EF4-FFF2-40B4-BE49-F238E27FC236}">
                <a16:creationId xmlns:a16="http://schemas.microsoft.com/office/drawing/2014/main" id="{ABA35E45-7098-B445-B904-86844CC9A320}"/>
              </a:ext>
            </a:extLst>
          </p:cNvPr>
          <p:cNvSpPr/>
          <p:nvPr/>
        </p:nvSpPr>
        <p:spPr>
          <a:xfrm flipH="1" flipV="1">
            <a:off x="8062399" y="892824"/>
            <a:ext cx="134025" cy="222894"/>
          </a:xfrm>
          <a:prstGeom prst="rect">
            <a:avLst/>
          </a:prstGeom>
          <a:solidFill>
            <a:schemeClr val="bg1">
              <a:alpha val="4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6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59A110A0-B2D4-E64F-ACFC-47461CC8B42E}"/>
              </a:ext>
            </a:extLst>
          </p:cNvPr>
          <p:cNvSpPr/>
          <p:nvPr/>
        </p:nvSpPr>
        <p:spPr>
          <a:xfrm flipH="1" flipV="1">
            <a:off x="8296944" y="892824"/>
            <a:ext cx="134025" cy="222894"/>
          </a:xfrm>
          <a:prstGeom prst="rect">
            <a:avLst/>
          </a:prstGeom>
          <a:solidFill>
            <a:schemeClr val="bg1">
              <a:alpha val="4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6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cxnSp>
        <p:nvCxnSpPr>
          <p:cNvPr id="74" name="直接连接符 73">
            <a:extLst>
              <a:ext uri="{FF2B5EF4-FFF2-40B4-BE49-F238E27FC236}">
                <a16:creationId xmlns:a16="http://schemas.microsoft.com/office/drawing/2014/main" id="{327261E8-30C2-AF40-95EB-987633B2CCF5}"/>
              </a:ext>
            </a:extLst>
          </p:cNvPr>
          <p:cNvCxnSpPr>
            <a:cxnSpLocks/>
          </p:cNvCxnSpPr>
          <p:nvPr/>
        </p:nvCxnSpPr>
        <p:spPr>
          <a:xfrm>
            <a:off x="8563735" y="1004271"/>
            <a:ext cx="2374865" cy="0"/>
          </a:xfrm>
          <a:prstGeom prst="line">
            <a:avLst/>
          </a:prstGeom>
          <a:ln w="1270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bg1">
                    <a:alpha val="40000"/>
                  </a:schemeClr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>
            <a:extLst>
              <a:ext uri="{FF2B5EF4-FFF2-40B4-BE49-F238E27FC236}">
                <a16:creationId xmlns:a16="http://schemas.microsoft.com/office/drawing/2014/main" id="{90048384-8967-BB38-2D8F-135D6605CE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709" y="1606862"/>
            <a:ext cx="10916578" cy="5031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1907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矩形 109">
            <a:extLst>
              <a:ext uri="{FF2B5EF4-FFF2-40B4-BE49-F238E27FC236}">
                <a16:creationId xmlns:a16="http://schemas.microsoft.com/office/drawing/2014/main" id="{A53DB4F9-FF23-2B45-8A59-6AEDA3369E16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gradFill>
            <a:gsLst>
              <a:gs pos="100000">
                <a:schemeClr val="accent3"/>
              </a:gs>
              <a:gs pos="4200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>
              <a:solidFill>
                <a:srgbClr val="F2F7FC"/>
              </a:solidFill>
              <a:latin typeface="+mn-ea"/>
            </a:endParaRPr>
          </a:p>
        </p:txBody>
      </p:sp>
      <p:pic>
        <p:nvPicPr>
          <p:cNvPr id="111" name="图片 110">
            <a:extLst>
              <a:ext uri="{FF2B5EF4-FFF2-40B4-BE49-F238E27FC236}">
                <a16:creationId xmlns:a16="http://schemas.microsoft.com/office/drawing/2014/main" id="{FA5D5CC5-9A5F-E946-9DF7-11426EBC1F8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787" b="78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2" name="图片 111">
            <a:extLst>
              <a:ext uri="{FF2B5EF4-FFF2-40B4-BE49-F238E27FC236}">
                <a16:creationId xmlns:a16="http://schemas.microsoft.com/office/drawing/2014/main" id="{1BEE9EAA-D058-C74F-8371-2C1827A0BC7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20000"/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008" t="14058" r="8240"/>
          <a:stretch/>
        </p:blipFill>
        <p:spPr>
          <a:xfrm>
            <a:off x="-26065" y="0"/>
            <a:ext cx="12210300" cy="6858000"/>
          </a:xfrm>
          <a:prstGeom prst="rect">
            <a:avLst/>
          </a:prstGeom>
        </p:spPr>
      </p:pic>
      <p:sp>
        <p:nvSpPr>
          <p:cNvPr id="85" name="弧形 84">
            <a:extLst>
              <a:ext uri="{FF2B5EF4-FFF2-40B4-BE49-F238E27FC236}">
                <a16:creationId xmlns:a16="http://schemas.microsoft.com/office/drawing/2014/main" id="{A305F50A-B1CC-2F4F-B9CC-960A6FEAC41A}"/>
              </a:ext>
            </a:extLst>
          </p:cNvPr>
          <p:cNvSpPr/>
          <p:nvPr/>
        </p:nvSpPr>
        <p:spPr>
          <a:xfrm rot="10800000">
            <a:off x="1447012" y="2531295"/>
            <a:ext cx="1854189" cy="1854186"/>
          </a:xfrm>
          <a:prstGeom prst="arc">
            <a:avLst>
              <a:gd name="adj1" fmla="val 12888505"/>
              <a:gd name="adj2" fmla="val 20439601"/>
            </a:avLst>
          </a:prstGeom>
          <a:noFill/>
          <a:ln w="50800" cap="rnd">
            <a:gradFill flip="none" rotWithShape="1">
              <a:gsLst>
                <a:gs pos="0">
                  <a:srgbClr val="F2F7FC">
                    <a:alpha val="90000"/>
                  </a:srgb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86" name="弧形 85">
            <a:extLst>
              <a:ext uri="{FF2B5EF4-FFF2-40B4-BE49-F238E27FC236}">
                <a16:creationId xmlns:a16="http://schemas.microsoft.com/office/drawing/2014/main" id="{E1A60FF0-555A-0F41-8EF0-1A9D9E7E488D}"/>
              </a:ext>
            </a:extLst>
          </p:cNvPr>
          <p:cNvSpPr/>
          <p:nvPr/>
        </p:nvSpPr>
        <p:spPr>
          <a:xfrm>
            <a:off x="1447013" y="2531295"/>
            <a:ext cx="1854189" cy="1854186"/>
          </a:xfrm>
          <a:prstGeom prst="arc">
            <a:avLst>
              <a:gd name="adj1" fmla="val 12888505"/>
              <a:gd name="adj2" fmla="val 20439601"/>
            </a:avLst>
          </a:prstGeom>
          <a:noFill/>
          <a:ln w="50800" cap="rnd">
            <a:gradFill flip="none" rotWithShape="1">
              <a:gsLst>
                <a:gs pos="0">
                  <a:srgbClr val="F2F7FC">
                    <a:alpha val="90000"/>
                  </a:srgbClr>
                </a:gs>
                <a:gs pos="99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87" name="椭圆 86">
            <a:extLst>
              <a:ext uri="{FF2B5EF4-FFF2-40B4-BE49-F238E27FC236}">
                <a16:creationId xmlns:a16="http://schemas.microsoft.com/office/drawing/2014/main" id="{319E3D01-C5F0-9244-9CB7-FB4CAE2BB28C}"/>
              </a:ext>
            </a:extLst>
          </p:cNvPr>
          <p:cNvSpPr/>
          <p:nvPr/>
        </p:nvSpPr>
        <p:spPr>
          <a:xfrm>
            <a:off x="1791517" y="2875800"/>
            <a:ext cx="1165177" cy="1165175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88" name="弧形 87">
            <a:extLst>
              <a:ext uri="{FF2B5EF4-FFF2-40B4-BE49-F238E27FC236}">
                <a16:creationId xmlns:a16="http://schemas.microsoft.com/office/drawing/2014/main" id="{86DF2BEA-793D-A840-B95E-87E589F11D8D}"/>
              </a:ext>
            </a:extLst>
          </p:cNvPr>
          <p:cNvSpPr/>
          <p:nvPr/>
        </p:nvSpPr>
        <p:spPr>
          <a:xfrm rot="16200000">
            <a:off x="1678559" y="2762840"/>
            <a:ext cx="1391093" cy="1391095"/>
          </a:xfrm>
          <a:prstGeom prst="arc">
            <a:avLst>
              <a:gd name="adj1" fmla="val 16050563"/>
              <a:gd name="adj2" fmla="val 5589177"/>
            </a:avLst>
          </a:prstGeom>
          <a:noFill/>
          <a:ln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4193" tIns="12097" rIns="24193" bIns="12097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89" name="弧形 88">
            <a:extLst>
              <a:ext uri="{FF2B5EF4-FFF2-40B4-BE49-F238E27FC236}">
                <a16:creationId xmlns:a16="http://schemas.microsoft.com/office/drawing/2014/main" id="{781A3DE4-B662-0749-8102-3EF3D70E3DFD}"/>
              </a:ext>
            </a:extLst>
          </p:cNvPr>
          <p:cNvSpPr/>
          <p:nvPr/>
        </p:nvSpPr>
        <p:spPr>
          <a:xfrm>
            <a:off x="1545122" y="2629405"/>
            <a:ext cx="1657968" cy="1657965"/>
          </a:xfrm>
          <a:prstGeom prst="arc">
            <a:avLst>
              <a:gd name="adj1" fmla="val 19700047"/>
              <a:gd name="adj2" fmla="val 15080167"/>
            </a:avLst>
          </a:prstGeom>
          <a:noFill/>
          <a:ln w="635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4193" tIns="12097" rIns="24193" bIns="12097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79" name="任意多边形: 形状 78">
            <a:extLst>
              <a:ext uri="{FF2B5EF4-FFF2-40B4-BE49-F238E27FC236}">
                <a16:creationId xmlns:a16="http://schemas.microsoft.com/office/drawing/2014/main" id="{342E8B9D-34E8-F34F-A4A9-31C46B9C9455}"/>
              </a:ext>
            </a:extLst>
          </p:cNvPr>
          <p:cNvSpPr/>
          <p:nvPr/>
        </p:nvSpPr>
        <p:spPr>
          <a:xfrm>
            <a:off x="2340405" y="3541745"/>
            <a:ext cx="67404" cy="157276"/>
          </a:xfrm>
          <a:custGeom>
            <a:avLst/>
            <a:gdLst>
              <a:gd name="connsiteX0" fmla="*/ 48143 w 96286"/>
              <a:gd name="connsiteY0" fmla="*/ 64191 h 224668"/>
              <a:gd name="connsiteX1" fmla="*/ 64191 w 96286"/>
              <a:gd name="connsiteY1" fmla="*/ 80239 h 224668"/>
              <a:gd name="connsiteX2" fmla="*/ 96287 w 96286"/>
              <a:gd name="connsiteY2" fmla="*/ 80239 h 224668"/>
              <a:gd name="connsiteX3" fmla="*/ 64191 w 96286"/>
              <a:gd name="connsiteY3" fmla="*/ 35048 h 224668"/>
              <a:gd name="connsiteX4" fmla="*/ 64191 w 96286"/>
              <a:gd name="connsiteY4" fmla="*/ 0 h 224668"/>
              <a:gd name="connsiteX5" fmla="*/ 32096 w 96286"/>
              <a:gd name="connsiteY5" fmla="*/ 0 h 224668"/>
              <a:gd name="connsiteX6" fmla="*/ 32096 w 96286"/>
              <a:gd name="connsiteY6" fmla="*/ 32096 h 224668"/>
              <a:gd name="connsiteX7" fmla="*/ 0 w 96286"/>
              <a:gd name="connsiteY7" fmla="*/ 32096 h 224668"/>
              <a:gd name="connsiteX8" fmla="*/ 0 w 96286"/>
              <a:gd name="connsiteY8" fmla="*/ 80239 h 224668"/>
              <a:gd name="connsiteX9" fmla="*/ 48143 w 96286"/>
              <a:gd name="connsiteY9" fmla="*/ 128382 h 224668"/>
              <a:gd name="connsiteX10" fmla="*/ 64191 w 96286"/>
              <a:gd name="connsiteY10" fmla="*/ 144430 h 224668"/>
              <a:gd name="connsiteX11" fmla="*/ 64191 w 96286"/>
              <a:gd name="connsiteY11" fmla="*/ 160478 h 224668"/>
              <a:gd name="connsiteX12" fmla="*/ 48143 w 96286"/>
              <a:gd name="connsiteY12" fmla="*/ 160478 h 224668"/>
              <a:gd name="connsiteX13" fmla="*/ 32096 w 96286"/>
              <a:gd name="connsiteY13" fmla="*/ 144430 h 224668"/>
              <a:gd name="connsiteX14" fmla="*/ 0 w 96286"/>
              <a:gd name="connsiteY14" fmla="*/ 144430 h 224668"/>
              <a:gd name="connsiteX15" fmla="*/ 32096 w 96286"/>
              <a:gd name="connsiteY15" fmla="*/ 189620 h 224668"/>
              <a:gd name="connsiteX16" fmla="*/ 32096 w 96286"/>
              <a:gd name="connsiteY16" fmla="*/ 224669 h 224668"/>
              <a:gd name="connsiteX17" fmla="*/ 64191 w 96286"/>
              <a:gd name="connsiteY17" fmla="*/ 224669 h 224668"/>
              <a:gd name="connsiteX18" fmla="*/ 64191 w 96286"/>
              <a:gd name="connsiteY18" fmla="*/ 192573 h 224668"/>
              <a:gd name="connsiteX19" fmla="*/ 96287 w 96286"/>
              <a:gd name="connsiteY19" fmla="*/ 192573 h 224668"/>
              <a:gd name="connsiteX20" fmla="*/ 96287 w 96286"/>
              <a:gd name="connsiteY20" fmla="*/ 144430 h 224668"/>
              <a:gd name="connsiteX21" fmla="*/ 48143 w 96286"/>
              <a:gd name="connsiteY21" fmla="*/ 96287 h 224668"/>
              <a:gd name="connsiteX22" fmla="*/ 32096 w 96286"/>
              <a:gd name="connsiteY22" fmla="*/ 80239 h 224668"/>
              <a:gd name="connsiteX23" fmla="*/ 32096 w 96286"/>
              <a:gd name="connsiteY23" fmla="*/ 64191 h 224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96286" h="224668">
                <a:moveTo>
                  <a:pt x="48143" y="64191"/>
                </a:moveTo>
                <a:cubicBezTo>
                  <a:pt x="56986" y="64191"/>
                  <a:pt x="64191" y="71397"/>
                  <a:pt x="64191" y="80239"/>
                </a:cubicBezTo>
                <a:lnTo>
                  <a:pt x="96287" y="80239"/>
                </a:lnTo>
                <a:cubicBezTo>
                  <a:pt x="96287" y="59345"/>
                  <a:pt x="82822" y="41692"/>
                  <a:pt x="64191" y="35048"/>
                </a:cubicBezTo>
                <a:lnTo>
                  <a:pt x="64191" y="0"/>
                </a:lnTo>
                <a:lnTo>
                  <a:pt x="32096" y="0"/>
                </a:lnTo>
                <a:lnTo>
                  <a:pt x="32096" y="32096"/>
                </a:lnTo>
                <a:lnTo>
                  <a:pt x="0" y="32096"/>
                </a:lnTo>
                <a:lnTo>
                  <a:pt x="0" y="80239"/>
                </a:lnTo>
                <a:cubicBezTo>
                  <a:pt x="0" y="106782"/>
                  <a:pt x="21600" y="128382"/>
                  <a:pt x="48143" y="128382"/>
                </a:cubicBezTo>
                <a:cubicBezTo>
                  <a:pt x="56986" y="128382"/>
                  <a:pt x="64191" y="135588"/>
                  <a:pt x="64191" y="144430"/>
                </a:cubicBezTo>
                <a:lnTo>
                  <a:pt x="64191" y="160478"/>
                </a:lnTo>
                <a:lnTo>
                  <a:pt x="48143" y="160478"/>
                </a:lnTo>
                <a:cubicBezTo>
                  <a:pt x="39301" y="160478"/>
                  <a:pt x="32096" y="153272"/>
                  <a:pt x="32096" y="144430"/>
                </a:cubicBezTo>
                <a:lnTo>
                  <a:pt x="0" y="144430"/>
                </a:lnTo>
                <a:cubicBezTo>
                  <a:pt x="0" y="165324"/>
                  <a:pt x="13464" y="182977"/>
                  <a:pt x="32096" y="189620"/>
                </a:cubicBezTo>
                <a:lnTo>
                  <a:pt x="32096" y="224669"/>
                </a:lnTo>
                <a:lnTo>
                  <a:pt x="64191" y="224669"/>
                </a:lnTo>
                <a:lnTo>
                  <a:pt x="64191" y="192573"/>
                </a:lnTo>
                <a:lnTo>
                  <a:pt x="96287" y="192573"/>
                </a:lnTo>
                <a:lnTo>
                  <a:pt x="96287" y="144430"/>
                </a:lnTo>
                <a:cubicBezTo>
                  <a:pt x="96287" y="117887"/>
                  <a:pt x="74686" y="96287"/>
                  <a:pt x="48143" y="96287"/>
                </a:cubicBezTo>
                <a:cubicBezTo>
                  <a:pt x="39301" y="96287"/>
                  <a:pt x="32096" y="89081"/>
                  <a:pt x="32096" y="80239"/>
                </a:cubicBezTo>
                <a:lnTo>
                  <a:pt x="32096" y="64191"/>
                </a:lnTo>
                <a:close/>
              </a:path>
            </a:pathLst>
          </a:custGeom>
          <a:gradFill>
            <a:gsLst>
              <a:gs pos="100000">
                <a:schemeClr val="bg1">
                  <a:alpha val="0"/>
                </a:schemeClr>
              </a:gs>
              <a:gs pos="0">
                <a:srgbClr val="F2F7FC"/>
              </a:gs>
            </a:gsLst>
            <a:lin ang="5400000" scaled="0"/>
          </a:gradFill>
          <a:ln w="15925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80" name="任意多边形: 形状 79">
            <a:extLst>
              <a:ext uri="{FF2B5EF4-FFF2-40B4-BE49-F238E27FC236}">
                <a16:creationId xmlns:a16="http://schemas.microsoft.com/office/drawing/2014/main" id="{FA5987CB-FEA9-1646-ABB4-E55885333DCA}"/>
              </a:ext>
            </a:extLst>
          </p:cNvPr>
          <p:cNvSpPr/>
          <p:nvPr/>
        </p:nvSpPr>
        <p:spPr>
          <a:xfrm>
            <a:off x="2295469" y="3609149"/>
            <a:ext cx="22468" cy="22468"/>
          </a:xfrm>
          <a:custGeom>
            <a:avLst/>
            <a:gdLst>
              <a:gd name="connsiteX0" fmla="*/ 32096 w 32095"/>
              <a:gd name="connsiteY0" fmla="*/ 16048 h 32095"/>
              <a:gd name="connsiteX1" fmla="*/ 16048 w 32095"/>
              <a:gd name="connsiteY1" fmla="*/ 32096 h 32095"/>
              <a:gd name="connsiteX2" fmla="*/ 0 w 32095"/>
              <a:gd name="connsiteY2" fmla="*/ 16048 h 32095"/>
              <a:gd name="connsiteX3" fmla="*/ 16048 w 32095"/>
              <a:gd name="connsiteY3" fmla="*/ 0 h 32095"/>
              <a:gd name="connsiteX4" fmla="*/ 32096 w 32095"/>
              <a:gd name="connsiteY4" fmla="*/ 16048 h 32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095" h="32095">
                <a:moveTo>
                  <a:pt x="32096" y="16048"/>
                </a:moveTo>
                <a:cubicBezTo>
                  <a:pt x="32096" y="24911"/>
                  <a:pt x="24911" y="32096"/>
                  <a:pt x="16048" y="32096"/>
                </a:cubicBezTo>
                <a:cubicBezTo>
                  <a:pt x="7185" y="32096"/>
                  <a:pt x="0" y="24911"/>
                  <a:pt x="0" y="16048"/>
                </a:cubicBezTo>
                <a:cubicBezTo>
                  <a:pt x="0" y="7185"/>
                  <a:pt x="7185" y="0"/>
                  <a:pt x="16048" y="0"/>
                </a:cubicBezTo>
                <a:cubicBezTo>
                  <a:pt x="24911" y="0"/>
                  <a:pt x="32096" y="7185"/>
                  <a:pt x="32096" y="16048"/>
                </a:cubicBezTo>
                <a:close/>
              </a:path>
            </a:pathLst>
          </a:custGeom>
          <a:gradFill>
            <a:gsLst>
              <a:gs pos="100000">
                <a:schemeClr val="bg1">
                  <a:alpha val="0"/>
                </a:schemeClr>
              </a:gs>
              <a:gs pos="0">
                <a:srgbClr val="F2F7FC"/>
              </a:gs>
            </a:gsLst>
            <a:lin ang="5400000" scaled="0"/>
          </a:gradFill>
          <a:ln w="15925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81" name="任意多边形: 形状 80">
            <a:extLst>
              <a:ext uri="{FF2B5EF4-FFF2-40B4-BE49-F238E27FC236}">
                <a16:creationId xmlns:a16="http://schemas.microsoft.com/office/drawing/2014/main" id="{252BB36F-AED5-234E-80AD-866731A4A4D2}"/>
              </a:ext>
            </a:extLst>
          </p:cNvPr>
          <p:cNvSpPr/>
          <p:nvPr/>
        </p:nvSpPr>
        <p:spPr>
          <a:xfrm>
            <a:off x="2430278" y="3609149"/>
            <a:ext cx="22468" cy="22468"/>
          </a:xfrm>
          <a:custGeom>
            <a:avLst/>
            <a:gdLst>
              <a:gd name="connsiteX0" fmla="*/ 32096 w 32095"/>
              <a:gd name="connsiteY0" fmla="*/ 16048 h 32095"/>
              <a:gd name="connsiteX1" fmla="*/ 16048 w 32095"/>
              <a:gd name="connsiteY1" fmla="*/ 32096 h 32095"/>
              <a:gd name="connsiteX2" fmla="*/ 0 w 32095"/>
              <a:gd name="connsiteY2" fmla="*/ 16048 h 32095"/>
              <a:gd name="connsiteX3" fmla="*/ 16048 w 32095"/>
              <a:gd name="connsiteY3" fmla="*/ 0 h 32095"/>
              <a:gd name="connsiteX4" fmla="*/ 32096 w 32095"/>
              <a:gd name="connsiteY4" fmla="*/ 16048 h 32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095" h="32095">
                <a:moveTo>
                  <a:pt x="32096" y="16048"/>
                </a:moveTo>
                <a:cubicBezTo>
                  <a:pt x="32096" y="24911"/>
                  <a:pt x="24911" y="32096"/>
                  <a:pt x="16048" y="32096"/>
                </a:cubicBezTo>
                <a:cubicBezTo>
                  <a:pt x="7185" y="32096"/>
                  <a:pt x="0" y="24911"/>
                  <a:pt x="0" y="16048"/>
                </a:cubicBezTo>
                <a:cubicBezTo>
                  <a:pt x="0" y="7185"/>
                  <a:pt x="7185" y="0"/>
                  <a:pt x="16048" y="0"/>
                </a:cubicBezTo>
                <a:cubicBezTo>
                  <a:pt x="24911" y="0"/>
                  <a:pt x="32096" y="7185"/>
                  <a:pt x="32096" y="16048"/>
                </a:cubicBezTo>
                <a:close/>
              </a:path>
            </a:pathLst>
          </a:custGeom>
          <a:gradFill>
            <a:gsLst>
              <a:gs pos="100000">
                <a:schemeClr val="bg1">
                  <a:alpha val="0"/>
                </a:schemeClr>
              </a:gs>
              <a:gs pos="0">
                <a:srgbClr val="F2F7FC"/>
              </a:gs>
            </a:gsLst>
            <a:lin ang="5400000" scaled="0"/>
          </a:gradFill>
          <a:ln w="15925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82" name="任意多边形: 形状 81">
            <a:extLst>
              <a:ext uri="{FF2B5EF4-FFF2-40B4-BE49-F238E27FC236}">
                <a16:creationId xmlns:a16="http://schemas.microsoft.com/office/drawing/2014/main" id="{70A510CB-05AA-7544-AA1A-6F6AD41CA9C0}"/>
              </a:ext>
            </a:extLst>
          </p:cNvPr>
          <p:cNvSpPr/>
          <p:nvPr/>
        </p:nvSpPr>
        <p:spPr>
          <a:xfrm>
            <a:off x="2025852" y="3114851"/>
            <a:ext cx="696512" cy="696512"/>
          </a:xfrm>
          <a:custGeom>
            <a:avLst/>
            <a:gdLst>
              <a:gd name="connsiteX0" fmla="*/ 946817 w 994960"/>
              <a:gd name="connsiteY0" fmla="*/ 577720 h 994961"/>
              <a:gd name="connsiteX1" fmla="*/ 929791 w 994960"/>
              <a:gd name="connsiteY1" fmla="*/ 577720 h 994961"/>
              <a:gd name="connsiteX2" fmla="*/ 962865 w 994960"/>
              <a:gd name="connsiteY2" fmla="*/ 529576 h 994961"/>
              <a:gd name="connsiteX3" fmla="*/ 962865 w 994960"/>
              <a:gd name="connsiteY3" fmla="*/ 80239 h 994961"/>
              <a:gd name="connsiteX4" fmla="*/ 786340 w 994960"/>
              <a:gd name="connsiteY4" fmla="*/ 0 h 994961"/>
              <a:gd name="connsiteX5" fmla="*/ 609815 w 994960"/>
              <a:gd name="connsiteY5" fmla="*/ 80239 h 994961"/>
              <a:gd name="connsiteX6" fmla="*/ 609815 w 994960"/>
              <a:gd name="connsiteY6" fmla="*/ 529576 h 994961"/>
              <a:gd name="connsiteX7" fmla="*/ 642889 w 994960"/>
              <a:gd name="connsiteY7" fmla="*/ 577720 h 994961"/>
              <a:gd name="connsiteX8" fmla="*/ 598661 w 994960"/>
              <a:gd name="connsiteY8" fmla="*/ 577720 h 994961"/>
              <a:gd name="connsiteX9" fmla="*/ 497480 w 994960"/>
              <a:gd name="connsiteY9" fmla="*/ 545624 h 994961"/>
              <a:gd name="connsiteX10" fmla="*/ 396299 w 994960"/>
              <a:gd name="connsiteY10" fmla="*/ 577720 h 994961"/>
              <a:gd name="connsiteX11" fmla="*/ 352072 w 994960"/>
              <a:gd name="connsiteY11" fmla="*/ 577720 h 994961"/>
              <a:gd name="connsiteX12" fmla="*/ 385146 w 994960"/>
              <a:gd name="connsiteY12" fmla="*/ 529576 h 994961"/>
              <a:gd name="connsiteX13" fmla="*/ 385146 w 994960"/>
              <a:gd name="connsiteY13" fmla="*/ 272812 h 994961"/>
              <a:gd name="connsiteX14" fmla="*/ 208621 w 994960"/>
              <a:gd name="connsiteY14" fmla="*/ 192573 h 994961"/>
              <a:gd name="connsiteX15" fmla="*/ 32096 w 994960"/>
              <a:gd name="connsiteY15" fmla="*/ 272812 h 994961"/>
              <a:gd name="connsiteX16" fmla="*/ 32096 w 994960"/>
              <a:gd name="connsiteY16" fmla="*/ 529576 h 994961"/>
              <a:gd name="connsiteX17" fmla="*/ 65170 w 994960"/>
              <a:gd name="connsiteY17" fmla="*/ 577720 h 994961"/>
              <a:gd name="connsiteX18" fmla="*/ 48143 w 994960"/>
              <a:gd name="connsiteY18" fmla="*/ 577720 h 994961"/>
              <a:gd name="connsiteX19" fmla="*/ 0 w 994960"/>
              <a:gd name="connsiteY19" fmla="*/ 625863 h 994961"/>
              <a:gd name="connsiteX20" fmla="*/ 48143 w 994960"/>
              <a:gd name="connsiteY20" fmla="*/ 674006 h 994961"/>
              <a:gd name="connsiteX21" fmla="*/ 327791 w 994960"/>
              <a:gd name="connsiteY21" fmla="*/ 674006 h 994961"/>
              <a:gd name="connsiteX22" fmla="*/ 320955 w 994960"/>
              <a:gd name="connsiteY22" fmla="*/ 722149 h 994961"/>
              <a:gd name="connsiteX23" fmla="*/ 396299 w 994960"/>
              <a:gd name="connsiteY23" fmla="*/ 866579 h 994961"/>
              <a:gd name="connsiteX24" fmla="*/ 353051 w 994960"/>
              <a:gd name="connsiteY24" fmla="*/ 866579 h 994961"/>
              <a:gd name="connsiteX25" fmla="*/ 240716 w 994960"/>
              <a:gd name="connsiteY25" fmla="*/ 978914 h 994961"/>
              <a:gd name="connsiteX26" fmla="*/ 240716 w 994960"/>
              <a:gd name="connsiteY26" fmla="*/ 994962 h 994961"/>
              <a:gd name="connsiteX27" fmla="*/ 754244 w 994960"/>
              <a:gd name="connsiteY27" fmla="*/ 994962 h 994961"/>
              <a:gd name="connsiteX28" fmla="*/ 754244 w 994960"/>
              <a:gd name="connsiteY28" fmla="*/ 978914 h 994961"/>
              <a:gd name="connsiteX29" fmla="*/ 641910 w 994960"/>
              <a:gd name="connsiteY29" fmla="*/ 866579 h 994961"/>
              <a:gd name="connsiteX30" fmla="*/ 598661 w 994960"/>
              <a:gd name="connsiteY30" fmla="*/ 866579 h 994961"/>
              <a:gd name="connsiteX31" fmla="*/ 674006 w 994960"/>
              <a:gd name="connsiteY31" fmla="*/ 722149 h 994961"/>
              <a:gd name="connsiteX32" fmla="*/ 667169 w 994960"/>
              <a:gd name="connsiteY32" fmla="*/ 674006 h 994961"/>
              <a:gd name="connsiteX33" fmla="*/ 946817 w 994960"/>
              <a:gd name="connsiteY33" fmla="*/ 674006 h 994961"/>
              <a:gd name="connsiteX34" fmla="*/ 994961 w 994960"/>
              <a:gd name="connsiteY34" fmla="*/ 625863 h 994961"/>
              <a:gd name="connsiteX35" fmla="*/ 946817 w 994960"/>
              <a:gd name="connsiteY35" fmla="*/ 577720 h 994961"/>
              <a:gd name="connsiteX36" fmla="*/ 770292 w 994960"/>
              <a:gd name="connsiteY36" fmla="*/ 160157 h 994961"/>
              <a:gd name="connsiteX37" fmla="*/ 770292 w 994960"/>
              <a:gd name="connsiteY37" fmla="*/ 192252 h 994961"/>
              <a:gd name="connsiteX38" fmla="*/ 706101 w 994960"/>
              <a:gd name="connsiteY38" fmla="*/ 183522 h 994961"/>
              <a:gd name="connsiteX39" fmla="*/ 706101 w 994960"/>
              <a:gd name="connsiteY39" fmla="*/ 152037 h 994961"/>
              <a:gd name="connsiteX40" fmla="*/ 770292 w 994960"/>
              <a:gd name="connsiteY40" fmla="*/ 160157 h 994961"/>
              <a:gd name="connsiteX41" fmla="*/ 802388 w 994960"/>
              <a:gd name="connsiteY41" fmla="*/ 577399 h 994961"/>
              <a:gd name="connsiteX42" fmla="*/ 802388 w 994960"/>
              <a:gd name="connsiteY42" fmla="*/ 545303 h 994961"/>
              <a:gd name="connsiteX43" fmla="*/ 866579 w 994960"/>
              <a:gd name="connsiteY43" fmla="*/ 537183 h 994961"/>
              <a:gd name="connsiteX44" fmla="*/ 866579 w 994960"/>
              <a:gd name="connsiteY44" fmla="*/ 568669 h 994961"/>
              <a:gd name="connsiteX45" fmla="*/ 802388 w 994960"/>
              <a:gd name="connsiteY45" fmla="*/ 577399 h 994961"/>
              <a:gd name="connsiteX46" fmla="*/ 802388 w 994960"/>
              <a:gd name="connsiteY46" fmla="*/ 513208 h 994961"/>
              <a:gd name="connsiteX47" fmla="*/ 802388 w 994960"/>
              <a:gd name="connsiteY47" fmla="*/ 481112 h 994961"/>
              <a:gd name="connsiteX48" fmla="*/ 866579 w 994960"/>
              <a:gd name="connsiteY48" fmla="*/ 472992 h 994961"/>
              <a:gd name="connsiteX49" fmla="*/ 866579 w 994960"/>
              <a:gd name="connsiteY49" fmla="*/ 504478 h 994961"/>
              <a:gd name="connsiteX50" fmla="*/ 802388 w 994960"/>
              <a:gd name="connsiteY50" fmla="*/ 513208 h 994961"/>
              <a:gd name="connsiteX51" fmla="*/ 802388 w 994960"/>
              <a:gd name="connsiteY51" fmla="*/ 449016 h 994961"/>
              <a:gd name="connsiteX52" fmla="*/ 802388 w 994960"/>
              <a:gd name="connsiteY52" fmla="*/ 416921 h 994961"/>
              <a:gd name="connsiteX53" fmla="*/ 866579 w 994960"/>
              <a:gd name="connsiteY53" fmla="*/ 408801 h 994961"/>
              <a:gd name="connsiteX54" fmla="*/ 866579 w 994960"/>
              <a:gd name="connsiteY54" fmla="*/ 440287 h 994961"/>
              <a:gd name="connsiteX55" fmla="*/ 802388 w 994960"/>
              <a:gd name="connsiteY55" fmla="*/ 449016 h 994961"/>
              <a:gd name="connsiteX56" fmla="*/ 802388 w 994960"/>
              <a:gd name="connsiteY56" fmla="*/ 384825 h 994961"/>
              <a:gd name="connsiteX57" fmla="*/ 802388 w 994960"/>
              <a:gd name="connsiteY57" fmla="*/ 352730 h 994961"/>
              <a:gd name="connsiteX58" fmla="*/ 866579 w 994960"/>
              <a:gd name="connsiteY58" fmla="*/ 344610 h 994961"/>
              <a:gd name="connsiteX59" fmla="*/ 866579 w 994960"/>
              <a:gd name="connsiteY59" fmla="*/ 376095 h 994961"/>
              <a:gd name="connsiteX60" fmla="*/ 802388 w 994960"/>
              <a:gd name="connsiteY60" fmla="*/ 384825 h 994961"/>
              <a:gd name="connsiteX61" fmla="*/ 802388 w 994960"/>
              <a:gd name="connsiteY61" fmla="*/ 320634 h 994961"/>
              <a:gd name="connsiteX62" fmla="*/ 802388 w 994960"/>
              <a:gd name="connsiteY62" fmla="*/ 288539 h 994961"/>
              <a:gd name="connsiteX63" fmla="*/ 866579 w 994960"/>
              <a:gd name="connsiteY63" fmla="*/ 280419 h 994961"/>
              <a:gd name="connsiteX64" fmla="*/ 866579 w 994960"/>
              <a:gd name="connsiteY64" fmla="*/ 311904 h 994961"/>
              <a:gd name="connsiteX65" fmla="*/ 802388 w 994960"/>
              <a:gd name="connsiteY65" fmla="*/ 320634 h 994961"/>
              <a:gd name="connsiteX66" fmla="*/ 802388 w 994960"/>
              <a:gd name="connsiteY66" fmla="*/ 256443 h 994961"/>
              <a:gd name="connsiteX67" fmla="*/ 802388 w 994960"/>
              <a:gd name="connsiteY67" fmla="*/ 224348 h 994961"/>
              <a:gd name="connsiteX68" fmla="*/ 866579 w 994960"/>
              <a:gd name="connsiteY68" fmla="*/ 216228 h 994961"/>
              <a:gd name="connsiteX69" fmla="*/ 866579 w 994960"/>
              <a:gd name="connsiteY69" fmla="*/ 247713 h 994961"/>
              <a:gd name="connsiteX70" fmla="*/ 802388 w 994960"/>
              <a:gd name="connsiteY70" fmla="*/ 256443 h 994961"/>
              <a:gd name="connsiteX71" fmla="*/ 802388 w 994960"/>
              <a:gd name="connsiteY71" fmla="*/ 192252 h 994961"/>
              <a:gd name="connsiteX72" fmla="*/ 802388 w 994960"/>
              <a:gd name="connsiteY72" fmla="*/ 160157 h 994961"/>
              <a:gd name="connsiteX73" fmla="*/ 866579 w 994960"/>
              <a:gd name="connsiteY73" fmla="*/ 152037 h 994961"/>
              <a:gd name="connsiteX74" fmla="*/ 866579 w 994960"/>
              <a:gd name="connsiteY74" fmla="*/ 183522 h 994961"/>
              <a:gd name="connsiteX75" fmla="*/ 802388 w 994960"/>
              <a:gd name="connsiteY75" fmla="*/ 192252 h 994961"/>
              <a:gd name="connsiteX76" fmla="*/ 770292 w 994960"/>
              <a:gd name="connsiteY76" fmla="*/ 224348 h 994961"/>
              <a:gd name="connsiteX77" fmla="*/ 770292 w 994960"/>
              <a:gd name="connsiteY77" fmla="*/ 256443 h 994961"/>
              <a:gd name="connsiteX78" fmla="*/ 706101 w 994960"/>
              <a:gd name="connsiteY78" fmla="*/ 247713 h 994961"/>
              <a:gd name="connsiteX79" fmla="*/ 706101 w 994960"/>
              <a:gd name="connsiteY79" fmla="*/ 216228 h 994961"/>
              <a:gd name="connsiteX80" fmla="*/ 770292 w 994960"/>
              <a:gd name="connsiteY80" fmla="*/ 224348 h 994961"/>
              <a:gd name="connsiteX81" fmla="*/ 770292 w 994960"/>
              <a:gd name="connsiteY81" fmla="*/ 288539 h 994961"/>
              <a:gd name="connsiteX82" fmla="*/ 770292 w 994960"/>
              <a:gd name="connsiteY82" fmla="*/ 320634 h 994961"/>
              <a:gd name="connsiteX83" fmla="*/ 706101 w 994960"/>
              <a:gd name="connsiteY83" fmla="*/ 311904 h 994961"/>
              <a:gd name="connsiteX84" fmla="*/ 706101 w 994960"/>
              <a:gd name="connsiteY84" fmla="*/ 280419 h 994961"/>
              <a:gd name="connsiteX85" fmla="*/ 770292 w 994960"/>
              <a:gd name="connsiteY85" fmla="*/ 288539 h 994961"/>
              <a:gd name="connsiteX86" fmla="*/ 770292 w 994960"/>
              <a:gd name="connsiteY86" fmla="*/ 352730 h 994961"/>
              <a:gd name="connsiteX87" fmla="*/ 770292 w 994960"/>
              <a:gd name="connsiteY87" fmla="*/ 384825 h 994961"/>
              <a:gd name="connsiteX88" fmla="*/ 706101 w 994960"/>
              <a:gd name="connsiteY88" fmla="*/ 376095 h 994961"/>
              <a:gd name="connsiteX89" fmla="*/ 706101 w 994960"/>
              <a:gd name="connsiteY89" fmla="*/ 344610 h 994961"/>
              <a:gd name="connsiteX90" fmla="*/ 770292 w 994960"/>
              <a:gd name="connsiteY90" fmla="*/ 352730 h 994961"/>
              <a:gd name="connsiteX91" fmla="*/ 770292 w 994960"/>
              <a:gd name="connsiteY91" fmla="*/ 416921 h 994961"/>
              <a:gd name="connsiteX92" fmla="*/ 770292 w 994960"/>
              <a:gd name="connsiteY92" fmla="*/ 449016 h 994961"/>
              <a:gd name="connsiteX93" fmla="*/ 706101 w 994960"/>
              <a:gd name="connsiteY93" fmla="*/ 440287 h 994961"/>
              <a:gd name="connsiteX94" fmla="*/ 706101 w 994960"/>
              <a:gd name="connsiteY94" fmla="*/ 408801 h 994961"/>
              <a:gd name="connsiteX95" fmla="*/ 770292 w 994960"/>
              <a:gd name="connsiteY95" fmla="*/ 416921 h 994961"/>
              <a:gd name="connsiteX96" fmla="*/ 770292 w 994960"/>
              <a:gd name="connsiteY96" fmla="*/ 481112 h 994961"/>
              <a:gd name="connsiteX97" fmla="*/ 770292 w 994960"/>
              <a:gd name="connsiteY97" fmla="*/ 513208 h 994961"/>
              <a:gd name="connsiteX98" fmla="*/ 706101 w 994960"/>
              <a:gd name="connsiteY98" fmla="*/ 504478 h 994961"/>
              <a:gd name="connsiteX99" fmla="*/ 706101 w 994960"/>
              <a:gd name="connsiteY99" fmla="*/ 472992 h 994961"/>
              <a:gd name="connsiteX100" fmla="*/ 770292 w 994960"/>
              <a:gd name="connsiteY100" fmla="*/ 481112 h 994961"/>
              <a:gd name="connsiteX101" fmla="*/ 770292 w 994960"/>
              <a:gd name="connsiteY101" fmla="*/ 545303 h 994961"/>
              <a:gd name="connsiteX102" fmla="*/ 770292 w 994960"/>
              <a:gd name="connsiteY102" fmla="*/ 577399 h 994961"/>
              <a:gd name="connsiteX103" fmla="*/ 706101 w 994960"/>
              <a:gd name="connsiteY103" fmla="*/ 568669 h 994961"/>
              <a:gd name="connsiteX104" fmla="*/ 706101 w 994960"/>
              <a:gd name="connsiteY104" fmla="*/ 537183 h 994961"/>
              <a:gd name="connsiteX105" fmla="*/ 770292 w 994960"/>
              <a:gd name="connsiteY105" fmla="*/ 545303 h 994961"/>
              <a:gd name="connsiteX106" fmla="*/ 898674 w 994960"/>
              <a:gd name="connsiteY106" fmla="*/ 558077 h 994961"/>
              <a:gd name="connsiteX107" fmla="*/ 898674 w 994960"/>
              <a:gd name="connsiteY107" fmla="*/ 527988 h 994961"/>
              <a:gd name="connsiteX108" fmla="*/ 930770 w 994960"/>
              <a:gd name="connsiteY108" fmla="*/ 512855 h 994961"/>
              <a:gd name="connsiteX109" fmla="*/ 930770 w 994960"/>
              <a:gd name="connsiteY109" fmla="*/ 529576 h 994961"/>
              <a:gd name="connsiteX110" fmla="*/ 898674 w 994960"/>
              <a:gd name="connsiteY110" fmla="*/ 558077 h 994961"/>
              <a:gd name="connsiteX111" fmla="*/ 898674 w 994960"/>
              <a:gd name="connsiteY111" fmla="*/ 493886 h 994961"/>
              <a:gd name="connsiteX112" fmla="*/ 898674 w 994960"/>
              <a:gd name="connsiteY112" fmla="*/ 463796 h 994961"/>
              <a:gd name="connsiteX113" fmla="*/ 930770 w 994960"/>
              <a:gd name="connsiteY113" fmla="*/ 448663 h 994961"/>
              <a:gd name="connsiteX114" fmla="*/ 930770 w 994960"/>
              <a:gd name="connsiteY114" fmla="*/ 465385 h 994961"/>
              <a:gd name="connsiteX115" fmla="*/ 898674 w 994960"/>
              <a:gd name="connsiteY115" fmla="*/ 493886 h 994961"/>
              <a:gd name="connsiteX116" fmla="*/ 898674 w 994960"/>
              <a:gd name="connsiteY116" fmla="*/ 429695 h 994961"/>
              <a:gd name="connsiteX117" fmla="*/ 898674 w 994960"/>
              <a:gd name="connsiteY117" fmla="*/ 399605 h 994961"/>
              <a:gd name="connsiteX118" fmla="*/ 930770 w 994960"/>
              <a:gd name="connsiteY118" fmla="*/ 384472 h 994961"/>
              <a:gd name="connsiteX119" fmla="*/ 930770 w 994960"/>
              <a:gd name="connsiteY119" fmla="*/ 401194 h 994961"/>
              <a:gd name="connsiteX120" fmla="*/ 898674 w 994960"/>
              <a:gd name="connsiteY120" fmla="*/ 429695 h 994961"/>
              <a:gd name="connsiteX121" fmla="*/ 898674 w 994960"/>
              <a:gd name="connsiteY121" fmla="*/ 365504 h 994961"/>
              <a:gd name="connsiteX122" fmla="*/ 898674 w 994960"/>
              <a:gd name="connsiteY122" fmla="*/ 335414 h 994961"/>
              <a:gd name="connsiteX123" fmla="*/ 930770 w 994960"/>
              <a:gd name="connsiteY123" fmla="*/ 320281 h 994961"/>
              <a:gd name="connsiteX124" fmla="*/ 930770 w 994960"/>
              <a:gd name="connsiteY124" fmla="*/ 337003 h 994961"/>
              <a:gd name="connsiteX125" fmla="*/ 898674 w 994960"/>
              <a:gd name="connsiteY125" fmla="*/ 365504 h 994961"/>
              <a:gd name="connsiteX126" fmla="*/ 898674 w 994960"/>
              <a:gd name="connsiteY126" fmla="*/ 301313 h 994961"/>
              <a:gd name="connsiteX127" fmla="*/ 898674 w 994960"/>
              <a:gd name="connsiteY127" fmla="*/ 271223 h 994961"/>
              <a:gd name="connsiteX128" fmla="*/ 930770 w 994960"/>
              <a:gd name="connsiteY128" fmla="*/ 256090 h 994961"/>
              <a:gd name="connsiteX129" fmla="*/ 930770 w 994960"/>
              <a:gd name="connsiteY129" fmla="*/ 272812 h 994961"/>
              <a:gd name="connsiteX130" fmla="*/ 898674 w 994960"/>
              <a:gd name="connsiteY130" fmla="*/ 301313 h 994961"/>
              <a:gd name="connsiteX131" fmla="*/ 898674 w 994960"/>
              <a:gd name="connsiteY131" fmla="*/ 237122 h 994961"/>
              <a:gd name="connsiteX132" fmla="*/ 898674 w 994960"/>
              <a:gd name="connsiteY132" fmla="*/ 207032 h 994961"/>
              <a:gd name="connsiteX133" fmla="*/ 930770 w 994960"/>
              <a:gd name="connsiteY133" fmla="*/ 191899 h 994961"/>
              <a:gd name="connsiteX134" fmla="*/ 930770 w 994960"/>
              <a:gd name="connsiteY134" fmla="*/ 208621 h 994961"/>
              <a:gd name="connsiteX135" fmla="*/ 898674 w 994960"/>
              <a:gd name="connsiteY135" fmla="*/ 237122 h 994961"/>
              <a:gd name="connsiteX136" fmla="*/ 898674 w 994960"/>
              <a:gd name="connsiteY136" fmla="*/ 172931 h 994961"/>
              <a:gd name="connsiteX137" fmla="*/ 898674 w 994960"/>
              <a:gd name="connsiteY137" fmla="*/ 142841 h 994961"/>
              <a:gd name="connsiteX138" fmla="*/ 930770 w 994960"/>
              <a:gd name="connsiteY138" fmla="*/ 127708 h 994961"/>
              <a:gd name="connsiteX139" fmla="*/ 930770 w 994960"/>
              <a:gd name="connsiteY139" fmla="*/ 144430 h 994961"/>
              <a:gd name="connsiteX140" fmla="*/ 898674 w 994960"/>
              <a:gd name="connsiteY140" fmla="*/ 172931 h 994961"/>
              <a:gd name="connsiteX141" fmla="*/ 786340 w 994960"/>
              <a:gd name="connsiteY141" fmla="*/ 32096 h 994961"/>
              <a:gd name="connsiteX142" fmla="*/ 930770 w 994960"/>
              <a:gd name="connsiteY142" fmla="*/ 80239 h 994961"/>
              <a:gd name="connsiteX143" fmla="*/ 786340 w 994960"/>
              <a:gd name="connsiteY143" fmla="*/ 128382 h 994961"/>
              <a:gd name="connsiteX144" fmla="*/ 641910 w 994960"/>
              <a:gd name="connsiteY144" fmla="*/ 80239 h 994961"/>
              <a:gd name="connsiteX145" fmla="*/ 786340 w 994960"/>
              <a:gd name="connsiteY145" fmla="*/ 32096 h 994961"/>
              <a:gd name="connsiteX146" fmla="*/ 641910 w 994960"/>
              <a:gd name="connsiteY146" fmla="*/ 127708 h 994961"/>
              <a:gd name="connsiteX147" fmla="*/ 674006 w 994960"/>
              <a:gd name="connsiteY147" fmla="*/ 142841 h 994961"/>
              <a:gd name="connsiteX148" fmla="*/ 674006 w 994960"/>
              <a:gd name="connsiteY148" fmla="*/ 172931 h 994961"/>
              <a:gd name="connsiteX149" fmla="*/ 641910 w 994960"/>
              <a:gd name="connsiteY149" fmla="*/ 144430 h 994961"/>
              <a:gd name="connsiteX150" fmla="*/ 641910 w 994960"/>
              <a:gd name="connsiteY150" fmla="*/ 191899 h 994961"/>
              <a:gd name="connsiteX151" fmla="*/ 674006 w 994960"/>
              <a:gd name="connsiteY151" fmla="*/ 207032 h 994961"/>
              <a:gd name="connsiteX152" fmla="*/ 674006 w 994960"/>
              <a:gd name="connsiteY152" fmla="*/ 237122 h 994961"/>
              <a:gd name="connsiteX153" fmla="*/ 641910 w 994960"/>
              <a:gd name="connsiteY153" fmla="*/ 208621 h 994961"/>
              <a:gd name="connsiteX154" fmla="*/ 641910 w 994960"/>
              <a:gd name="connsiteY154" fmla="*/ 256090 h 994961"/>
              <a:gd name="connsiteX155" fmla="*/ 674006 w 994960"/>
              <a:gd name="connsiteY155" fmla="*/ 271223 h 994961"/>
              <a:gd name="connsiteX156" fmla="*/ 674006 w 994960"/>
              <a:gd name="connsiteY156" fmla="*/ 301313 h 994961"/>
              <a:gd name="connsiteX157" fmla="*/ 641910 w 994960"/>
              <a:gd name="connsiteY157" fmla="*/ 272812 h 994961"/>
              <a:gd name="connsiteX158" fmla="*/ 641910 w 994960"/>
              <a:gd name="connsiteY158" fmla="*/ 320281 h 994961"/>
              <a:gd name="connsiteX159" fmla="*/ 674006 w 994960"/>
              <a:gd name="connsiteY159" fmla="*/ 335414 h 994961"/>
              <a:gd name="connsiteX160" fmla="*/ 674006 w 994960"/>
              <a:gd name="connsiteY160" fmla="*/ 365504 h 994961"/>
              <a:gd name="connsiteX161" fmla="*/ 641910 w 994960"/>
              <a:gd name="connsiteY161" fmla="*/ 337003 h 994961"/>
              <a:gd name="connsiteX162" fmla="*/ 641910 w 994960"/>
              <a:gd name="connsiteY162" fmla="*/ 384472 h 994961"/>
              <a:gd name="connsiteX163" fmla="*/ 674006 w 994960"/>
              <a:gd name="connsiteY163" fmla="*/ 399605 h 994961"/>
              <a:gd name="connsiteX164" fmla="*/ 674006 w 994960"/>
              <a:gd name="connsiteY164" fmla="*/ 429695 h 994961"/>
              <a:gd name="connsiteX165" fmla="*/ 641910 w 994960"/>
              <a:gd name="connsiteY165" fmla="*/ 401194 h 994961"/>
              <a:gd name="connsiteX166" fmla="*/ 641910 w 994960"/>
              <a:gd name="connsiteY166" fmla="*/ 448663 h 994961"/>
              <a:gd name="connsiteX167" fmla="*/ 674006 w 994960"/>
              <a:gd name="connsiteY167" fmla="*/ 463796 h 994961"/>
              <a:gd name="connsiteX168" fmla="*/ 674006 w 994960"/>
              <a:gd name="connsiteY168" fmla="*/ 493886 h 994961"/>
              <a:gd name="connsiteX169" fmla="*/ 641910 w 994960"/>
              <a:gd name="connsiteY169" fmla="*/ 465385 h 994961"/>
              <a:gd name="connsiteX170" fmla="*/ 641910 w 994960"/>
              <a:gd name="connsiteY170" fmla="*/ 512855 h 994961"/>
              <a:gd name="connsiteX171" fmla="*/ 674006 w 994960"/>
              <a:gd name="connsiteY171" fmla="*/ 527988 h 994961"/>
              <a:gd name="connsiteX172" fmla="*/ 674006 w 994960"/>
              <a:gd name="connsiteY172" fmla="*/ 558077 h 994961"/>
              <a:gd name="connsiteX173" fmla="*/ 641910 w 994960"/>
              <a:gd name="connsiteY173" fmla="*/ 529576 h 994961"/>
              <a:gd name="connsiteX174" fmla="*/ 192573 w 994960"/>
              <a:gd name="connsiteY174" fmla="*/ 352730 h 994961"/>
              <a:gd name="connsiteX175" fmla="*/ 192573 w 994960"/>
              <a:gd name="connsiteY175" fmla="*/ 384825 h 994961"/>
              <a:gd name="connsiteX176" fmla="*/ 128382 w 994960"/>
              <a:gd name="connsiteY176" fmla="*/ 376095 h 994961"/>
              <a:gd name="connsiteX177" fmla="*/ 128382 w 994960"/>
              <a:gd name="connsiteY177" fmla="*/ 344610 h 994961"/>
              <a:gd name="connsiteX178" fmla="*/ 192573 w 994960"/>
              <a:gd name="connsiteY178" fmla="*/ 352730 h 994961"/>
              <a:gd name="connsiteX179" fmla="*/ 224669 w 994960"/>
              <a:gd name="connsiteY179" fmla="*/ 577399 h 994961"/>
              <a:gd name="connsiteX180" fmla="*/ 224669 w 994960"/>
              <a:gd name="connsiteY180" fmla="*/ 545303 h 994961"/>
              <a:gd name="connsiteX181" fmla="*/ 288860 w 994960"/>
              <a:gd name="connsiteY181" fmla="*/ 537183 h 994961"/>
              <a:gd name="connsiteX182" fmla="*/ 288860 w 994960"/>
              <a:gd name="connsiteY182" fmla="*/ 568669 h 994961"/>
              <a:gd name="connsiteX183" fmla="*/ 224669 w 994960"/>
              <a:gd name="connsiteY183" fmla="*/ 577399 h 994961"/>
              <a:gd name="connsiteX184" fmla="*/ 224669 w 994960"/>
              <a:gd name="connsiteY184" fmla="*/ 513208 h 994961"/>
              <a:gd name="connsiteX185" fmla="*/ 224669 w 994960"/>
              <a:gd name="connsiteY185" fmla="*/ 481112 h 994961"/>
              <a:gd name="connsiteX186" fmla="*/ 288860 w 994960"/>
              <a:gd name="connsiteY186" fmla="*/ 472992 h 994961"/>
              <a:gd name="connsiteX187" fmla="*/ 288860 w 994960"/>
              <a:gd name="connsiteY187" fmla="*/ 504478 h 994961"/>
              <a:gd name="connsiteX188" fmla="*/ 224669 w 994960"/>
              <a:gd name="connsiteY188" fmla="*/ 513208 h 994961"/>
              <a:gd name="connsiteX189" fmla="*/ 224669 w 994960"/>
              <a:gd name="connsiteY189" fmla="*/ 449016 h 994961"/>
              <a:gd name="connsiteX190" fmla="*/ 224669 w 994960"/>
              <a:gd name="connsiteY190" fmla="*/ 416921 h 994961"/>
              <a:gd name="connsiteX191" fmla="*/ 288860 w 994960"/>
              <a:gd name="connsiteY191" fmla="*/ 408801 h 994961"/>
              <a:gd name="connsiteX192" fmla="*/ 288860 w 994960"/>
              <a:gd name="connsiteY192" fmla="*/ 440287 h 994961"/>
              <a:gd name="connsiteX193" fmla="*/ 224669 w 994960"/>
              <a:gd name="connsiteY193" fmla="*/ 449016 h 994961"/>
              <a:gd name="connsiteX194" fmla="*/ 224669 w 994960"/>
              <a:gd name="connsiteY194" fmla="*/ 384825 h 994961"/>
              <a:gd name="connsiteX195" fmla="*/ 224669 w 994960"/>
              <a:gd name="connsiteY195" fmla="*/ 352730 h 994961"/>
              <a:gd name="connsiteX196" fmla="*/ 288860 w 994960"/>
              <a:gd name="connsiteY196" fmla="*/ 344610 h 994961"/>
              <a:gd name="connsiteX197" fmla="*/ 288860 w 994960"/>
              <a:gd name="connsiteY197" fmla="*/ 376095 h 994961"/>
              <a:gd name="connsiteX198" fmla="*/ 224669 w 994960"/>
              <a:gd name="connsiteY198" fmla="*/ 384825 h 994961"/>
              <a:gd name="connsiteX199" fmla="*/ 192573 w 994960"/>
              <a:gd name="connsiteY199" fmla="*/ 416921 h 994961"/>
              <a:gd name="connsiteX200" fmla="*/ 192573 w 994960"/>
              <a:gd name="connsiteY200" fmla="*/ 449016 h 994961"/>
              <a:gd name="connsiteX201" fmla="*/ 128382 w 994960"/>
              <a:gd name="connsiteY201" fmla="*/ 440287 h 994961"/>
              <a:gd name="connsiteX202" fmla="*/ 128382 w 994960"/>
              <a:gd name="connsiteY202" fmla="*/ 408801 h 994961"/>
              <a:gd name="connsiteX203" fmla="*/ 192573 w 994960"/>
              <a:gd name="connsiteY203" fmla="*/ 416921 h 994961"/>
              <a:gd name="connsiteX204" fmla="*/ 192573 w 994960"/>
              <a:gd name="connsiteY204" fmla="*/ 481112 h 994961"/>
              <a:gd name="connsiteX205" fmla="*/ 192573 w 994960"/>
              <a:gd name="connsiteY205" fmla="*/ 513208 h 994961"/>
              <a:gd name="connsiteX206" fmla="*/ 128382 w 994960"/>
              <a:gd name="connsiteY206" fmla="*/ 504478 h 994961"/>
              <a:gd name="connsiteX207" fmla="*/ 128382 w 994960"/>
              <a:gd name="connsiteY207" fmla="*/ 472992 h 994961"/>
              <a:gd name="connsiteX208" fmla="*/ 192573 w 994960"/>
              <a:gd name="connsiteY208" fmla="*/ 481112 h 994961"/>
              <a:gd name="connsiteX209" fmla="*/ 192573 w 994960"/>
              <a:gd name="connsiteY209" fmla="*/ 545303 h 994961"/>
              <a:gd name="connsiteX210" fmla="*/ 192573 w 994960"/>
              <a:gd name="connsiteY210" fmla="*/ 577399 h 994961"/>
              <a:gd name="connsiteX211" fmla="*/ 128382 w 994960"/>
              <a:gd name="connsiteY211" fmla="*/ 568669 h 994961"/>
              <a:gd name="connsiteX212" fmla="*/ 128382 w 994960"/>
              <a:gd name="connsiteY212" fmla="*/ 537183 h 994961"/>
              <a:gd name="connsiteX213" fmla="*/ 192573 w 994960"/>
              <a:gd name="connsiteY213" fmla="*/ 545303 h 994961"/>
              <a:gd name="connsiteX214" fmla="*/ 320955 w 994960"/>
              <a:gd name="connsiteY214" fmla="*/ 558077 h 994961"/>
              <a:gd name="connsiteX215" fmla="*/ 320955 w 994960"/>
              <a:gd name="connsiteY215" fmla="*/ 527988 h 994961"/>
              <a:gd name="connsiteX216" fmla="*/ 353051 w 994960"/>
              <a:gd name="connsiteY216" fmla="*/ 512855 h 994961"/>
              <a:gd name="connsiteX217" fmla="*/ 353051 w 994960"/>
              <a:gd name="connsiteY217" fmla="*/ 529576 h 994961"/>
              <a:gd name="connsiteX218" fmla="*/ 320955 w 994960"/>
              <a:gd name="connsiteY218" fmla="*/ 558077 h 994961"/>
              <a:gd name="connsiteX219" fmla="*/ 320955 w 994960"/>
              <a:gd name="connsiteY219" fmla="*/ 493886 h 994961"/>
              <a:gd name="connsiteX220" fmla="*/ 320955 w 994960"/>
              <a:gd name="connsiteY220" fmla="*/ 463796 h 994961"/>
              <a:gd name="connsiteX221" fmla="*/ 353051 w 994960"/>
              <a:gd name="connsiteY221" fmla="*/ 448663 h 994961"/>
              <a:gd name="connsiteX222" fmla="*/ 353051 w 994960"/>
              <a:gd name="connsiteY222" fmla="*/ 465385 h 994961"/>
              <a:gd name="connsiteX223" fmla="*/ 320955 w 994960"/>
              <a:gd name="connsiteY223" fmla="*/ 493886 h 994961"/>
              <a:gd name="connsiteX224" fmla="*/ 320955 w 994960"/>
              <a:gd name="connsiteY224" fmla="*/ 429695 h 994961"/>
              <a:gd name="connsiteX225" fmla="*/ 320955 w 994960"/>
              <a:gd name="connsiteY225" fmla="*/ 399605 h 994961"/>
              <a:gd name="connsiteX226" fmla="*/ 353051 w 994960"/>
              <a:gd name="connsiteY226" fmla="*/ 384472 h 994961"/>
              <a:gd name="connsiteX227" fmla="*/ 353051 w 994960"/>
              <a:gd name="connsiteY227" fmla="*/ 401194 h 994961"/>
              <a:gd name="connsiteX228" fmla="*/ 320955 w 994960"/>
              <a:gd name="connsiteY228" fmla="*/ 429695 h 994961"/>
              <a:gd name="connsiteX229" fmla="*/ 320955 w 994960"/>
              <a:gd name="connsiteY229" fmla="*/ 365504 h 994961"/>
              <a:gd name="connsiteX230" fmla="*/ 320955 w 994960"/>
              <a:gd name="connsiteY230" fmla="*/ 335414 h 994961"/>
              <a:gd name="connsiteX231" fmla="*/ 353051 w 994960"/>
              <a:gd name="connsiteY231" fmla="*/ 320281 h 994961"/>
              <a:gd name="connsiteX232" fmla="*/ 353051 w 994960"/>
              <a:gd name="connsiteY232" fmla="*/ 337003 h 994961"/>
              <a:gd name="connsiteX233" fmla="*/ 320955 w 994960"/>
              <a:gd name="connsiteY233" fmla="*/ 365504 h 994961"/>
              <a:gd name="connsiteX234" fmla="*/ 208621 w 994960"/>
              <a:gd name="connsiteY234" fmla="*/ 224669 h 994961"/>
              <a:gd name="connsiteX235" fmla="*/ 353051 w 994960"/>
              <a:gd name="connsiteY235" fmla="*/ 272812 h 994961"/>
              <a:gd name="connsiteX236" fmla="*/ 208621 w 994960"/>
              <a:gd name="connsiteY236" fmla="*/ 320955 h 994961"/>
              <a:gd name="connsiteX237" fmla="*/ 64191 w 994960"/>
              <a:gd name="connsiteY237" fmla="*/ 272812 h 994961"/>
              <a:gd name="connsiteX238" fmla="*/ 208621 w 994960"/>
              <a:gd name="connsiteY238" fmla="*/ 224669 h 994961"/>
              <a:gd name="connsiteX239" fmla="*/ 64191 w 994960"/>
              <a:gd name="connsiteY239" fmla="*/ 320281 h 994961"/>
              <a:gd name="connsiteX240" fmla="*/ 96287 w 994960"/>
              <a:gd name="connsiteY240" fmla="*/ 335414 h 994961"/>
              <a:gd name="connsiteX241" fmla="*/ 96287 w 994960"/>
              <a:gd name="connsiteY241" fmla="*/ 365504 h 994961"/>
              <a:gd name="connsiteX242" fmla="*/ 64191 w 994960"/>
              <a:gd name="connsiteY242" fmla="*/ 337003 h 994961"/>
              <a:gd name="connsiteX243" fmla="*/ 64191 w 994960"/>
              <a:gd name="connsiteY243" fmla="*/ 384472 h 994961"/>
              <a:gd name="connsiteX244" fmla="*/ 96287 w 994960"/>
              <a:gd name="connsiteY244" fmla="*/ 399605 h 994961"/>
              <a:gd name="connsiteX245" fmla="*/ 96287 w 994960"/>
              <a:gd name="connsiteY245" fmla="*/ 429695 h 994961"/>
              <a:gd name="connsiteX246" fmla="*/ 64191 w 994960"/>
              <a:gd name="connsiteY246" fmla="*/ 401194 h 994961"/>
              <a:gd name="connsiteX247" fmla="*/ 64191 w 994960"/>
              <a:gd name="connsiteY247" fmla="*/ 448663 h 994961"/>
              <a:gd name="connsiteX248" fmla="*/ 96287 w 994960"/>
              <a:gd name="connsiteY248" fmla="*/ 463796 h 994961"/>
              <a:gd name="connsiteX249" fmla="*/ 96287 w 994960"/>
              <a:gd name="connsiteY249" fmla="*/ 493886 h 994961"/>
              <a:gd name="connsiteX250" fmla="*/ 64191 w 994960"/>
              <a:gd name="connsiteY250" fmla="*/ 465385 h 994961"/>
              <a:gd name="connsiteX251" fmla="*/ 64191 w 994960"/>
              <a:gd name="connsiteY251" fmla="*/ 512855 h 994961"/>
              <a:gd name="connsiteX252" fmla="*/ 96287 w 994960"/>
              <a:gd name="connsiteY252" fmla="*/ 527988 h 994961"/>
              <a:gd name="connsiteX253" fmla="*/ 96287 w 994960"/>
              <a:gd name="connsiteY253" fmla="*/ 558077 h 994961"/>
              <a:gd name="connsiteX254" fmla="*/ 64191 w 994960"/>
              <a:gd name="connsiteY254" fmla="*/ 529576 h 994961"/>
              <a:gd name="connsiteX255" fmla="*/ 48143 w 994960"/>
              <a:gd name="connsiteY255" fmla="*/ 641911 h 994961"/>
              <a:gd name="connsiteX256" fmla="*/ 32096 w 994960"/>
              <a:gd name="connsiteY256" fmla="*/ 625863 h 994961"/>
              <a:gd name="connsiteX257" fmla="*/ 48143 w 994960"/>
              <a:gd name="connsiteY257" fmla="*/ 609815 h 994961"/>
              <a:gd name="connsiteX258" fmla="*/ 361411 w 994960"/>
              <a:gd name="connsiteY258" fmla="*/ 609815 h 994961"/>
              <a:gd name="connsiteX259" fmla="*/ 340437 w 994960"/>
              <a:gd name="connsiteY259" fmla="*/ 641911 h 994961"/>
              <a:gd name="connsiteX260" fmla="*/ 641910 w 994960"/>
              <a:gd name="connsiteY260" fmla="*/ 898675 h 994961"/>
              <a:gd name="connsiteX261" fmla="*/ 720528 w 994960"/>
              <a:gd name="connsiteY261" fmla="*/ 962866 h 994961"/>
              <a:gd name="connsiteX262" fmla="*/ 274433 w 994960"/>
              <a:gd name="connsiteY262" fmla="*/ 962866 h 994961"/>
              <a:gd name="connsiteX263" fmla="*/ 353051 w 994960"/>
              <a:gd name="connsiteY263" fmla="*/ 898675 h 994961"/>
              <a:gd name="connsiteX264" fmla="*/ 497480 w 994960"/>
              <a:gd name="connsiteY264" fmla="*/ 866579 h 994961"/>
              <a:gd name="connsiteX265" fmla="*/ 353051 w 994960"/>
              <a:gd name="connsiteY265" fmla="*/ 722149 h 994961"/>
              <a:gd name="connsiteX266" fmla="*/ 497480 w 994960"/>
              <a:gd name="connsiteY266" fmla="*/ 577720 h 994961"/>
              <a:gd name="connsiteX267" fmla="*/ 641910 w 994960"/>
              <a:gd name="connsiteY267" fmla="*/ 722149 h 994961"/>
              <a:gd name="connsiteX268" fmla="*/ 497480 w 994960"/>
              <a:gd name="connsiteY268" fmla="*/ 866579 h 994961"/>
              <a:gd name="connsiteX269" fmla="*/ 946817 w 994960"/>
              <a:gd name="connsiteY269" fmla="*/ 641911 h 994961"/>
              <a:gd name="connsiteX270" fmla="*/ 654524 w 994960"/>
              <a:gd name="connsiteY270" fmla="*/ 641911 h 994961"/>
              <a:gd name="connsiteX271" fmla="*/ 633549 w 994960"/>
              <a:gd name="connsiteY271" fmla="*/ 609815 h 994961"/>
              <a:gd name="connsiteX272" fmla="*/ 946817 w 994960"/>
              <a:gd name="connsiteY272" fmla="*/ 609815 h 994961"/>
              <a:gd name="connsiteX273" fmla="*/ 962865 w 994960"/>
              <a:gd name="connsiteY273" fmla="*/ 625863 h 994961"/>
              <a:gd name="connsiteX274" fmla="*/ 946817 w 994960"/>
              <a:gd name="connsiteY274" fmla="*/ 641911 h 994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</a:cxnLst>
            <a:rect l="l" t="t" r="r" b="b"/>
            <a:pathLst>
              <a:path w="994960" h="994961">
                <a:moveTo>
                  <a:pt x="946817" y="577720"/>
                </a:moveTo>
                <a:lnTo>
                  <a:pt x="929791" y="577720"/>
                </a:lnTo>
                <a:cubicBezTo>
                  <a:pt x="950155" y="565170"/>
                  <a:pt x="962865" y="549042"/>
                  <a:pt x="962865" y="529576"/>
                </a:cubicBezTo>
                <a:lnTo>
                  <a:pt x="962865" y="80239"/>
                </a:lnTo>
                <a:cubicBezTo>
                  <a:pt x="962865" y="28116"/>
                  <a:pt x="871922" y="0"/>
                  <a:pt x="786340" y="0"/>
                </a:cubicBezTo>
                <a:cubicBezTo>
                  <a:pt x="700757" y="0"/>
                  <a:pt x="609815" y="28116"/>
                  <a:pt x="609815" y="80239"/>
                </a:cubicBezTo>
                <a:lnTo>
                  <a:pt x="609815" y="529576"/>
                </a:lnTo>
                <a:cubicBezTo>
                  <a:pt x="609815" y="549042"/>
                  <a:pt x="622524" y="565170"/>
                  <a:pt x="642889" y="577720"/>
                </a:cubicBezTo>
                <a:lnTo>
                  <a:pt x="598661" y="577720"/>
                </a:lnTo>
                <a:cubicBezTo>
                  <a:pt x="569984" y="557564"/>
                  <a:pt x="535128" y="545624"/>
                  <a:pt x="497480" y="545624"/>
                </a:cubicBezTo>
                <a:cubicBezTo>
                  <a:pt x="459832" y="545624"/>
                  <a:pt x="424993" y="557564"/>
                  <a:pt x="396299" y="577720"/>
                </a:cubicBezTo>
                <a:lnTo>
                  <a:pt x="352072" y="577720"/>
                </a:lnTo>
                <a:cubicBezTo>
                  <a:pt x="372436" y="565170"/>
                  <a:pt x="385146" y="549042"/>
                  <a:pt x="385146" y="529576"/>
                </a:cubicBezTo>
                <a:lnTo>
                  <a:pt x="385146" y="272812"/>
                </a:lnTo>
                <a:cubicBezTo>
                  <a:pt x="385146" y="220689"/>
                  <a:pt x="294203" y="192573"/>
                  <a:pt x="208621" y="192573"/>
                </a:cubicBezTo>
                <a:cubicBezTo>
                  <a:pt x="123038" y="192573"/>
                  <a:pt x="32096" y="220689"/>
                  <a:pt x="32096" y="272812"/>
                </a:cubicBezTo>
                <a:lnTo>
                  <a:pt x="32096" y="529576"/>
                </a:lnTo>
                <a:cubicBezTo>
                  <a:pt x="32096" y="549042"/>
                  <a:pt x="44805" y="565170"/>
                  <a:pt x="65170" y="577720"/>
                </a:cubicBezTo>
                <a:lnTo>
                  <a:pt x="48143" y="577720"/>
                </a:lnTo>
                <a:cubicBezTo>
                  <a:pt x="21600" y="577720"/>
                  <a:pt x="0" y="599320"/>
                  <a:pt x="0" y="625863"/>
                </a:cubicBezTo>
                <a:cubicBezTo>
                  <a:pt x="0" y="652406"/>
                  <a:pt x="21600" y="674006"/>
                  <a:pt x="48143" y="674006"/>
                </a:cubicBezTo>
                <a:lnTo>
                  <a:pt x="327791" y="674006"/>
                </a:lnTo>
                <a:cubicBezTo>
                  <a:pt x="323442" y="689332"/>
                  <a:pt x="320955" y="705444"/>
                  <a:pt x="320955" y="722149"/>
                </a:cubicBezTo>
                <a:cubicBezTo>
                  <a:pt x="320955" y="781847"/>
                  <a:pt x="350820" y="834612"/>
                  <a:pt x="396299" y="866579"/>
                </a:cubicBezTo>
                <a:lnTo>
                  <a:pt x="353051" y="866579"/>
                </a:lnTo>
                <a:cubicBezTo>
                  <a:pt x="291106" y="866579"/>
                  <a:pt x="240716" y="916969"/>
                  <a:pt x="240716" y="978914"/>
                </a:cubicBezTo>
                <a:lnTo>
                  <a:pt x="240716" y="994962"/>
                </a:lnTo>
                <a:lnTo>
                  <a:pt x="754244" y="994962"/>
                </a:lnTo>
                <a:lnTo>
                  <a:pt x="754244" y="978914"/>
                </a:lnTo>
                <a:cubicBezTo>
                  <a:pt x="754244" y="916969"/>
                  <a:pt x="703854" y="866579"/>
                  <a:pt x="641910" y="866579"/>
                </a:cubicBezTo>
                <a:lnTo>
                  <a:pt x="598661" y="866579"/>
                </a:lnTo>
                <a:cubicBezTo>
                  <a:pt x="644141" y="834612"/>
                  <a:pt x="674006" y="781847"/>
                  <a:pt x="674006" y="722149"/>
                </a:cubicBezTo>
                <a:cubicBezTo>
                  <a:pt x="674006" y="705444"/>
                  <a:pt x="671518" y="689332"/>
                  <a:pt x="667169" y="674006"/>
                </a:cubicBezTo>
                <a:lnTo>
                  <a:pt x="946817" y="674006"/>
                </a:lnTo>
                <a:cubicBezTo>
                  <a:pt x="973360" y="674006"/>
                  <a:pt x="994961" y="652406"/>
                  <a:pt x="994961" y="625863"/>
                </a:cubicBezTo>
                <a:cubicBezTo>
                  <a:pt x="994961" y="599320"/>
                  <a:pt x="973360" y="577720"/>
                  <a:pt x="946817" y="577720"/>
                </a:cubicBezTo>
                <a:close/>
                <a:moveTo>
                  <a:pt x="770292" y="160157"/>
                </a:moveTo>
                <a:lnTo>
                  <a:pt x="770292" y="192252"/>
                </a:lnTo>
                <a:cubicBezTo>
                  <a:pt x="745835" y="191257"/>
                  <a:pt x="724315" y="188016"/>
                  <a:pt x="706101" y="183522"/>
                </a:cubicBezTo>
                <a:lnTo>
                  <a:pt x="706101" y="152037"/>
                </a:lnTo>
                <a:cubicBezTo>
                  <a:pt x="726385" y="156514"/>
                  <a:pt x="748307" y="159258"/>
                  <a:pt x="770292" y="160157"/>
                </a:cubicBezTo>
                <a:close/>
                <a:moveTo>
                  <a:pt x="802388" y="577399"/>
                </a:moveTo>
                <a:lnTo>
                  <a:pt x="802388" y="545303"/>
                </a:lnTo>
                <a:cubicBezTo>
                  <a:pt x="824373" y="544404"/>
                  <a:pt x="846294" y="541660"/>
                  <a:pt x="866579" y="537183"/>
                </a:cubicBezTo>
                <a:lnTo>
                  <a:pt x="866579" y="568669"/>
                </a:lnTo>
                <a:cubicBezTo>
                  <a:pt x="848364" y="573162"/>
                  <a:pt x="826844" y="576404"/>
                  <a:pt x="802388" y="577399"/>
                </a:cubicBezTo>
                <a:close/>
                <a:moveTo>
                  <a:pt x="802388" y="513208"/>
                </a:moveTo>
                <a:lnTo>
                  <a:pt x="802388" y="481112"/>
                </a:lnTo>
                <a:cubicBezTo>
                  <a:pt x="824373" y="480213"/>
                  <a:pt x="846294" y="477469"/>
                  <a:pt x="866579" y="472992"/>
                </a:cubicBezTo>
                <a:lnTo>
                  <a:pt x="866579" y="504478"/>
                </a:lnTo>
                <a:cubicBezTo>
                  <a:pt x="848364" y="508971"/>
                  <a:pt x="826844" y="512213"/>
                  <a:pt x="802388" y="513208"/>
                </a:cubicBezTo>
                <a:close/>
                <a:moveTo>
                  <a:pt x="802388" y="449016"/>
                </a:moveTo>
                <a:lnTo>
                  <a:pt x="802388" y="416921"/>
                </a:lnTo>
                <a:cubicBezTo>
                  <a:pt x="824373" y="416022"/>
                  <a:pt x="846294" y="413278"/>
                  <a:pt x="866579" y="408801"/>
                </a:cubicBezTo>
                <a:lnTo>
                  <a:pt x="866579" y="440287"/>
                </a:lnTo>
                <a:cubicBezTo>
                  <a:pt x="848364" y="444780"/>
                  <a:pt x="826844" y="448022"/>
                  <a:pt x="802388" y="449016"/>
                </a:cubicBezTo>
                <a:close/>
                <a:moveTo>
                  <a:pt x="802388" y="384825"/>
                </a:moveTo>
                <a:lnTo>
                  <a:pt x="802388" y="352730"/>
                </a:lnTo>
                <a:cubicBezTo>
                  <a:pt x="824373" y="351831"/>
                  <a:pt x="846294" y="349087"/>
                  <a:pt x="866579" y="344610"/>
                </a:cubicBezTo>
                <a:lnTo>
                  <a:pt x="866579" y="376095"/>
                </a:lnTo>
                <a:cubicBezTo>
                  <a:pt x="848364" y="380589"/>
                  <a:pt x="826844" y="383830"/>
                  <a:pt x="802388" y="384825"/>
                </a:cubicBezTo>
                <a:close/>
                <a:moveTo>
                  <a:pt x="802388" y="320634"/>
                </a:moveTo>
                <a:lnTo>
                  <a:pt x="802388" y="288539"/>
                </a:lnTo>
                <a:cubicBezTo>
                  <a:pt x="824373" y="287640"/>
                  <a:pt x="846294" y="284896"/>
                  <a:pt x="866579" y="280419"/>
                </a:cubicBezTo>
                <a:lnTo>
                  <a:pt x="866579" y="311904"/>
                </a:lnTo>
                <a:cubicBezTo>
                  <a:pt x="848364" y="316398"/>
                  <a:pt x="826844" y="319639"/>
                  <a:pt x="802388" y="320634"/>
                </a:cubicBezTo>
                <a:close/>
                <a:moveTo>
                  <a:pt x="802388" y="256443"/>
                </a:moveTo>
                <a:lnTo>
                  <a:pt x="802388" y="224348"/>
                </a:lnTo>
                <a:cubicBezTo>
                  <a:pt x="824373" y="223449"/>
                  <a:pt x="846294" y="220705"/>
                  <a:pt x="866579" y="216228"/>
                </a:cubicBezTo>
                <a:lnTo>
                  <a:pt x="866579" y="247713"/>
                </a:lnTo>
                <a:cubicBezTo>
                  <a:pt x="848364" y="252207"/>
                  <a:pt x="826844" y="255448"/>
                  <a:pt x="802388" y="256443"/>
                </a:cubicBezTo>
                <a:close/>
                <a:moveTo>
                  <a:pt x="802388" y="192252"/>
                </a:moveTo>
                <a:lnTo>
                  <a:pt x="802388" y="160157"/>
                </a:lnTo>
                <a:cubicBezTo>
                  <a:pt x="824373" y="159258"/>
                  <a:pt x="846294" y="156514"/>
                  <a:pt x="866579" y="152037"/>
                </a:cubicBezTo>
                <a:lnTo>
                  <a:pt x="866579" y="183522"/>
                </a:lnTo>
                <a:cubicBezTo>
                  <a:pt x="848364" y="188016"/>
                  <a:pt x="826844" y="191257"/>
                  <a:pt x="802388" y="192252"/>
                </a:cubicBezTo>
                <a:close/>
                <a:moveTo>
                  <a:pt x="770292" y="224348"/>
                </a:moveTo>
                <a:lnTo>
                  <a:pt x="770292" y="256443"/>
                </a:lnTo>
                <a:cubicBezTo>
                  <a:pt x="745835" y="255448"/>
                  <a:pt x="724315" y="252207"/>
                  <a:pt x="706101" y="247713"/>
                </a:cubicBezTo>
                <a:lnTo>
                  <a:pt x="706101" y="216228"/>
                </a:lnTo>
                <a:cubicBezTo>
                  <a:pt x="726385" y="220705"/>
                  <a:pt x="748307" y="223449"/>
                  <a:pt x="770292" y="224348"/>
                </a:cubicBezTo>
                <a:close/>
                <a:moveTo>
                  <a:pt x="770292" y="288539"/>
                </a:moveTo>
                <a:lnTo>
                  <a:pt x="770292" y="320634"/>
                </a:lnTo>
                <a:cubicBezTo>
                  <a:pt x="745835" y="319639"/>
                  <a:pt x="724315" y="316398"/>
                  <a:pt x="706101" y="311904"/>
                </a:cubicBezTo>
                <a:lnTo>
                  <a:pt x="706101" y="280419"/>
                </a:lnTo>
                <a:cubicBezTo>
                  <a:pt x="726385" y="284896"/>
                  <a:pt x="748307" y="287640"/>
                  <a:pt x="770292" y="288539"/>
                </a:cubicBezTo>
                <a:close/>
                <a:moveTo>
                  <a:pt x="770292" y="352730"/>
                </a:moveTo>
                <a:lnTo>
                  <a:pt x="770292" y="384825"/>
                </a:lnTo>
                <a:cubicBezTo>
                  <a:pt x="745835" y="383830"/>
                  <a:pt x="724315" y="380589"/>
                  <a:pt x="706101" y="376095"/>
                </a:cubicBezTo>
                <a:lnTo>
                  <a:pt x="706101" y="344610"/>
                </a:lnTo>
                <a:cubicBezTo>
                  <a:pt x="726385" y="349087"/>
                  <a:pt x="748307" y="351831"/>
                  <a:pt x="770292" y="352730"/>
                </a:cubicBezTo>
                <a:close/>
                <a:moveTo>
                  <a:pt x="770292" y="416921"/>
                </a:moveTo>
                <a:lnTo>
                  <a:pt x="770292" y="449016"/>
                </a:lnTo>
                <a:cubicBezTo>
                  <a:pt x="745835" y="448022"/>
                  <a:pt x="724315" y="444780"/>
                  <a:pt x="706101" y="440287"/>
                </a:cubicBezTo>
                <a:lnTo>
                  <a:pt x="706101" y="408801"/>
                </a:lnTo>
                <a:cubicBezTo>
                  <a:pt x="726385" y="413278"/>
                  <a:pt x="748307" y="416022"/>
                  <a:pt x="770292" y="416921"/>
                </a:cubicBezTo>
                <a:close/>
                <a:moveTo>
                  <a:pt x="770292" y="481112"/>
                </a:moveTo>
                <a:lnTo>
                  <a:pt x="770292" y="513208"/>
                </a:lnTo>
                <a:cubicBezTo>
                  <a:pt x="745835" y="512213"/>
                  <a:pt x="724315" y="508971"/>
                  <a:pt x="706101" y="504478"/>
                </a:cubicBezTo>
                <a:lnTo>
                  <a:pt x="706101" y="472992"/>
                </a:lnTo>
                <a:cubicBezTo>
                  <a:pt x="726385" y="477469"/>
                  <a:pt x="748307" y="480213"/>
                  <a:pt x="770292" y="481112"/>
                </a:cubicBezTo>
                <a:close/>
                <a:moveTo>
                  <a:pt x="770292" y="545303"/>
                </a:moveTo>
                <a:lnTo>
                  <a:pt x="770292" y="577399"/>
                </a:lnTo>
                <a:cubicBezTo>
                  <a:pt x="745835" y="576404"/>
                  <a:pt x="724315" y="573162"/>
                  <a:pt x="706101" y="568669"/>
                </a:cubicBezTo>
                <a:lnTo>
                  <a:pt x="706101" y="537183"/>
                </a:lnTo>
                <a:cubicBezTo>
                  <a:pt x="726385" y="541660"/>
                  <a:pt x="748307" y="544404"/>
                  <a:pt x="770292" y="545303"/>
                </a:cubicBezTo>
                <a:close/>
                <a:moveTo>
                  <a:pt x="898674" y="558077"/>
                </a:moveTo>
                <a:lnTo>
                  <a:pt x="898674" y="527988"/>
                </a:lnTo>
                <a:cubicBezTo>
                  <a:pt x="910662" y="523687"/>
                  <a:pt x="921558" y="518664"/>
                  <a:pt x="930770" y="512855"/>
                </a:cubicBezTo>
                <a:lnTo>
                  <a:pt x="930770" y="529576"/>
                </a:lnTo>
                <a:cubicBezTo>
                  <a:pt x="930770" y="538419"/>
                  <a:pt x="919279" y="549042"/>
                  <a:pt x="898674" y="558077"/>
                </a:cubicBezTo>
                <a:close/>
                <a:moveTo>
                  <a:pt x="898674" y="493886"/>
                </a:moveTo>
                <a:lnTo>
                  <a:pt x="898674" y="463796"/>
                </a:lnTo>
                <a:cubicBezTo>
                  <a:pt x="910662" y="459496"/>
                  <a:pt x="921558" y="454473"/>
                  <a:pt x="930770" y="448663"/>
                </a:cubicBezTo>
                <a:lnTo>
                  <a:pt x="930770" y="465385"/>
                </a:lnTo>
                <a:cubicBezTo>
                  <a:pt x="930770" y="474228"/>
                  <a:pt x="919279" y="484851"/>
                  <a:pt x="898674" y="493886"/>
                </a:cubicBezTo>
                <a:close/>
                <a:moveTo>
                  <a:pt x="898674" y="429695"/>
                </a:moveTo>
                <a:lnTo>
                  <a:pt x="898674" y="399605"/>
                </a:lnTo>
                <a:cubicBezTo>
                  <a:pt x="910662" y="395305"/>
                  <a:pt x="921558" y="390282"/>
                  <a:pt x="930770" y="384472"/>
                </a:cubicBezTo>
                <a:lnTo>
                  <a:pt x="930770" y="401194"/>
                </a:lnTo>
                <a:cubicBezTo>
                  <a:pt x="930770" y="410036"/>
                  <a:pt x="919279" y="420660"/>
                  <a:pt x="898674" y="429695"/>
                </a:cubicBezTo>
                <a:close/>
                <a:moveTo>
                  <a:pt x="898674" y="365504"/>
                </a:moveTo>
                <a:lnTo>
                  <a:pt x="898674" y="335414"/>
                </a:lnTo>
                <a:cubicBezTo>
                  <a:pt x="910662" y="331114"/>
                  <a:pt x="921558" y="326091"/>
                  <a:pt x="930770" y="320281"/>
                </a:cubicBezTo>
                <a:lnTo>
                  <a:pt x="930770" y="337003"/>
                </a:lnTo>
                <a:cubicBezTo>
                  <a:pt x="930770" y="345845"/>
                  <a:pt x="919279" y="356469"/>
                  <a:pt x="898674" y="365504"/>
                </a:cubicBezTo>
                <a:close/>
                <a:moveTo>
                  <a:pt x="898674" y="301313"/>
                </a:moveTo>
                <a:lnTo>
                  <a:pt x="898674" y="271223"/>
                </a:lnTo>
                <a:cubicBezTo>
                  <a:pt x="910662" y="266922"/>
                  <a:pt x="921558" y="261900"/>
                  <a:pt x="930770" y="256090"/>
                </a:cubicBezTo>
                <a:lnTo>
                  <a:pt x="930770" y="272812"/>
                </a:lnTo>
                <a:cubicBezTo>
                  <a:pt x="930770" y="281654"/>
                  <a:pt x="919279" y="292278"/>
                  <a:pt x="898674" y="301313"/>
                </a:cubicBezTo>
                <a:close/>
                <a:moveTo>
                  <a:pt x="898674" y="237122"/>
                </a:moveTo>
                <a:lnTo>
                  <a:pt x="898674" y="207032"/>
                </a:lnTo>
                <a:cubicBezTo>
                  <a:pt x="910662" y="202731"/>
                  <a:pt x="921558" y="197708"/>
                  <a:pt x="930770" y="191899"/>
                </a:cubicBezTo>
                <a:lnTo>
                  <a:pt x="930770" y="208621"/>
                </a:lnTo>
                <a:cubicBezTo>
                  <a:pt x="930770" y="217463"/>
                  <a:pt x="919279" y="228087"/>
                  <a:pt x="898674" y="237122"/>
                </a:cubicBezTo>
                <a:close/>
                <a:moveTo>
                  <a:pt x="898674" y="172931"/>
                </a:moveTo>
                <a:lnTo>
                  <a:pt x="898674" y="142841"/>
                </a:lnTo>
                <a:cubicBezTo>
                  <a:pt x="910662" y="138540"/>
                  <a:pt x="921558" y="133517"/>
                  <a:pt x="930770" y="127708"/>
                </a:cubicBezTo>
                <a:lnTo>
                  <a:pt x="930770" y="144430"/>
                </a:lnTo>
                <a:cubicBezTo>
                  <a:pt x="930770" y="153272"/>
                  <a:pt x="919279" y="163896"/>
                  <a:pt x="898674" y="172931"/>
                </a:cubicBezTo>
                <a:close/>
                <a:moveTo>
                  <a:pt x="786340" y="32096"/>
                </a:moveTo>
                <a:cubicBezTo>
                  <a:pt x="874506" y="32096"/>
                  <a:pt x="930770" y="60612"/>
                  <a:pt x="930770" y="80239"/>
                </a:cubicBezTo>
                <a:cubicBezTo>
                  <a:pt x="930770" y="99865"/>
                  <a:pt x="874506" y="128382"/>
                  <a:pt x="786340" y="128382"/>
                </a:cubicBezTo>
                <a:cubicBezTo>
                  <a:pt x="698173" y="128382"/>
                  <a:pt x="641910" y="99865"/>
                  <a:pt x="641910" y="80239"/>
                </a:cubicBezTo>
                <a:cubicBezTo>
                  <a:pt x="641910" y="60612"/>
                  <a:pt x="698173" y="32096"/>
                  <a:pt x="786340" y="32096"/>
                </a:cubicBezTo>
                <a:close/>
                <a:moveTo>
                  <a:pt x="641910" y="127708"/>
                </a:moveTo>
                <a:cubicBezTo>
                  <a:pt x="651121" y="133517"/>
                  <a:pt x="662018" y="138540"/>
                  <a:pt x="674006" y="142841"/>
                </a:cubicBezTo>
                <a:lnTo>
                  <a:pt x="674006" y="172931"/>
                </a:lnTo>
                <a:cubicBezTo>
                  <a:pt x="653400" y="163896"/>
                  <a:pt x="641910" y="153272"/>
                  <a:pt x="641910" y="144430"/>
                </a:cubicBezTo>
                <a:close/>
                <a:moveTo>
                  <a:pt x="641910" y="191899"/>
                </a:moveTo>
                <a:cubicBezTo>
                  <a:pt x="651121" y="197708"/>
                  <a:pt x="662018" y="202731"/>
                  <a:pt x="674006" y="207032"/>
                </a:cubicBezTo>
                <a:lnTo>
                  <a:pt x="674006" y="237122"/>
                </a:lnTo>
                <a:cubicBezTo>
                  <a:pt x="653400" y="228087"/>
                  <a:pt x="641910" y="217463"/>
                  <a:pt x="641910" y="208621"/>
                </a:cubicBezTo>
                <a:close/>
                <a:moveTo>
                  <a:pt x="641910" y="256090"/>
                </a:moveTo>
                <a:cubicBezTo>
                  <a:pt x="651121" y="261900"/>
                  <a:pt x="662018" y="266922"/>
                  <a:pt x="674006" y="271223"/>
                </a:cubicBezTo>
                <a:lnTo>
                  <a:pt x="674006" y="301313"/>
                </a:lnTo>
                <a:cubicBezTo>
                  <a:pt x="653400" y="292278"/>
                  <a:pt x="641910" y="281654"/>
                  <a:pt x="641910" y="272812"/>
                </a:cubicBezTo>
                <a:close/>
                <a:moveTo>
                  <a:pt x="641910" y="320281"/>
                </a:moveTo>
                <a:cubicBezTo>
                  <a:pt x="651121" y="326091"/>
                  <a:pt x="662018" y="331114"/>
                  <a:pt x="674006" y="335414"/>
                </a:cubicBezTo>
                <a:lnTo>
                  <a:pt x="674006" y="365504"/>
                </a:lnTo>
                <a:cubicBezTo>
                  <a:pt x="653400" y="356469"/>
                  <a:pt x="641910" y="345845"/>
                  <a:pt x="641910" y="337003"/>
                </a:cubicBezTo>
                <a:close/>
                <a:moveTo>
                  <a:pt x="641910" y="384472"/>
                </a:moveTo>
                <a:cubicBezTo>
                  <a:pt x="651121" y="390282"/>
                  <a:pt x="662018" y="395305"/>
                  <a:pt x="674006" y="399605"/>
                </a:cubicBezTo>
                <a:lnTo>
                  <a:pt x="674006" y="429695"/>
                </a:lnTo>
                <a:cubicBezTo>
                  <a:pt x="653400" y="420660"/>
                  <a:pt x="641910" y="410036"/>
                  <a:pt x="641910" y="401194"/>
                </a:cubicBezTo>
                <a:close/>
                <a:moveTo>
                  <a:pt x="641910" y="448663"/>
                </a:moveTo>
                <a:cubicBezTo>
                  <a:pt x="651121" y="454473"/>
                  <a:pt x="662018" y="459496"/>
                  <a:pt x="674006" y="463796"/>
                </a:cubicBezTo>
                <a:lnTo>
                  <a:pt x="674006" y="493886"/>
                </a:lnTo>
                <a:cubicBezTo>
                  <a:pt x="653400" y="484851"/>
                  <a:pt x="641910" y="474228"/>
                  <a:pt x="641910" y="465385"/>
                </a:cubicBezTo>
                <a:close/>
                <a:moveTo>
                  <a:pt x="641910" y="512855"/>
                </a:moveTo>
                <a:cubicBezTo>
                  <a:pt x="651121" y="518664"/>
                  <a:pt x="662018" y="523687"/>
                  <a:pt x="674006" y="527988"/>
                </a:cubicBezTo>
                <a:lnTo>
                  <a:pt x="674006" y="558077"/>
                </a:lnTo>
                <a:cubicBezTo>
                  <a:pt x="653400" y="549042"/>
                  <a:pt x="641910" y="538419"/>
                  <a:pt x="641910" y="529576"/>
                </a:cubicBezTo>
                <a:close/>
                <a:moveTo>
                  <a:pt x="192573" y="352730"/>
                </a:moveTo>
                <a:lnTo>
                  <a:pt x="192573" y="384825"/>
                </a:lnTo>
                <a:cubicBezTo>
                  <a:pt x="168116" y="383830"/>
                  <a:pt x="146596" y="380589"/>
                  <a:pt x="128382" y="376095"/>
                </a:cubicBezTo>
                <a:lnTo>
                  <a:pt x="128382" y="344610"/>
                </a:lnTo>
                <a:cubicBezTo>
                  <a:pt x="148666" y="349087"/>
                  <a:pt x="170588" y="351831"/>
                  <a:pt x="192573" y="352730"/>
                </a:cubicBezTo>
                <a:close/>
                <a:moveTo>
                  <a:pt x="224669" y="577399"/>
                </a:moveTo>
                <a:lnTo>
                  <a:pt x="224669" y="545303"/>
                </a:lnTo>
                <a:cubicBezTo>
                  <a:pt x="246654" y="544404"/>
                  <a:pt x="268575" y="541660"/>
                  <a:pt x="288860" y="537183"/>
                </a:cubicBezTo>
                <a:lnTo>
                  <a:pt x="288860" y="568669"/>
                </a:lnTo>
                <a:cubicBezTo>
                  <a:pt x="270645" y="573162"/>
                  <a:pt x="249125" y="576404"/>
                  <a:pt x="224669" y="577399"/>
                </a:cubicBezTo>
                <a:close/>
                <a:moveTo>
                  <a:pt x="224669" y="513208"/>
                </a:moveTo>
                <a:lnTo>
                  <a:pt x="224669" y="481112"/>
                </a:lnTo>
                <a:cubicBezTo>
                  <a:pt x="246654" y="480213"/>
                  <a:pt x="268575" y="477469"/>
                  <a:pt x="288860" y="472992"/>
                </a:cubicBezTo>
                <a:lnTo>
                  <a:pt x="288860" y="504478"/>
                </a:lnTo>
                <a:cubicBezTo>
                  <a:pt x="270645" y="508971"/>
                  <a:pt x="249125" y="512213"/>
                  <a:pt x="224669" y="513208"/>
                </a:cubicBezTo>
                <a:close/>
                <a:moveTo>
                  <a:pt x="224669" y="449016"/>
                </a:moveTo>
                <a:lnTo>
                  <a:pt x="224669" y="416921"/>
                </a:lnTo>
                <a:cubicBezTo>
                  <a:pt x="246654" y="416022"/>
                  <a:pt x="268575" y="413278"/>
                  <a:pt x="288860" y="408801"/>
                </a:cubicBezTo>
                <a:lnTo>
                  <a:pt x="288860" y="440287"/>
                </a:lnTo>
                <a:cubicBezTo>
                  <a:pt x="270645" y="444780"/>
                  <a:pt x="249125" y="448022"/>
                  <a:pt x="224669" y="449016"/>
                </a:cubicBezTo>
                <a:close/>
                <a:moveTo>
                  <a:pt x="224669" y="384825"/>
                </a:moveTo>
                <a:lnTo>
                  <a:pt x="224669" y="352730"/>
                </a:lnTo>
                <a:cubicBezTo>
                  <a:pt x="246654" y="351831"/>
                  <a:pt x="268575" y="349087"/>
                  <a:pt x="288860" y="344610"/>
                </a:cubicBezTo>
                <a:lnTo>
                  <a:pt x="288860" y="376095"/>
                </a:lnTo>
                <a:cubicBezTo>
                  <a:pt x="270645" y="380589"/>
                  <a:pt x="249125" y="383830"/>
                  <a:pt x="224669" y="384825"/>
                </a:cubicBezTo>
                <a:close/>
                <a:moveTo>
                  <a:pt x="192573" y="416921"/>
                </a:moveTo>
                <a:lnTo>
                  <a:pt x="192573" y="449016"/>
                </a:lnTo>
                <a:cubicBezTo>
                  <a:pt x="168116" y="448022"/>
                  <a:pt x="146596" y="444780"/>
                  <a:pt x="128382" y="440287"/>
                </a:cubicBezTo>
                <a:lnTo>
                  <a:pt x="128382" y="408801"/>
                </a:lnTo>
                <a:cubicBezTo>
                  <a:pt x="148666" y="413278"/>
                  <a:pt x="170588" y="416022"/>
                  <a:pt x="192573" y="416921"/>
                </a:cubicBezTo>
                <a:close/>
                <a:moveTo>
                  <a:pt x="192573" y="481112"/>
                </a:moveTo>
                <a:lnTo>
                  <a:pt x="192573" y="513208"/>
                </a:lnTo>
                <a:cubicBezTo>
                  <a:pt x="168116" y="512213"/>
                  <a:pt x="146596" y="508971"/>
                  <a:pt x="128382" y="504478"/>
                </a:cubicBezTo>
                <a:lnTo>
                  <a:pt x="128382" y="472992"/>
                </a:lnTo>
                <a:cubicBezTo>
                  <a:pt x="148666" y="477469"/>
                  <a:pt x="170588" y="480213"/>
                  <a:pt x="192573" y="481112"/>
                </a:cubicBezTo>
                <a:close/>
                <a:moveTo>
                  <a:pt x="192573" y="545303"/>
                </a:moveTo>
                <a:lnTo>
                  <a:pt x="192573" y="577399"/>
                </a:lnTo>
                <a:cubicBezTo>
                  <a:pt x="168116" y="576404"/>
                  <a:pt x="146596" y="573162"/>
                  <a:pt x="128382" y="568669"/>
                </a:cubicBezTo>
                <a:lnTo>
                  <a:pt x="128382" y="537183"/>
                </a:lnTo>
                <a:cubicBezTo>
                  <a:pt x="148666" y="541660"/>
                  <a:pt x="170588" y="544404"/>
                  <a:pt x="192573" y="545303"/>
                </a:cubicBezTo>
                <a:close/>
                <a:moveTo>
                  <a:pt x="320955" y="558077"/>
                </a:moveTo>
                <a:lnTo>
                  <a:pt x="320955" y="527988"/>
                </a:lnTo>
                <a:cubicBezTo>
                  <a:pt x="332943" y="523687"/>
                  <a:pt x="343839" y="518664"/>
                  <a:pt x="353051" y="512855"/>
                </a:cubicBezTo>
                <a:lnTo>
                  <a:pt x="353051" y="529576"/>
                </a:lnTo>
                <a:cubicBezTo>
                  <a:pt x="353051" y="538419"/>
                  <a:pt x="341560" y="549042"/>
                  <a:pt x="320955" y="558077"/>
                </a:cubicBezTo>
                <a:close/>
                <a:moveTo>
                  <a:pt x="320955" y="493886"/>
                </a:moveTo>
                <a:lnTo>
                  <a:pt x="320955" y="463796"/>
                </a:lnTo>
                <a:cubicBezTo>
                  <a:pt x="332943" y="459496"/>
                  <a:pt x="343839" y="454473"/>
                  <a:pt x="353051" y="448663"/>
                </a:cubicBezTo>
                <a:lnTo>
                  <a:pt x="353051" y="465385"/>
                </a:lnTo>
                <a:cubicBezTo>
                  <a:pt x="353051" y="474228"/>
                  <a:pt x="341560" y="484851"/>
                  <a:pt x="320955" y="493886"/>
                </a:cubicBezTo>
                <a:close/>
                <a:moveTo>
                  <a:pt x="320955" y="429695"/>
                </a:moveTo>
                <a:lnTo>
                  <a:pt x="320955" y="399605"/>
                </a:lnTo>
                <a:cubicBezTo>
                  <a:pt x="332943" y="395305"/>
                  <a:pt x="343839" y="390282"/>
                  <a:pt x="353051" y="384472"/>
                </a:cubicBezTo>
                <a:lnTo>
                  <a:pt x="353051" y="401194"/>
                </a:lnTo>
                <a:cubicBezTo>
                  <a:pt x="353051" y="410036"/>
                  <a:pt x="341560" y="420660"/>
                  <a:pt x="320955" y="429695"/>
                </a:cubicBezTo>
                <a:close/>
                <a:moveTo>
                  <a:pt x="320955" y="365504"/>
                </a:moveTo>
                <a:lnTo>
                  <a:pt x="320955" y="335414"/>
                </a:lnTo>
                <a:cubicBezTo>
                  <a:pt x="332943" y="331114"/>
                  <a:pt x="343839" y="326091"/>
                  <a:pt x="353051" y="320281"/>
                </a:cubicBezTo>
                <a:lnTo>
                  <a:pt x="353051" y="337003"/>
                </a:lnTo>
                <a:cubicBezTo>
                  <a:pt x="353051" y="345845"/>
                  <a:pt x="341560" y="356469"/>
                  <a:pt x="320955" y="365504"/>
                </a:cubicBezTo>
                <a:close/>
                <a:moveTo>
                  <a:pt x="208621" y="224669"/>
                </a:moveTo>
                <a:cubicBezTo>
                  <a:pt x="296787" y="224669"/>
                  <a:pt x="353051" y="253186"/>
                  <a:pt x="353051" y="272812"/>
                </a:cubicBezTo>
                <a:cubicBezTo>
                  <a:pt x="353051" y="292438"/>
                  <a:pt x="296787" y="320955"/>
                  <a:pt x="208621" y="320955"/>
                </a:cubicBezTo>
                <a:cubicBezTo>
                  <a:pt x="120454" y="320955"/>
                  <a:pt x="64191" y="292438"/>
                  <a:pt x="64191" y="272812"/>
                </a:cubicBezTo>
                <a:cubicBezTo>
                  <a:pt x="64191" y="253186"/>
                  <a:pt x="120454" y="224669"/>
                  <a:pt x="208621" y="224669"/>
                </a:cubicBezTo>
                <a:close/>
                <a:moveTo>
                  <a:pt x="64191" y="320281"/>
                </a:moveTo>
                <a:cubicBezTo>
                  <a:pt x="73402" y="326091"/>
                  <a:pt x="84299" y="331114"/>
                  <a:pt x="96287" y="335414"/>
                </a:cubicBezTo>
                <a:lnTo>
                  <a:pt x="96287" y="365504"/>
                </a:lnTo>
                <a:cubicBezTo>
                  <a:pt x="75681" y="356469"/>
                  <a:pt x="64191" y="345845"/>
                  <a:pt x="64191" y="337003"/>
                </a:cubicBezTo>
                <a:close/>
                <a:moveTo>
                  <a:pt x="64191" y="384472"/>
                </a:moveTo>
                <a:cubicBezTo>
                  <a:pt x="73402" y="390282"/>
                  <a:pt x="84299" y="395305"/>
                  <a:pt x="96287" y="399605"/>
                </a:cubicBezTo>
                <a:lnTo>
                  <a:pt x="96287" y="429695"/>
                </a:lnTo>
                <a:cubicBezTo>
                  <a:pt x="75681" y="420660"/>
                  <a:pt x="64191" y="410036"/>
                  <a:pt x="64191" y="401194"/>
                </a:cubicBezTo>
                <a:close/>
                <a:moveTo>
                  <a:pt x="64191" y="448663"/>
                </a:moveTo>
                <a:cubicBezTo>
                  <a:pt x="73402" y="454473"/>
                  <a:pt x="84299" y="459496"/>
                  <a:pt x="96287" y="463796"/>
                </a:cubicBezTo>
                <a:lnTo>
                  <a:pt x="96287" y="493886"/>
                </a:lnTo>
                <a:cubicBezTo>
                  <a:pt x="75681" y="484851"/>
                  <a:pt x="64191" y="474228"/>
                  <a:pt x="64191" y="465385"/>
                </a:cubicBezTo>
                <a:close/>
                <a:moveTo>
                  <a:pt x="64191" y="512855"/>
                </a:moveTo>
                <a:cubicBezTo>
                  <a:pt x="73402" y="518664"/>
                  <a:pt x="84299" y="523687"/>
                  <a:pt x="96287" y="527988"/>
                </a:cubicBezTo>
                <a:lnTo>
                  <a:pt x="96287" y="558077"/>
                </a:lnTo>
                <a:cubicBezTo>
                  <a:pt x="75681" y="549042"/>
                  <a:pt x="64191" y="538419"/>
                  <a:pt x="64191" y="529576"/>
                </a:cubicBezTo>
                <a:close/>
                <a:moveTo>
                  <a:pt x="48143" y="641911"/>
                </a:moveTo>
                <a:cubicBezTo>
                  <a:pt x="39301" y="641911"/>
                  <a:pt x="32096" y="634705"/>
                  <a:pt x="32096" y="625863"/>
                </a:cubicBezTo>
                <a:cubicBezTo>
                  <a:pt x="32096" y="617021"/>
                  <a:pt x="39301" y="609815"/>
                  <a:pt x="48143" y="609815"/>
                </a:cubicBezTo>
                <a:lnTo>
                  <a:pt x="361411" y="609815"/>
                </a:lnTo>
                <a:cubicBezTo>
                  <a:pt x="353275" y="619652"/>
                  <a:pt x="346310" y="630453"/>
                  <a:pt x="340437" y="641911"/>
                </a:cubicBezTo>
                <a:close/>
                <a:moveTo>
                  <a:pt x="641910" y="898675"/>
                </a:moveTo>
                <a:cubicBezTo>
                  <a:pt x="680665" y="898675"/>
                  <a:pt x="713082" y="926293"/>
                  <a:pt x="720528" y="962866"/>
                </a:cubicBezTo>
                <a:lnTo>
                  <a:pt x="274433" y="962866"/>
                </a:lnTo>
                <a:cubicBezTo>
                  <a:pt x="281879" y="926293"/>
                  <a:pt x="314311" y="898675"/>
                  <a:pt x="353051" y="898675"/>
                </a:cubicBezTo>
                <a:close/>
                <a:moveTo>
                  <a:pt x="497480" y="866579"/>
                </a:moveTo>
                <a:cubicBezTo>
                  <a:pt x="417851" y="866579"/>
                  <a:pt x="353051" y="801779"/>
                  <a:pt x="353051" y="722149"/>
                </a:cubicBezTo>
                <a:cubicBezTo>
                  <a:pt x="353051" y="642520"/>
                  <a:pt x="417851" y="577720"/>
                  <a:pt x="497480" y="577720"/>
                </a:cubicBezTo>
                <a:cubicBezTo>
                  <a:pt x="577109" y="577720"/>
                  <a:pt x="641910" y="642520"/>
                  <a:pt x="641910" y="722149"/>
                </a:cubicBezTo>
                <a:cubicBezTo>
                  <a:pt x="641910" y="801779"/>
                  <a:pt x="577109" y="866579"/>
                  <a:pt x="497480" y="866579"/>
                </a:cubicBezTo>
                <a:close/>
                <a:moveTo>
                  <a:pt x="946817" y="641911"/>
                </a:moveTo>
                <a:lnTo>
                  <a:pt x="654524" y="641911"/>
                </a:lnTo>
                <a:cubicBezTo>
                  <a:pt x="648650" y="630453"/>
                  <a:pt x="641685" y="619652"/>
                  <a:pt x="633549" y="609815"/>
                </a:cubicBezTo>
                <a:lnTo>
                  <a:pt x="946817" y="609815"/>
                </a:lnTo>
                <a:cubicBezTo>
                  <a:pt x="955660" y="609815"/>
                  <a:pt x="962865" y="617021"/>
                  <a:pt x="962865" y="625863"/>
                </a:cubicBezTo>
                <a:cubicBezTo>
                  <a:pt x="962865" y="634705"/>
                  <a:pt x="955660" y="641911"/>
                  <a:pt x="946817" y="641911"/>
                </a:cubicBezTo>
                <a:close/>
              </a:path>
            </a:pathLst>
          </a:custGeom>
          <a:gradFill>
            <a:gsLst>
              <a:gs pos="100000">
                <a:schemeClr val="bg1">
                  <a:alpha val="0"/>
                </a:schemeClr>
              </a:gs>
              <a:gs pos="0">
                <a:srgbClr val="F2F7FC"/>
              </a:gs>
            </a:gsLst>
            <a:lin ang="5400000" scaled="0"/>
          </a:gradFill>
          <a:ln w="15925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98" name="弧形 97">
            <a:extLst>
              <a:ext uri="{FF2B5EF4-FFF2-40B4-BE49-F238E27FC236}">
                <a16:creationId xmlns:a16="http://schemas.microsoft.com/office/drawing/2014/main" id="{F3D58BDA-87E5-8A42-9F4A-E6CFF0820007}"/>
              </a:ext>
            </a:extLst>
          </p:cNvPr>
          <p:cNvSpPr/>
          <p:nvPr/>
        </p:nvSpPr>
        <p:spPr>
          <a:xfrm rot="10800000">
            <a:off x="3928274" y="2531295"/>
            <a:ext cx="1854189" cy="1854186"/>
          </a:xfrm>
          <a:prstGeom prst="arc">
            <a:avLst>
              <a:gd name="adj1" fmla="val 12888505"/>
              <a:gd name="adj2" fmla="val 20439601"/>
            </a:avLst>
          </a:prstGeom>
          <a:noFill/>
          <a:ln w="50800" cap="rnd">
            <a:gradFill flip="none" rotWithShape="1">
              <a:gsLst>
                <a:gs pos="0">
                  <a:srgbClr val="F2F7FC">
                    <a:alpha val="90000"/>
                  </a:srgb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99" name="弧形 98">
            <a:extLst>
              <a:ext uri="{FF2B5EF4-FFF2-40B4-BE49-F238E27FC236}">
                <a16:creationId xmlns:a16="http://schemas.microsoft.com/office/drawing/2014/main" id="{D71A4995-CACB-DA40-B067-65F019FF84E9}"/>
              </a:ext>
            </a:extLst>
          </p:cNvPr>
          <p:cNvSpPr/>
          <p:nvPr/>
        </p:nvSpPr>
        <p:spPr>
          <a:xfrm>
            <a:off x="3928275" y="2531295"/>
            <a:ext cx="1854189" cy="1854186"/>
          </a:xfrm>
          <a:prstGeom prst="arc">
            <a:avLst>
              <a:gd name="adj1" fmla="val 12888505"/>
              <a:gd name="adj2" fmla="val 20439601"/>
            </a:avLst>
          </a:prstGeom>
          <a:noFill/>
          <a:ln w="50800" cap="rnd">
            <a:gradFill flip="none" rotWithShape="1">
              <a:gsLst>
                <a:gs pos="0">
                  <a:srgbClr val="F2F7FC">
                    <a:alpha val="90000"/>
                  </a:srgbClr>
                </a:gs>
                <a:gs pos="99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00" name="椭圆 99">
            <a:extLst>
              <a:ext uri="{FF2B5EF4-FFF2-40B4-BE49-F238E27FC236}">
                <a16:creationId xmlns:a16="http://schemas.microsoft.com/office/drawing/2014/main" id="{7A2EB571-2A09-5245-A082-3303A73B6EC2}"/>
              </a:ext>
            </a:extLst>
          </p:cNvPr>
          <p:cNvSpPr/>
          <p:nvPr/>
        </p:nvSpPr>
        <p:spPr>
          <a:xfrm>
            <a:off x="4272779" y="2875800"/>
            <a:ext cx="1165177" cy="1165175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01" name="弧形 100">
            <a:extLst>
              <a:ext uri="{FF2B5EF4-FFF2-40B4-BE49-F238E27FC236}">
                <a16:creationId xmlns:a16="http://schemas.microsoft.com/office/drawing/2014/main" id="{56C1B304-354E-234D-97D1-63BE9DDAB169}"/>
              </a:ext>
            </a:extLst>
          </p:cNvPr>
          <p:cNvSpPr/>
          <p:nvPr/>
        </p:nvSpPr>
        <p:spPr>
          <a:xfrm rot="16200000">
            <a:off x="4159821" y="2762840"/>
            <a:ext cx="1391093" cy="1391095"/>
          </a:xfrm>
          <a:prstGeom prst="arc">
            <a:avLst>
              <a:gd name="adj1" fmla="val 16050563"/>
              <a:gd name="adj2" fmla="val 5589177"/>
            </a:avLst>
          </a:prstGeom>
          <a:noFill/>
          <a:ln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4193" tIns="12097" rIns="24193" bIns="12097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02" name="弧形 101">
            <a:extLst>
              <a:ext uri="{FF2B5EF4-FFF2-40B4-BE49-F238E27FC236}">
                <a16:creationId xmlns:a16="http://schemas.microsoft.com/office/drawing/2014/main" id="{D499C7A4-F109-4241-B110-026AD96DA8CE}"/>
              </a:ext>
            </a:extLst>
          </p:cNvPr>
          <p:cNvSpPr/>
          <p:nvPr/>
        </p:nvSpPr>
        <p:spPr>
          <a:xfrm>
            <a:off x="4026384" y="2629405"/>
            <a:ext cx="1657968" cy="1657965"/>
          </a:xfrm>
          <a:prstGeom prst="arc">
            <a:avLst>
              <a:gd name="adj1" fmla="val 19700047"/>
              <a:gd name="adj2" fmla="val 15080167"/>
            </a:avLst>
          </a:prstGeom>
          <a:noFill/>
          <a:ln w="635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4193" tIns="12097" rIns="24193" bIns="12097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33" name="任意多边形: 形状 132">
            <a:extLst>
              <a:ext uri="{FF2B5EF4-FFF2-40B4-BE49-F238E27FC236}">
                <a16:creationId xmlns:a16="http://schemas.microsoft.com/office/drawing/2014/main" id="{3044B22F-11F3-C143-8A90-09DA9B53A90B}"/>
              </a:ext>
            </a:extLst>
          </p:cNvPr>
          <p:cNvSpPr/>
          <p:nvPr/>
        </p:nvSpPr>
        <p:spPr>
          <a:xfrm>
            <a:off x="4821667" y="3541745"/>
            <a:ext cx="67404" cy="157276"/>
          </a:xfrm>
          <a:custGeom>
            <a:avLst/>
            <a:gdLst>
              <a:gd name="connsiteX0" fmla="*/ 48143 w 96286"/>
              <a:gd name="connsiteY0" fmla="*/ 64191 h 224668"/>
              <a:gd name="connsiteX1" fmla="*/ 64191 w 96286"/>
              <a:gd name="connsiteY1" fmla="*/ 80239 h 224668"/>
              <a:gd name="connsiteX2" fmla="*/ 96287 w 96286"/>
              <a:gd name="connsiteY2" fmla="*/ 80239 h 224668"/>
              <a:gd name="connsiteX3" fmla="*/ 64191 w 96286"/>
              <a:gd name="connsiteY3" fmla="*/ 35048 h 224668"/>
              <a:gd name="connsiteX4" fmla="*/ 64191 w 96286"/>
              <a:gd name="connsiteY4" fmla="*/ 0 h 224668"/>
              <a:gd name="connsiteX5" fmla="*/ 32096 w 96286"/>
              <a:gd name="connsiteY5" fmla="*/ 0 h 224668"/>
              <a:gd name="connsiteX6" fmla="*/ 32096 w 96286"/>
              <a:gd name="connsiteY6" fmla="*/ 32096 h 224668"/>
              <a:gd name="connsiteX7" fmla="*/ 0 w 96286"/>
              <a:gd name="connsiteY7" fmla="*/ 32096 h 224668"/>
              <a:gd name="connsiteX8" fmla="*/ 0 w 96286"/>
              <a:gd name="connsiteY8" fmla="*/ 80239 h 224668"/>
              <a:gd name="connsiteX9" fmla="*/ 48143 w 96286"/>
              <a:gd name="connsiteY9" fmla="*/ 128382 h 224668"/>
              <a:gd name="connsiteX10" fmla="*/ 64191 w 96286"/>
              <a:gd name="connsiteY10" fmla="*/ 144430 h 224668"/>
              <a:gd name="connsiteX11" fmla="*/ 64191 w 96286"/>
              <a:gd name="connsiteY11" fmla="*/ 160478 h 224668"/>
              <a:gd name="connsiteX12" fmla="*/ 48143 w 96286"/>
              <a:gd name="connsiteY12" fmla="*/ 160478 h 224668"/>
              <a:gd name="connsiteX13" fmla="*/ 32096 w 96286"/>
              <a:gd name="connsiteY13" fmla="*/ 144430 h 224668"/>
              <a:gd name="connsiteX14" fmla="*/ 0 w 96286"/>
              <a:gd name="connsiteY14" fmla="*/ 144430 h 224668"/>
              <a:gd name="connsiteX15" fmla="*/ 32096 w 96286"/>
              <a:gd name="connsiteY15" fmla="*/ 189620 h 224668"/>
              <a:gd name="connsiteX16" fmla="*/ 32096 w 96286"/>
              <a:gd name="connsiteY16" fmla="*/ 224669 h 224668"/>
              <a:gd name="connsiteX17" fmla="*/ 64191 w 96286"/>
              <a:gd name="connsiteY17" fmla="*/ 224669 h 224668"/>
              <a:gd name="connsiteX18" fmla="*/ 64191 w 96286"/>
              <a:gd name="connsiteY18" fmla="*/ 192573 h 224668"/>
              <a:gd name="connsiteX19" fmla="*/ 96287 w 96286"/>
              <a:gd name="connsiteY19" fmla="*/ 192573 h 224668"/>
              <a:gd name="connsiteX20" fmla="*/ 96287 w 96286"/>
              <a:gd name="connsiteY20" fmla="*/ 144430 h 224668"/>
              <a:gd name="connsiteX21" fmla="*/ 48143 w 96286"/>
              <a:gd name="connsiteY21" fmla="*/ 96287 h 224668"/>
              <a:gd name="connsiteX22" fmla="*/ 32096 w 96286"/>
              <a:gd name="connsiteY22" fmla="*/ 80239 h 224668"/>
              <a:gd name="connsiteX23" fmla="*/ 32096 w 96286"/>
              <a:gd name="connsiteY23" fmla="*/ 64191 h 224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96286" h="224668">
                <a:moveTo>
                  <a:pt x="48143" y="64191"/>
                </a:moveTo>
                <a:cubicBezTo>
                  <a:pt x="56986" y="64191"/>
                  <a:pt x="64191" y="71397"/>
                  <a:pt x="64191" y="80239"/>
                </a:cubicBezTo>
                <a:lnTo>
                  <a:pt x="96287" y="80239"/>
                </a:lnTo>
                <a:cubicBezTo>
                  <a:pt x="96287" y="59345"/>
                  <a:pt x="82822" y="41692"/>
                  <a:pt x="64191" y="35048"/>
                </a:cubicBezTo>
                <a:lnTo>
                  <a:pt x="64191" y="0"/>
                </a:lnTo>
                <a:lnTo>
                  <a:pt x="32096" y="0"/>
                </a:lnTo>
                <a:lnTo>
                  <a:pt x="32096" y="32096"/>
                </a:lnTo>
                <a:lnTo>
                  <a:pt x="0" y="32096"/>
                </a:lnTo>
                <a:lnTo>
                  <a:pt x="0" y="80239"/>
                </a:lnTo>
                <a:cubicBezTo>
                  <a:pt x="0" y="106782"/>
                  <a:pt x="21600" y="128382"/>
                  <a:pt x="48143" y="128382"/>
                </a:cubicBezTo>
                <a:cubicBezTo>
                  <a:pt x="56986" y="128382"/>
                  <a:pt x="64191" y="135588"/>
                  <a:pt x="64191" y="144430"/>
                </a:cubicBezTo>
                <a:lnTo>
                  <a:pt x="64191" y="160478"/>
                </a:lnTo>
                <a:lnTo>
                  <a:pt x="48143" y="160478"/>
                </a:lnTo>
                <a:cubicBezTo>
                  <a:pt x="39301" y="160478"/>
                  <a:pt x="32096" y="153272"/>
                  <a:pt x="32096" y="144430"/>
                </a:cubicBezTo>
                <a:lnTo>
                  <a:pt x="0" y="144430"/>
                </a:lnTo>
                <a:cubicBezTo>
                  <a:pt x="0" y="165324"/>
                  <a:pt x="13464" y="182977"/>
                  <a:pt x="32096" y="189620"/>
                </a:cubicBezTo>
                <a:lnTo>
                  <a:pt x="32096" y="224669"/>
                </a:lnTo>
                <a:lnTo>
                  <a:pt x="64191" y="224669"/>
                </a:lnTo>
                <a:lnTo>
                  <a:pt x="64191" y="192573"/>
                </a:lnTo>
                <a:lnTo>
                  <a:pt x="96287" y="192573"/>
                </a:lnTo>
                <a:lnTo>
                  <a:pt x="96287" y="144430"/>
                </a:lnTo>
                <a:cubicBezTo>
                  <a:pt x="96287" y="117887"/>
                  <a:pt x="74686" y="96287"/>
                  <a:pt x="48143" y="96287"/>
                </a:cubicBezTo>
                <a:cubicBezTo>
                  <a:pt x="39301" y="96287"/>
                  <a:pt x="32096" y="89081"/>
                  <a:pt x="32096" y="80239"/>
                </a:cubicBezTo>
                <a:lnTo>
                  <a:pt x="32096" y="64191"/>
                </a:lnTo>
                <a:close/>
              </a:path>
            </a:pathLst>
          </a:custGeom>
          <a:gradFill>
            <a:gsLst>
              <a:gs pos="100000">
                <a:schemeClr val="bg1">
                  <a:alpha val="0"/>
                </a:schemeClr>
              </a:gs>
              <a:gs pos="0">
                <a:srgbClr val="F2F7FC"/>
              </a:gs>
            </a:gsLst>
            <a:lin ang="5400000" scaled="0"/>
          </a:gradFill>
          <a:ln w="15925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34" name="任意多边形: 形状 133">
            <a:extLst>
              <a:ext uri="{FF2B5EF4-FFF2-40B4-BE49-F238E27FC236}">
                <a16:creationId xmlns:a16="http://schemas.microsoft.com/office/drawing/2014/main" id="{A3943C18-D8ED-F848-A47E-4F3D9C5EE9E1}"/>
              </a:ext>
            </a:extLst>
          </p:cNvPr>
          <p:cNvSpPr/>
          <p:nvPr/>
        </p:nvSpPr>
        <p:spPr>
          <a:xfrm>
            <a:off x="4776731" y="3609149"/>
            <a:ext cx="22468" cy="22468"/>
          </a:xfrm>
          <a:custGeom>
            <a:avLst/>
            <a:gdLst>
              <a:gd name="connsiteX0" fmla="*/ 32096 w 32095"/>
              <a:gd name="connsiteY0" fmla="*/ 16048 h 32095"/>
              <a:gd name="connsiteX1" fmla="*/ 16048 w 32095"/>
              <a:gd name="connsiteY1" fmla="*/ 32096 h 32095"/>
              <a:gd name="connsiteX2" fmla="*/ 0 w 32095"/>
              <a:gd name="connsiteY2" fmla="*/ 16048 h 32095"/>
              <a:gd name="connsiteX3" fmla="*/ 16048 w 32095"/>
              <a:gd name="connsiteY3" fmla="*/ 0 h 32095"/>
              <a:gd name="connsiteX4" fmla="*/ 32096 w 32095"/>
              <a:gd name="connsiteY4" fmla="*/ 16048 h 32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095" h="32095">
                <a:moveTo>
                  <a:pt x="32096" y="16048"/>
                </a:moveTo>
                <a:cubicBezTo>
                  <a:pt x="32096" y="24911"/>
                  <a:pt x="24911" y="32096"/>
                  <a:pt x="16048" y="32096"/>
                </a:cubicBezTo>
                <a:cubicBezTo>
                  <a:pt x="7185" y="32096"/>
                  <a:pt x="0" y="24911"/>
                  <a:pt x="0" y="16048"/>
                </a:cubicBezTo>
                <a:cubicBezTo>
                  <a:pt x="0" y="7185"/>
                  <a:pt x="7185" y="0"/>
                  <a:pt x="16048" y="0"/>
                </a:cubicBezTo>
                <a:cubicBezTo>
                  <a:pt x="24911" y="0"/>
                  <a:pt x="32096" y="7185"/>
                  <a:pt x="32096" y="16048"/>
                </a:cubicBezTo>
                <a:close/>
              </a:path>
            </a:pathLst>
          </a:custGeom>
          <a:gradFill>
            <a:gsLst>
              <a:gs pos="100000">
                <a:schemeClr val="bg1">
                  <a:alpha val="0"/>
                </a:schemeClr>
              </a:gs>
              <a:gs pos="0">
                <a:srgbClr val="F2F7FC"/>
              </a:gs>
            </a:gsLst>
            <a:lin ang="5400000" scaled="0"/>
          </a:gradFill>
          <a:ln w="15925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35" name="任意多边形: 形状 134">
            <a:extLst>
              <a:ext uri="{FF2B5EF4-FFF2-40B4-BE49-F238E27FC236}">
                <a16:creationId xmlns:a16="http://schemas.microsoft.com/office/drawing/2014/main" id="{1DB5E39B-17F3-074C-8119-FBA4E9A14D76}"/>
              </a:ext>
            </a:extLst>
          </p:cNvPr>
          <p:cNvSpPr/>
          <p:nvPr/>
        </p:nvSpPr>
        <p:spPr>
          <a:xfrm>
            <a:off x="4911540" y="3609149"/>
            <a:ext cx="22468" cy="22468"/>
          </a:xfrm>
          <a:custGeom>
            <a:avLst/>
            <a:gdLst>
              <a:gd name="connsiteX0" fmla="*/ 32096 w 32095"/>
              <a:gd name="connsiteY0" fmla="*/ 16048 h 32095"/>
              <a:gd name="connsiteX1" fmla="*/ 16048 w 32095"/>
              <a:gd name="connsiteY1" fmla="*/ 32096 h 32095"/>
              <a:gd name="connsiteX2" fmla="*/ 0 w 32095"/>
              <a:gd name="connsiteY2" fmla="*/ 16048 h 32095"/>
              <a:gd name="connsiteX3" fmla="*/ 16048 w 32095"/>
              <a:gd name="connsiteY3" fmla="*/ 0 h 32095"/>
              <a:gd name="connsiteX4" fmla="*/ 32096 w 32095"/>
              <a:gd name="connsiteY4" fmla="*/ 16048 h 32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095" h="32095">
                <a:moveTo>
                  <a:pt x="32096" y="16048"/>
                </a:moveTo>
                <a:cubicBezTo>
                  <a:pt x="32096" y="24911"/>
                  <a:pt x="24911" y="32096"/>
                  <a:pt x="16048" y="32096"/>
                </a:cubicBezTo>
                <a:cubicBezTo>
                  <a:pt x="7185" y="32096"/>
                  <a:pt x="0" y="24911"/>
                  <a:pt x="0" y="16048"/>
                </a:cubicBezTo>
                <a:cubicBezTo>
                  <a:pt x="0" y="7185"/>
                  <a:pt x="7185" y="0"/>
                  <a:pt x="16048" y="0"/>
                </a:cubicBezTo>
                <a:cubicBezTo>
                  <a:pt x="24911" y="0"/>
                  <a:pt x="32096" y="7185"/>
                  <a:pt x="32096" y="16048"/>
                </a:cubicBezTo>
                <a:close/>
              </a:path>
            </a:pathLst>
          </a:custGeom>
          <a:gradFill>
            <a:gsLst>
              <a:gs pos="100000">
                <a:schemeClr val="bg1">
                  <a:alpha val="0"/>
                </a:schemeClr>
              </a:gs>
              <a:gs pos="0">
                <a:srgbClr val="F2F7FC"/>
              </a:gs>
            </a:gsLst>
            <a:lin ang="5400000" scaled="0"/>
          </a:gradFill>
          <a:ln w="15925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36" name="任意多边形: 形状 135">
            <a:extLst>
              <a:ext uri="{FF2B5EF4-FFF2-40B4-BE49-F238E27FC236}">
                <a16:creationId xmlns:a16="http://schemas.microsoft.com/office/drawing/2014/main" id="{48B87F07-5962-3546-AA65-A59FC0888FAD}"/>
              </a:ext>
            </a:extLst>
          </p:cNvPr>
          <p:cNvSpPr/>
          <p:nvPr/>
        </p:nvSpPr>
        <p:spPr>
          <a:xfrm>
            <a:off x="4507114" y="3114851"/>
            <a:ext cx="696512" cy="696512"/>
          </a:xfrm>
          <a:custGeom>
            <a:avLst/>
            <a:gdLst>
              <a:gd name="connsiteX0" fmla="*/ 946817 w 994960"/>
              <a:gd name="connsiteY0" fmla="*/ 577720 h 994961"/>
              <a:gd name="connsiteX1" fmla="*/ 929791 w 994960"/>
              <a:gd name="connsiteY1" fmla="*/ 577720 h 994961"/>
              <a:gd name="connsiteX2" fmla="*/ 962865 w 994960"/>
              <a:gd name="connsiteY2" fmla="*/ 529576 h 994961"/>
              <a:gd name="connsiteX3" fmla="*/ 962865 w 994960"/>
              <a:gd name="connsiteY3" fmla="*/ 80239 h 994961"/>
              <a:gd name="connsiteX4" fmla="*/ 786340 w 994960"/>
              <a:gd name="connsiteY4" fmla="*/ 0 h 994961"/>
              <a:gd name="connsiteX5" fmla="*/ 609815 w 994960"/>
              <a:gd name="connsiteY5" fmla="*/ 80239 h 994961"/>
              <a:gd name="connsiteX6" fmla="*/ 609815 w 994960"/>
              <a:gd name="connsiteY6" fmla="*/ 529576 h 994961"/>
              <a:gd name="connsiteX7" fmla="*/ 642889 w 994960"/>
              <a:gd name="connsiteY7" fmla="*/ 577720 h 994961"/>
              <a:gd name="connsiteX8" fmla="*/ 598661 w 994960"/>
              <a:gd name="connsiteY8" fmla="*/ 577720 h 994961"/>
              <a:gd name="connsiteX9" fmla="*/ 497480 w 994960"/>
              <a:gd name="connsiteY9" fmla="*/ 545624 h 994961"/>
              <a:gd name="connsiteX10" fmla="*/ 396299 w 994960"/>
              <a:gd name="connsiteY10" fmla="*/ 577720 h 994961"/>
              <a:gd name="connsiteX11" fmla="*/ 352072 w 994960"/>
              <a:gd name="connsiteY11" fmla="*/ 577720 h 994961"/>
              <a:gd name="connsiteX12" fmla="*/ 385146 w 994960"/>
              <a:gd name="connsiteY12" fmla="*/ 529576 h 994961"/>
              <a:gd name="connsiteX13" fmla="*/ 385146 w 994960"/>
              <a:gd name="connsiteY13" fmla="*/ 272812 h 994961"/>
              <a:gd name="connsiteX14" fmla="*/ 208621 w 994960"/>
              <a:gd name="connsiteY14" fmla="*/ 192573 h 994961"/>
              <a:gd name="connsiteX15" fmla="*/ 32096 w 994960"/>
              <a:gd name="connsiteY15" fmla="*/ 272812 h 994961"/>
              <a:gd name="connsiteX16" fmla="*/ 32096 w 994960"/>
              <a:gd name="connsiteY16" fmla="*/ 529576 h 994961"/>
              <a:gd name="connsiteX17" fmla="*/ 65170 w 994960"/>
              <a:gd name="connsiteY17" fmla="*/ 577720 h 994961"/>
              <a:gd name="connsiteX18" fmla="*/ 48143 w 994960"/>
              <a:gd name="connsiteY18" fmla="*/ 577720 h 994961"/>
              <a:gd name="connsiteX19" fmla="*/ 0 w 994960"/>
              <a:gd name="connsiteY19" fmla="*/ 625863 h 994961"/>
              <a:gd name="connsiteX20" fmla="*/ 48143 w 994960"/>
              <a:gd name="connsiteY20" fmla="*/ 674006 h 994961"/>
              <a:gd name="connsiteX21" fmla="*/ 327791 w 994960"/>
              <a:gd name="connsiteY21" fmla="*/ 674006 h 994961"/>
              <a:gd name="connsiteX22" fmla="*/ 320955 w 994960"/>
              <a:gd name="connsiteY22" fmla="*/ 722149 h 994961"/>
              <a:gd name="connsiteX23" fmla="*/ 396299 w 994960"/>
              <a:gd name="connsiteY23" fmla="*/ 866579 h 994961"/>
              <a:gd name="connsiteX24" fmla="*/ 353051 w 994960"/>
              <a:gd name="connsiteY24" fmla="*/ 866579 h 994961"/>
              <a:gd name="connsiteX25" fmla="*/ 240716 w 994960"/>
              <a:gd name="connsiteY25" fmla="*/ 978914 h 994961"/>
              <a:gd name="connsiteX26" fmla="*/ 240716 w 994960"/>
              <a:gd name="connsiteY26" fmla="*/ 994962 h 994961"/>
              <a:gd name="connsiteX27" fmla="*/ 754244 w 994960"/>
              <a:gd name="connsiteY27" fmla="*/ 994962 h 994961"/>
              <a:gd name="connsiteX28" fmla="*/ 754244 w 994960"/>
              <a:gd name="connsiteY28" fmla="*/ 978914 h 994961"/>
              <a:gd name="connsiteX29" fmla="*/ 641910 w 994960"/>
              <a:gd name="connsiteY29" fmla="*/ 866579 h 994961"/>
              <a:gd name="connsiteX30" fmla="*/ 598661 w 994960"/>
              <a:gd name="connsiteY30" fmla="*/ 866579 h 994961"/>
              <a:gd name="connsiteX31" fmla="*/ 674006 w 994960"/>
              <a:gd name="connsiteY31" fmla="*/ 722149 h 994961"/>
              <a:gd name="connsiteX32" fmla="*/ 667169 w 994960"/>
              <a:gd name="connsiteY32" fmla="*/ 674006 h 994961"/>
              <a:gd name="connsiteX33" fmla="*/ 946817 w 994960"/>
              <a:gd name="connsiteY33" fmla="*/ 674006 h 994961"/>
              <a:gd name="connsiteX34" fmla="*/ 994961 w 994960"/>
              <a:gd name="connsiteY34" fmla="*/ 625863 h 994961"/>
              <a:gd name="connsiteX35" fmla="*/ 946817 w 994960"/>
              <a:gd name="connsiteY35" fmla="*/ 577720 h 994961"/>
              <a:gd name="connsiteX36" fmla="*/ 770292 w 994960"/>
              <a:gd name="connsiteY36" fmla="*/ 160157 h 994961"/>
              <a:gd name="connsiteX37" fmla="*/ 770292 w 994960"/>
              <a:gd name="connsiteY37" fmla="*/ 192252 h 994961"/>
              <a:gd name="connsiteX38" fmla="*/ 706101 w 994960"/>
              <a:gd name="connsiteY38" fmla="*/ 183522 h 994961"/>
              <a:gd name="connsiteX39" fmla="*/ 706101 w 994960"/>
              <a:gd name="connsiteY39" fmla="*/ 152037 h 994961"/>
              <a:gd name="connsiteX40" fmla="*/ 770292 w 994960"/>
              <a:gd name="connsiteY40" fmla="*/ 160157 h 994961"/>
              <a:gd name="connsiteX41" fmla="*/ 802388 w 994960"/>
              <a:gd name="connsiteY41" fmla="*/ 577399 h 994961"/>
              <a:gd name="connsiteX42" fmla="*/ 802388 w 994960"/>
              <a:gd name="connsiteY42" fmla="*/ 545303 h 994961"/>
              <a:gd name="connsiteX43" fmla="*/ 866579 w 994960"/>
              <a:gd name="connsiteY43" fmla="*/ 537183 h 994961"/>
              <a:gd name="connsiteX44" fmla="*/ 866579 w 994960"/>
              <a:gd name="connsiteY44" fmla="*/ 568669 h 994961"/>
              <a:gd name="connsiteX45" fmla="*/ 802388 w 994960"/>
              <a:gd name="connsiteY45" fmla="*/ 577399 h 994961"/>
              <a:gd name="connsiteX46" fmla="*/ 802388 w 994960"/>
              <a:gd name="connsiteY46" fmla="*/ 513208 h 994961"/>
              <a:gd name="connsiteX47" fmla="*/ 802388 w 994960"/>
              <a:gd name="connsiteY47" fmla="*/ 481112 h 994961"/>
              <a:gd name="connsiteX48" fmla="*/ 866579 w 994960"/>
              <a:gd name="connsiteY48" fmla="*/ 472992 h 994961"/>
              <a:gd name="connsiteX49" fmla="*/ 866579 w 994960"/>
              <a:gd name="connsiteY49" fmla="*/ 504478 h 994961"/>
              <a:gd name="connsiteX50" fmla="*/ 802388 w 994960"/>
              <a:gd name="connsiteY50" fmla="*/ 513208 h 994961"/>
              <a:gd name="connsiteX51" fmla="*/ 802388 w 994960"/>
              <a:gd name="connsiteY51" fmla="*/ 449016 h 994961"/>
              <a:gd name="connsiteX52" fmla="*/ 802388 w 994960"/>
              <a:gd name="connsiteY52" fmla="*/ 416921 h 994961"/>
              <a:gd name="connsiteX53" fmla="*/ 866579 w 994960"/>
              <a:gd name="connsiteY53" fmla="*/ 408801 h 994961"/>
              <a:gd name="connsiteX54" fmla="*/ 866579 w 994960"/>
              <a:gd name="connsiteY54" fmla="*/ 440287 h 994961"/>
              <a:gd name="connsiteX55" fmla="*/ 802388 w 994960"/>
              <a:gd name="connsiteY55" fmla="*/ 449016 h 994961"/>
              <a:gd name="connsiteX56" fmla="*/ 802388 w 994960"/>
              <a:gd name="connsiteY56" fmla="*/ 384825 h 994961"/>
              <a:gd name="connsiteX57" fmla="*/ 802388 w 994960"/>
              <a:gd name="connsiteY57" fmla="*/ 352730 h 994961"/>
              <a:gd name="connsiteX58" fmla="*/ 866579 w 994960"/>
              <a:gd name="connsiteY58" fmla="*/ 344610 h 994961"/>
              <a:gd name="connsiteX59" fmla="*/ 866579 w 994960"/>
              <a:gd name="connsiteY59" fmla="*/ 376095 h 994961"/>
              <a:gd name="connsiteX60" fmla="*/ 802388 w 994960"/>
              <a:gd name="connsiteY60" fmla="*/ 384825 h 994961"/>
              <a:gd name="connsiteX61" fmla="*/ 802388 w 994960"/>
              <a:gd name="connsiteY61" fmla="*/ 320634 h 994961"/>
              <a:gd name="connsiteX62" fmla="*/ 802388 w 994960"/>
              <a:gd name="connsiteY62" fmla="*/ 288539 h 994961"/>
              <a:gd name="connsiteX63" fmla="*/ 866579 w 994960"/>
              <a:gd name="connsiteY63" fmla="*/ 280419 h 994961"/>
              <a:gd name="connsiteX64" fmla="*/ 866579 w 994960"/>
              <a:gd name="connsiteY64" fmla="*/ 311904 h 994961"/>
              <a:gd name="connsiteX65" fmla="*/ 802388 w 994960"/>
              <a:gd name="connsiteY65" fmla="*/ 320634 h 994961"/>
              <a:gd name="connsiteX66" fmla="*/ 802388 w 994960"/>
              <a:gd name="connsiteY66" fmla="*/ 256443 h 994961"/>
              <a:gd name="connsiteX67" fmla="*/ 802388 w 994960"/>
              <a:gd name="connsiteY67" fmla="*/ 224348 h 994961"/>
              <a:gd name="connsiteX68" fmla="*/ 866579 w 994960"/>
              <a:gd name="connsiteY68" fmla="*/ 216228 h 994961"/>
              <a:gd name="connsiteX69" fmla="*/ 866579 w 994960"/>
              <a:gd name="connsiteY69" fmla="*/ 247713 h 994961"/>
              <a:gd name="connsiteX70" fmla="*/ 802388 w 994960"/>
              <a:gd name="connsiteY70" fmla="*/ 256443 h 994961"/>
              <a:gd name="connsiteX71" fmla="*/ 802388 w 994960"/>
              <a:gd name="connsiteY71" fmla="*/ 192252 h 994961"/>
              <a:gd name="connsiteX72" fmla="*/ 802388 w 994960"/>
              <a:gd name="connsiteY72" fmla="*/ 160157 h 994961"/>
              <a:gd name="connsiteX73" fmla="*/ 866579 w 994960"/>
              <a:gd name="connsiteY73" fmla="*/ 152037 h 994961"/>
              <a:gd name="connsiteX74" fmla="*/ 866579 w 994960"/>
              <a:gd name="connsiteY74" fmla="*/ 183522 h 994961"/>
              <a:gd name="connsiteX75" fmla="*/ 802388 w 994960"/>
              <a:gd name="connsiteY75" fmla="*/ 192252 h 994961"/>
              <a:gd name="connsiteX76" fmla="*/ 770292 w 994960"/>
              <a:gd name="connsiteY76" fmla="*/ 224348 h 994961"/>
              <a:gd name="connsiteX77" fmla="*/ 770292 w 994960"/>
              <a:gd name="connsiteY77" fmla="*/ 256443 h 994961"/>
              <a:gd name="connsiteX78" fmla="*/ 706101 w 994960"/>
              <a:gd name="connsiteY78" fmla="*/ 247713 h 994961"/>
              <a:gd name="connsiteX79" fmla="*/ 706101 w 994960"/>
              <a:gd name="connsiteY79" fmla="*/ 216228 h 994961"/>
              <a:gd name="connsiteX80" fmla="*/ 770292 w 994960"/>
              <a:gd name="connsiteY80" fmla="*/ 224348 h 994961"/>
              <a:gd name="connsiteX81" fmla="*/ 770292 w 994960"/>
              <a:gd name="connsiteY81" fmla="*/ 288539 h 994961"/>
              <a:gd name="connsiteX82" fmla="*/ 770292 w 994960"/>
              <a:gd name="connsiteY82" fmla="*/ 320634 h 994961"/>
              <a:gd name="connsiteX83" fmla="*/ 706101 w 994960"/>
              <a:gd name="connsiteY83" fmla="*/ 311904 h 994961"/>
              <a:gd name="connsiteX84" fmla="*/ 706101 w 994960"/>
              <a:gd name="connsiteY84" fmla="*/ 280419 h 994961"/>
              <a:gd name="connsiteX85" fmla="*/ 770292 w 994960"/>
              <a:gd name="connsiteY85" fmla="*/ 288539 h 994961"/>
              <a:gd name="connsiteX86" fmla="*/ 770292 w 994960"/>
              <a:gd name="connsiteY86" fmla="*/ 352730 h 994961"/>
              <a:gd name="connsiteX87" fmla="*/ 770292 w 994960"/>
              <a:gd name="connsiteY87" fmla="*/ 384825 h 994961"/>
              <a:gd name="connsiteX88" fmla="*/ 706101 w 994960"/>
              <a:gd name="connsiteY88" fmla="*/ 376095 h 994961"/>
              <a:gd name="connsiteX89" fmla="*/ 706101 w 994960"/>
              <a:gd name="connsiteY89" fmla="*/ 344610 h 994961"/>
              <a:gd name="connsiteX90" fmla="*/ 770292 w 994960"/>
              <a:gd name="connsiteY90" fmla="*/ 352730 h 994961"/>
              <a:gd name="connsiteX91" fmla="*/ 770292 w 994960"/>
              <a:gd name="connsiteY91" fmla="*/ 416921 h 994961"/>
              <a:gd name="connsiteX92" fmla="*/ 770292 w 994960"/>
              <a:gd name="connsiteY92" fmla="*/ 449016 h 994961"/>
              <a:gd name="connsiteX93" fmla="*/ 706101 w 994960"/>
              <a:gd name="connsiteY93" fmla="*/ 440287 h 994961"/>
              <a:gd name="connsiteX94" fmla="*/ 706101 w 994960"/>
              <a:gd name="connsiteY94" fmla="*/ 408801 h 994961"/>
              <a:gd name="connsiteX95" fmla="*/ 770292 w 994960"/>
              <a:gd name="connsiteY95" fmla="*/ 416921 h 994961"/>
              <a:gd name="connsiteX96" fmla="*/ 770292 w 994960"/>
              <a:gd name="connsiteY96" fmla="*/ 481112 h 994961"/>
              <a:gd name="connsiteX97" fmla="*/ 770292 w 994960"/>
              <a:gd name="connsiteY97" fmla="*/ 513208 h 994961"/>
              <a:gd name="connsiteX98" fmla="*/ 706101 w 994960"/>
              <a:gd name="connsiteY98" fmla="*/ 504478 h 994961"/>
              <a:gd name="connsiteX99" fmla="*/ 706101 w 994960"/>
              <a:gd name="connsiteY99" fmla="*/ 472992 h 994961"/>
              <a:gd name="connsiteX100" fmla="*/ 770292 w 994960"/>
              <a:gd name="connsiteY100" fmla="*/ 481112 h 994961"/>
              <a:gd name="connsiteX101" fmla="*/ 770292 w 994960"/>
              <a:gd name="connsiteY101" fmla="*/ 545303 h 994961"/>
              <a:gd name="connsiteX102" fmla="*/ 770292 w 994960"/>
              <a:gd name="connsiteY102" fmla="*/ 577399 h 994961"/>
              <a:gd name="connsiteX103" fmla="*/ 706101 w 994960"/>
              <a:gd name="connsiteY103" fmla="*/ 568669 h 994961"/>
              <a:gd name="connsiteX104" fmla="*/ 706101 w 994960"/>
              <a:gd name="connsiteY104" fmla="*/ 537183 h 994961"/>
              <a:gd name="connsiteX105" fmla="*/ 770292 w 994960"/>
              <a:gd name="connsiteY105" fmla="*/ 545303 h 994961"/>
              <a:gd name="connsiteX106" fmla="*/ 898674 w 994960"/>
              <a:gd name="connsiteY106" fmla="*/ 558077 h 994961"/>
              <a:gd name="connsiteX107" fmla="*/ 898674 w 994960"/>
              <a:gd name="connsiteY107" fmla="*/ 527988 h 994961"/>
              <a:gd name="connsiteX108" fmla="*/ 930770 w 994960"/>
              <a:gd name="connsiteY108" fmla="*/ 512855 h 994961"/>
              <a:gd name="connsiteX109" fmla="*/ 930770 w 994960"/>
              <a:gd name="connsiteY109" fmla="*/ 529576 h 994961"/>
              <a:gd name="connsiteX110" fmla="*/ 898674 w 994960"/>
              <a:gd name="connsiteY110" fmla="*/ 558077 h 994961"/>
              <a:gd name="connsiteX111" fmla="*/ 898674 w 994960"/>
              <a:gd name="connsiteY111" fmla="*/ 493886 h 994961"/>
              <a:gd name="connsiteX112" fmla="*/ 898674 w 994960"/>
              <a:gd name="connsiteY112" fmla="*/ 463796 h 994961"/>
              <a:gd name="connsiteX113" fmla="*/ 930770 w 994960"/>
              <a:gd name="connsiteY113" fmla="*/ 448663 h 994961"/>
              <a:gd name="connsiteX114" fmla="*/ 930770 w 994960"/>
              <a:gd name="connsiteY114" fmla="*/ 465385 h 994961"/>
              <a:gd name="connsiteX115" fmla="*/ 898674 w 994960"/>
              <a:gd name="connsiteY115" fmla="*/ 493886 h 994961"/>
              <a:gd name="connsiteX116" fmla="*/ 898674 w 994960"/>
              <a:gd name="connsiteY116" fmla="*/ 429695 h 994961"/>
              <a:gd name="connsiteX117" fmla="*/ 898674 w 994960"/>
              <a:gd name="connsiteY117" fmla="*/ 399605 h 994961"/>
              <a:gd name="connsiteX118" fmla="*/ 930770 w 994960"/>
              <a:gd name="connsiteY118" fmla="*/ 384472 h 994961"/>
              <a:gd name="connsiteX119" fmla="*/ 930770 w 994960"/>
              <a:gd name="connsiteY119" fmla="*/ 401194 h 994961"/>
              <a:gd name="connsiteX120" fmla="*/ 898674 w 994960"/>
              <a:gd name="connsiteY120" fmla="*/ 429695 h 994961"/>
              <a:gd name="connsiteX121" fmla="*/ 898674 w 994960"/>
              <a:gd name="connsiteY121" fmla="*/ 365504 h 994961"/>
              <a:gd name="connsiteX122" fmla="*/ 898674 w 994960"/>
              <a:gd name="connsiteY122" fmla="*/ 335414 h 994961"/>
              <a:gd name="connsiteX123" fmla="*/ 930770 w 994960"/>
              <a:gd name="connsiteY123" fmla="*/ 320281 h 994961"/>
              <a:gd name="connsiteX124" fmla="*/ 930770 w 994960"/>
              <a:gd name="connsiteY124" fmla="*/ 337003 h 994961"/>
              <a:gd name="connsiteX125" fmla="*/ 898674 w 994960"/>
              <a:gd name="connsiteY125" fmla="*/ 365504 h 994961"/>
              <a:gd name="connsiteX126" fmla="*/ 898674 w 994960"/>
              <a:gd name="connsiteY126" fmla="*/ 301313 h 994961"/>
              <a:gd name="connsiteX127" fmla="*/ 898674 w 994960"/>
              <a:gd name="connsiteY127" fmla="*/ 271223 h 994961"/>
              <a:gd name="connsiteX128" fmla="*/ 930770 w 994960"/>
              <a:gd name="connsiteY128" fmla="*/ 256090 h 994961"/>
              <a:gd name="connsiteX129" fmla="*/ 930770 w 994960"/>
              <a:gd name="connsiteY129" fmla="*/ 272812 h 994961"/>
              <a:gd name="connsiteX130" fmla="*/ 898674 w 994960"/>
              <a:gd name="connsiteY130" fmla="*/ 301313 h 994961"/>
              <a:gd name="connsiteX131" fmla="*/ 898674 w 994960"/>
              <a:gd name="connsiteY131" fmla="*/ 237122 h 994961"/>
              <a:gd name="connsiteX132" fmla="*/ 898674 w 994960"/>
              <a:gd name="connsiteY132" fmla="*/ 207032 h 994961"/>
              <a:gd name="connsiteX133" fmla="*/ 930770 w 994960"/>
              <a:gd name="connsiteY133" fmla="*/ 191899 h 994961"/>
              <a:gd name="connsiteX134" fmla="*/ 930770 w 994960"/>
              <a:gd name="connsiteY134" fmla="*/ 208621 h 994961"/>
              <a:gd name="connsiteX135" fmla="*/ 898674 w 994960"/>
              <a:gd name="connsiteY135" fmla="*/ 237122 h 994961"/>
              <a:gd name="connsiteX136" fmla="*/ 898674 w 994960"/>
              <a:gd name="connsiteY136" fmla="*/ 172931 h 994961"/>
              <a:gd name="connsiteX137" fmla="*/ 898674 w 994960"/>
              <a:gd name="connsiteY137" fmla="*/ 142841 h 994961"/>
              <a:gd name="connsiteX138" fmla="*/ 930770 w 994960"/>
              <a:gd name="connsiteY138" fmla="*/ 127708 h 994961"/>
              <a:gd name="connsiteX139" fmla="*/ 930770 w 994960"/>
              <a:gd name="connsiteY139" fmla="*/ 144430 h 994961"/>
              <a:gd name="connsiteX140" fmla="*/ 898674 w 994960"/>
              <a:gd name="connsiteY140" fmla="*/ 172931 h 994961"/>
              <a:gd name="connsiteX141" fmla="*/ 786340 w 994960"/>
              <a:gd name="connsiteY141" fmla="*/ 32096 h 994961"/>
              <a:gd name="connsiteX142" fmla="*/ 930770 w 994960"/>
              <a:gd name="connsiteY142" fmla="*/ 80239 h 994961"/>
              <a:gd name="connsiteX143" fmla="*/ 786340 w 994960"/>
              <a:gd name="connsiteY143" fmla="*/ 128382 h 994961"/>
              <a:gd name="connsiteX144" fmla="*/ 641910 w 994960"/>
              <a:gd name="connsiteY144" fmla="*/ 80239 h 994961"/>
              <a:gd name="connsiteX145" fmla="*/ 786340 w 994960"/>
              <a:gd name="connsiteY145" fmla="*/ 32096 h 994961"/>
              <a:gd name="connsiteX146" fmla="*/ 641910 w 994960"/>
              <a:gd name="connsiteY146" fmla="*/ 127708 h 994961"/>
              <a:gd name="connsiteX147" fmla="*/ 674006 w 994960"/>
              <a:gd name="connsiteY147" fmla="*/ 142841 h 994961"/>
              <a:gd name="connsiteX148" fmla="*/ 674006 w 994960"/>
              <a:gd name="connsiteY148" fmla="*/ 172931 h 994961"/>
              <a:gd name="connsiteX149" fmla="*/ 641910 w 994960"/>
              <a:gd name="connsiteY149" fmla="*/ 144430 h 994961"/>
              <a:gd name="connsiteX150" fmla="*/ 641910 w 994960"/>
              <a:gd name="connsiteY150" fmla="*/ 191899 h 994961"/>
              <a:gd name="connsiteX151" fmla="*/ 674006 w 994960"/>
              <a:gd name="connsiteY151" fmla="*/ 207032 h 994961"/>
              <a:gd name="connsiteX152" fmla="*/ 674006 w 994960"/>
              <a:gd name="connsiteY152" fmla="*/ 237122 h 994961"/>
              <a:gd name="connsiteX153" fmla="*/ 641910 w 994960"/>
              <a:gd name="connsiteY153" fmla="*/ 208621 h 994961"/>
              <a:gd name="connsiteX154" fmla="*/ 641910 w 994960"/>
              <a:gd name="connsiteY154" fmla="*/ 256090 h 994961"/>
              <a:gd name="connsiteX155" fmla="*/ 674006 w 994960"/>
              <a:gd name="connsiteY155" fmla="*/ 271223 h 994961"/>
              <a:gd name="connsiteX156" fmla="*/ 674006 w 994960"/>
              <a:gd name="connsiteY156" fmla="*/ 301313 h 994961"/>
              <a:gd name="connsiteX157" fmla="*/ 641910 w 994960"/>
              <a:gd name="connsiteY157" fmla="*/ 272812 h 994961"/>
              <a:gd name="connsiteX158" fmla="*/ 641910 w 994960"/>
              <a:gd name="connsiteY158" fmla="*/ 320281 h 994961"/>
              <a:gd name="connsiteX159" fmla="*/ 674006 w 994960"/>
              <a:gd name="connsiteY159" fmla="*/ 335414 h 994961"/>
              <a:gd name="connsiteX160" fmla="*/ 674006 w 994960"/>
              <a:gd name="connsiteY160" fmla="*/ 365504 h 994961"/>
              <a:gd name="connsiteX161" fmla="*/ 641910 w 994960"/>
              <a:gd name="connsiteY161" fmla="*/ 337003 h 994961"/>
              <a:gd name="connsiteX162" fmla="*/ 641910 w 994960"/>
              <a:gd name="connsiteY162" fmla="*/ 384472 h 994961"/>
              <a:gd name="connsiteX163" fmla="*/ 674006 w 994960"/>
              <a:gd name="connsiteY163" fmla="*/ 399605 h 994961"/>
              <a:gd name="connsiteX164" fmla="*/ 674006 w 994960"/>
              <a:gd name="connsiteY164" fmla="*/ 429695 h 994961"/>
              <a:gd name="connsiteX165" fmla="*/ 641910 w 994960"/>
              <a:gd name="connsiteY165" fmla="*/ 401194 h 994961"/>
              <a:gd name="connsiteX166" fmla="*/ 641910 w 994960"/>
              <a:gd name="connsiteY166" fmla="*/ 448663 h 994961"/>
              <a:gd name="connsiteX167" fmla="*/ 674006 w 994960"/>
              <a:gd name="connsiteY167" fmla="*/ 463796 h 994961"/>
              <a:gd name="connsiteX168" fmla="*/ 674006 w 994960"/>
              <a:gd name="connsiteY168" fmla="*/ 493886 h 994961"/>
              <a:gd name="connsiteX169" fmla="*/ 641910 w 994960"/>
              <a:gd name="connsiteY169" fmla="*/ 465385 h 994961"/>
              <a:gd name="connsiteX170" fmla="*/ 641910 w 994960"/>
              <a:gd name="connsiteY170" fmla="*/ 512855 h 994961"/>
              <a:gd name="connsiteX171" fmla="*/ 674006 w 994960"/>
              <a:gd name="connsiteY171" fmla="*/ 527988 h 994961"/>
              <a:gd name="connsiteX172" fmla="*/ 674006 w 994960"/>
              <a:gd name="connsiteY172" fmla="*/ 558077 h 994961"/>
              <a:gd name="connsiteX173" fmla="*/ 641910 w 994960"/>
              <a:gd name="connsiteY173" fmla="*/ 529576 h 994961"/>
              <a:gd name="connsiteX174" fmla="*/ 192573 w 994960"/>
              <a:gd name="connsiteY174" fmla="*/ 352730 h 994961"/>
              <a:gd name="connsiteX175" fmla="*/ 192573 w 994960"/>
              <a:gd name="connsiteY175" fmla="*/ 384825 h 994961"/>
              <a:gd name="connsiteX176" fmla="*/ 128382 w 994960"/>
              <a:gd name="connsiteY176" fmla="*/ 376095 h 994961"/>
              <a:gd name="connsiteX177" fmla="*/ 128382 w 994960"/>
              <a:gd name="connsiteY177" fmla="*/ 344610 h 994961"/>
              <a:gd name="connsiteX178" fmla="*/ 192573 w 994960"/>
              <a:gd name="connsiteY178" fmla="*/ 352730 h 994961"/>
              <a:gd name="connsiteX179" fmla="*/ 224669 w 994960"/>
              <a:gd name="connsiteY179" fmla="*/ 577399 h 994961"/>
              <a:gd name="connsiteX180" fmla="*/ 224669 w 994960"/>
              <a:gd name="connsiteY180" fmla="*/ 545303 h 994961"/>
              <a:gd name="connsiteX181" fmla="*/ 288860 w 994960"/>
              <a:gd name="connsiteY181" fmla="*/ 537183 h 994961"/>
              <a:gd name="connsiteX182" fmla="*/ 288860 w 994960"/>
              <a:gd name="connsiteY182" fmla="*/ 568669 h 994961"/>
              <a:gd name="connsiteX183" fmla="*/ 224669 w 994960"/>
              <a:gd name="connsiteY183" fmla="*/ 577399 h 994961"/>
              <a:gd name="connsiteX184" fmla="*/ 224669 w 994960"/>
              <a:gd name="connsiteY184" fmla="*/ 513208 h 994961"/>
              <a:gd name="connsiteX185" fmla="*/ 224669 w 994960"/>
              <a:gd name="connsiteY185" fmla="*/ 481112 h 994961"/>
              <a:gd name="connsiteX186" fmla="*/ 288860 w 994960"/>
              <a:gd name="connsiteY186" fmla="*/ 472992 h 994961"/>
              <a:gd name="connsiteX187" fmla="*/ 288860 w 994960"/>
              <a:gd name="connsiteY187" fmla="*/ 504478 h 994961"/>
              <a:gd name="connsiteX188" fmla="*/ 224669 w 994960"/>
              <a:gd name="connsiteY188" fmla="*/ 513208 h 994961"/>
              <a:gd name="connsiteX189" fmla="*/ 224669 w 994960"/>
              <a:gd name="connsiteY189" fmla="*/ 449016 h 994961"/>
              <a:gd name="connsiteX190" fmla="*/ 224669 w 994960"/>
              <a:gd name="connsiteY190" fmla="*/ 416921 h 994961"/>
              <a:gd name="connsiteX191" fmla="*/ 288860 w 994960"/>
              <a:gd name="connsiteY191" fmla="*/ 408801 h 994961"/>
              <a:gd name="connsiteX192" fmla="*/ 288860 w 994960"/>
              <a:gd name="connsiteY192" fmla="*/ 440287 h 994961"/>
              <a:gd name="connsiteX193" fmla="*/ 224669 w 994960"/>
              <a:gd name="connsiteY193" fmla="*/ 449016 h 994961"/>
              <a:gd name="connsiteX194" fmla="*/ 224669 w 994960"/>
              <a:gd name="connsiteY194" fmla="*/ 384825 h 994961"/>
              <a:gd name="connsiteX195" fmla="*/ 224669 w 994960"/>
              <a:gd name="connsiteY195" fmla="*/ 352730 h 994961"/>
              <a:gd name="connsiteX196" fmla="*/ 288860 w 994960"/>
              <a:gd name="connsiteY196" fmla="*/ 344610 h 994961"/>
              <a:gd name="connsiteX197" fmla="*/ 288860 w 994960"/>
              <a:gd name="connsiteY197" fmla="*/ 376095 h 994961"/>
              <a:gd name="connsiteX198" fmla="*/ 224669 w 994960"/>
              <a:gd name="connsiteY198" fmla="*/ 384825 h 994961"/>
              <a:gd name="connsiteX199" fmla="*/ 192573 w 994960"/>
              <a:gd name="connsiteY199" fmla="*/ 416921 h 994961"/>
              <a:gd name="connsiteX200" fmla="*/ 192573 w 994960"/>
              <a:gd name="connsiteY200" fmla="*/ 449016 h 994961"/>
              <a:gd name="connsiteX201" fmla="*/ 128382 w 994960"/>
              <a:gd name="connsiteY201" fmla="*/ 440287 h 994961"/>
              <a:gd name="connsiteX202" fmla="*/ 128382 w 994960"/>
              <a:gd name="connsiteY202" fmla="*/ 408801 h 994961"/>
              <a:gd name="connsiteX203" fmla="*/ 192573 w 994960"/>
              <a:gd name="connsiteY203" fmla="*/ 416921 h 994961"/>
              <a:gd name="connsiteX204" fmla="*/ 192573 w 994960"/>
              <a:gd name="connsiteY204" fmla="*/ 481112 h 994961"/>
              <a:gd name="connsiteX205" fmla="*/ 192573 w 994960"/>
              <a:gd name="connsiteY205" fmla="*/ 513208 h 994961"/>
              <a:gd name="connsiteX206" fmla="*/ 128382 w 994960"/>
              <a:gd name="connsiteY206" fmla="*/ 504478 h 994961"/>
              <a:gd name="connsiteX207" fmla="*/ 128382 w 994960"/>
              <a:gd name="connsiteY207" fmla="*/ 472992 h 994961"/>
              <a:gd name="connsiteX208" fmla="*/ 192573 w 994960"/>
              <a:gd name="connsiteY208" fmla="*/ 481112 h 994961"/>
              <a:gd name="connsiteX209" fmla="*/ 192573 w 994960"/>
              <a:gd name="connsiteY209" fmla="*/ 545303 h 994961"/>
              <a:gd name="connsiteX210" fmla="*/ 192573 w 994960"/>
              <a:gd name="connsiteY210" fmla="*/ 577399 h 994961"/>
              <a:gd name="connsiteX211" fmla="*/ 128382 w 994960"/>
              <a:gd name="connsiteY211" fmla="*/ 568669 h 994961"/>
              <a:gd name="connsiteX212" fmla="*/ 128382 w 994960"/>
              <a:gd name="connsiteY212" fmla="*/ 537183 h 994961"/>
              <a:gd name="connsiteX213" fmla="*/ 192573 w 994960"/>
              <a:gd name="connsiteY213" fmla="*/ 545303 h 994961"/>
              <a:gd name="connsiteX214" fmla="*/ 320955 w 994960"/>
              <a:gd name="connsiteY214" fmla="*/ 558077 h 994961"/>
              <a:gd name="connsiteX215" fmla="*/ 320955 w 994960"/>
              <a:gd name="connsiteY215" fmla="*/ 527988 h 994961"/>
              <a:gd name="connsiteX216" fmla="*/ 353051 w 994960"/>
              <a:gd name="connsiteY216" fmla="*/ 512855 h 994961"/>
              <a:gd name="connsiteX217" fmla="*/ 353051 w 994960"/>
              <a:gd name="connsiteY217" fmla="*/ 529576 h 994961"/>
              <a:gd name="connsiteX218" fmla="*/ 320955 w 994960"/>
              <a:gd name="connsiteY218" fmla="*/ 558077 h 994961"/>
              <a:gd name="connsiteX219" fmla="*/ 320955 w 994960"/>
              <a:gd name="connsiteY219" fmla="*/ 493886 h 994961"/>
              <a:gd name="connsiteX220" fmla="*/ 320955 w 994960"/>
              <a:gd name="connsiteY220" fmla="*/ 463796 h 994961"/>
              <a:gd name="connsiteX221" fmla="*/ 353051 w 994960"/>
              <a:gd name="connsiteY221" fmla="*/ 448663 h 994961"/>
              <a:gd name="connsiteX222" fmla="*/ 353051 w 994960"/>
              <a:gd name="connsiteY222" fmla="*/ 465385 h 994961"/>
              <a:gd name="connsiteX223" fmla="*/ 320955 w 994960"/>
              <a:gd name="connsiteY223" fmla="*/ 493886 h 994961"/>
              <a:gd name="connsiteX224" fmla="*/ 320955 w 994960"/>
              <a:gd name="connsiteY224" fmla="*/ 429695 h 994961"/>
              <a:gd name="connsiteX225" fmla="*/ 320955 w 994960"/>
              <a:gd name="connsiteY225" fmla="*/ 399605 h 994961"/>
              <a:gd name="connsiteX226" fmla="*/ 353051 w 994960"/>
              <a:gd name="connsiteY226" fmla="*/ 384472 h 994961"/>
              <a:gd name="connsiteX227" fmla="*/ 353051 w 994960"/>
              <a:gd name="connsiteY227" fmla="*/ 401194 h 994961"/>
              <a:gd name="connsiteX228" fmla="*/ 320955 w 994960"/>
              <a:gd name="connsiteY228" fmla="*/ 429695 h 994961"/>
              <a:gd name="connsiteX229" fmla="*/ 320955 w 994960"/>
              <a:gd name="connsiteY229" fmla="*/ 365504 h 994961"/>
              <a:gd name="connsiteX230" fmla="*/ 320955 w 994960"/>
              <a:gd name="connsiteY230" fmla="*/ 335414 h 994961"/>
              <a:gd name="connsiteX231" fmla="*/ 353051 w 994960"/>
              <a:gd name="connsiteY231" fmla="*/ 320281 h 994961"/>
              <a:gd name="connsiteX232" fmla="*/ 353051 w 994960"/>
              <a:gd name="connsiteY232" fmla="*/ 337003 h 994961"/>
              <a:gd name="connsiteX233" fmla="*/ 320955 w 994960"/>
              <a:gd name="connsiteY233" fmla="*/ 365504 h 994961"/>
              <a:gd name="connsiteX234" fmla="*/ 208621 w 994960"/>
              <a:gd name="connsiteY234" fmla="*/ 224669 h 994961"/>
              <a:gd name="connsiteX235" fmla="*/ 353051 w 994960"/>
              <a:gd name="connsiteY235" fmla="*/ 272812 h 994961"/>
              <a:gd name="connsiteX236" fmla="*/ 208621 w 994960"/>
              <a:gd name="connsiteY236" fmla="*/ 320955 h 994961"/>
              <a:gd name="connsiteX237" fmla="*/ 64191 w 994960"/>
              <a:gd name="connsiteY237" fmla="*/ 272812 h 994961"/>
              <a:gd name="connsiteX238" fmla="*/ 208621 w 994960"/>
              <a:gd name="connsiteY238" fmla="*/ 224669 h 994961"/>
              <a:gd name="connsiteX239" fmla="*/ 64191 w 994960"/>
              <a:gd name="connsiteY239" fmla="*/ 320281 h 994961"/>
              <a:gd name="connsiteX240" fmla="*/ 96287 w 994960"/>
              <a:gd name="connsiteY240" fmla="*/ 335414 h 994961"/>
              <a:gd name="connsiteX241" fmla="*/ 96287 w 994960"/>
              <a:gd name="connsiteY241" fmla="*/ 365504 h 994961"/>
              <a:gd name="connsiteX242" fmla="*/ 64191 w 994960"/>
              <a:gd name="connsiteY242" fmla="*/ 337003 h 994961"/>
              <a:gd name="connsiteX243" fmla="*/ 64191 w 994960"/>
              <a:gd name="connsiteY243" fmla="*/ 384472 h 994961"/>
              <a:gd name="connsiteX244" fmla="*/ 96287 w 994960"/>
              <a:gd name="connsiteY244" fmla="*/ 399605 h 994961"/>
              <a:gd name="connsiteX245" fmla="*/ 96287 w 994960"/>
              <a:gd name="connsiteY245" fmla="*/ 429695 h 994961"/>
              <a:gd name="connsiteX246" fmla="*/ 64191 w 994960"/>
              <a:gd name="connsiteY246" fmla="*/ 401194 h 994961"/>
              <a:gd name="connsiteX247" fmla="*/ 64191 w 994960"/>
              <a:gd name="connsiteY247" fmla="*/ 448663 h 994961"/>
              <a:gd name="connsiteX248" fmla="*/ 96287 w 994960"/>
              <a:gd name="connsiteY248" fmla="*/ 463796 h 994961"/>
              <a:gd name="connsiteX249" fmla="*/ 96287 w 994960"/>
              <a:gd name="connsiteY249" fmla="*/ 493886 h 994961"/>
              <a:gd name="connsiteX250" fmla="*/ 64191 w 994960"/>
              <a:gd name="connsiteY250" fmla="*/ 465385 h 994961"/>
              <a:gd name="connsiteX251" fmla="*/ 64191 w 994960"/>
              <a:gd name="connsiteY251" fmla="*/ 512855 h 994961"/>
              <a:gd name="connsiteX252" fmla="*/ 96287 w 994960"/>
              <a:gd name="connsiteY252" fmla="*/ 527988 h 994961"/>
              <a:gd name="connsiteX253" fmla="*/ 96287 w 994960"/>
              <a:gd name="connsiteY253" fmla="*/ 558077 h 994961"/>
              <a:gd name="connsiteX254" fmla="*/ 64191 w 994960"/>
              <a:gd name="connsiteY254" fmla="*/ 529576 h 994961"/>
              <a:gd name="connsiteX255" fmla="*/ 48143 w 994960"/>
              <a:gd name="connsiteY255" fmla="*/ 641911 h 994961"/>
              <a:gd name="connsiteX256" fmla="*/ 32096 w 994960"/>
              <a:gd name="connsiteY256" fmla="*/ 625863 h 994961"/>
              <a:gd name="connsiteX257" fmla="*/ 48143 w 994960"/>
              <a:gd name="connsiteY257" fmla="*/ 609815 h 994961"/>
              <a:gd name="connsiteX258" fmla="*/ 361411 w 994960"/>
              <a:gd name="connsiteY258" fmla="*/ 609815 h 994961"/>
              <a:gd name="connsiteX259" fmla="*/ 340437 w 994960"/>
              <a:gd name="connsiteY259" fmla="*/ 641911 h 994961"/>
              <a:gd name="connsiteX260" fmla="*/ 641910 w 994960"/>
              <a:gd name="connsiteY260" fmla="*/ 898675 h 994961"/>
              <a:gd name="connsiteX261" fmla="*/ 720528 w 994960"/>
              <a:gd name="connsiteY261" fmla="*/ 962866 h 994961"/>
              <a:gd name="connsiteX262" fmla="*/ 274433 w 994960"/>
              <a:gd name="connsiteY262" fmla="*/ 962866 h 994961"/>
              <a:gd name="connsiteX263" fmla="*/ 353051 w 994960"/>
              <a:gd name="connsiteY263" fmla="*/ 898675 h 994961"/>
              <a:gd name="connsiteX264" fmla="*/ 497480 w 994960"/>
              <a:gd name="connsiteY264" fmla="*/ 866579 h 994961"/>
              <a:gd name="connsiteX265" fmla="*/ 353051 w 994960"/>
              <a:gd name="connsiteY265" fmla="*/ 722149 h 994961"/>
              <a:gd name="connsiteX266" fmla="*/ 497480 w 994960"/>
              <a:gd name="connsiteY266" fmla="*/ 577720 h 994961"/>
              <a:gd name="connsiteX267" fmla="*/ 641910 w 994960"/>
              <a:gd name="connsiteY267" fmla="*/ 722149 h 994961"/>
              <a:gd name="connsiteX268" fmla="*/ 497480 w 994960"/>
              <a:gd name="connsiteY268" fmla="*/ 866579 h 994961"/>
              <a:gd name="connsiteX269" fmla="*/ 946817 w 994960"/>
              <a:gd name="connsiteY269" fmla="*/ 641911 h 994961"/>
              <a:gd name="connsiteX270" fmla="*/ 654524 w 994960"/>
              <a:gd name="connsiteY270" fmla="*/ 641911 h 994961"/>
              <a:gd name="connsiteX271" fmla="*/ 633549 w 994960"/>
              <a:gd name="connsiteY271" fmla="*/ 609815 h 994961"/>
              <a:gd name="connsiteX272" fmla="*/ 946817 w 994960"/>
              <a:gd name="connsiteY272" fmla="*/ 609815 h 994961"/>
              <a:gd name="connsiteX273" fmla="*/ 962865 w 994960"/>
              <a:gd name="connsiteY273" fmla="*/ 625863 h 994961"/>
              <a:gd name="connsiteX274" fmla="*/ 946817 w 994960"/>
              <a:gd name="connsiteY274" fmla="*/ 641911 h 994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</a:cxnLst>
            <a:rect l="l" t="t" r="r" b="b"/>
            <a:pathLst>
              <a:path w="994960" h="994961">
                <a:moveTo>
                  <a:pt x="946817" y="577720"/>
                </a:moveTo>
                <a:lnTo>
                  <a:pt x="929791" y="577720"/>
                </a:lnTo>
                <a:cubicBezTo>
                  <a:pt x="950155" y="565170"/>
                  <a:pt x="962865" y="549042"/>
                  <a:pt x="962865" y="529576"/>
                </a:cubicBezTo>
                <a:lnTo>
                  <a:pt x="962865" y="80239"/>
                </a:lnTo>
                <a:cubicBezTo>
                  <a:pt x="962865" y="28116"/>
                  <a:pt x="871922" y="0"/>
                  <a:pt x="786340" y="0"/>
                </a:cubicBezTo>
                <a:cubicBezTo>
                  <a:pt x="700757" y="0"/>
                  <a:pt x="609815" y="28116"/>
                  <a:pt x="609815" y="80239"/>
                </a:cubicBezTo>
                <a:lnTo>
                  <a:pt x="609815" y="529576"/>
                </a:lnTo>
                <a:cubicBezTo>
                  <a:pt x="609815" y="549042"/>
                  <a:pt x="622524" y="565170"/>
                  <a:pt x="642889" y="577720"/>
                </a:cubicBezTo>
                <a:lnTo>
                  <a:pt x="598661" y="577720"/>
                </a:lnTo>
                <a:cubicBezTo>
                  <a:pt x="569984" y="557564"/>
                  <a:pt x="535128" y="545624"/>
                  <a:pt x="497480" y="545624"/>
                </a:cubicBezTo>
                <a:cubicBezTo>
                  <a:pt x="459832" y="545624"/>
                  <a:pt x="424993" y="557564"/>
                  <a:pt x="396299" y="577720"/>
                </a:cubicBezTo>
                <a:lnTo>
                  <a:pt x="352072" y="577720"/>
                </a:lnTo>
                <a:cubicBezTo>
                  <a:pt x="372436" y="565170"/>
                  <a:pt x="385146" y="549042"/>
                  <a:pt x="385146" y="529576"/>
                </a:cubicBezTo>
                <a:lnTo>
                  <a:pt x="385146" y="272812"/>
                </a:lnTo>
                <a:cubicBezTo>
                  <a:pt x="385146" y="220689"/>
                  <a:pt x="294203" y="192573"/>
                  <a:pt x="208621" y="192573"/>
                </a:cubicBezTo>
                <a:cubicBezTo>
                  <a:pt x="123038" y="192573"/>
                  <a:pt x="32096" y="220689"/>
                  <a:pt x="32096" y="272812"/>
                </a:cubicBezTo>
                <a:lnTo>
                  <a:pt x="32096" y="529576"/>
                </a:lnTo>
                <a:cubicBezTo>
                  <a:pt x="32096" y="549042"/>
                  <a:pt x="44805" y="565170"/>
                  <a:pt x="65170" y="577720"/>
                </a:cubicBezTo>
                <a:lnTo>
                  <a:pt x="48143" y="577720"/>
                </a:lnTo>
                <a:cubicBezTo>
                  <a:pt x="21600" y="577720"/>
                  <a:pt x="0" y="599320"/>
                  <a:pt x="0" y="625863"/>
                </a:cubicBezTo>
                <a:cubicBezTo>
                  <a:pt x="0" y="652406"/>
                  <a:pt x="21600" y="674006"/>
                  <a:pt x="48143" y="674006"/>
                </a:cubicBezTo>
                <a:lnTo>
                  <a:pt x="327791" y="674006"/>
                </a:lnTo>
                <a:cubicBezTo>
                  <a:pt x="323442" y="689332"/>
                  <a:pt x="320955" y="705444"/>
                  <a:pt x="320955" y="722149"/>
                </a:cubicBezTo>
                <a:cubicBezTo>
                  <a:pt x="320955" y="781847"/>
                  <a:pt x="350820" y="834612"/>
                  <a:pt x="396299" y="866579"/>
                </a:cubicBezTo>
                <a:lnTo>
                  <a:pt x="353051" y="866579"/>
                </a:lnTo>
                <a:cubicBezTo>
                  <a:pt x="291106" y="866579"/>
                  <a:pt x="240716" y="916969"/>
                  <a:pt x="240716" y="978914"/>
                </a:cubicBezTo>
                <a:lnTo>
                  <a:pt x="240716" y="994962"/>
                </a:lnTo>
                <a:lnTo>
                  <a:pt x="754244" y="994962"/>
                </a:lnTo>
                <a:lnTo>
                  <a:pt x="754244" y="978914"/>
                </a:lnTo>
                <a:cubicBezTo>
                  <a:pt x="754244" y="916969"/>
                  <a:pt x="703854" y="866579"/>
                  <a:pt x="641910" y="866579"/>
                </a:cubicBezTo>
                <a:lnTo>
                  <a:pt x="598661" y="866579"/>
                </a:lnTo>
                <a:cubicBezTo>
                  <a:pt x="644141" y="834612"/>
                  <a:pt x="674006" y="781847"/>
                  <a:pt x="674006" y="722149"/>
                </a:cubicBezTo>
                <a:cubicBezTo>
                  <a:pt x="674006" y="705444"/>
                  <a:pt x="671518" y="689332"/>
                  <a:pt x="667169" y="674006"/>
                </a:cubicBezTo>
                <a:lnTo>
                  <a:pt x="946817" y="674006"/>
                </a:lnTo>
                <a:cubicBezTo>
                  <a:pt x="973360" y="674006"/>
                  <a:pt x="994961" y="652406"/>
                  <a:pt x="994961" y="625863"/>
                </a:cubicBezTo>
                <a:cubicBezTo>
                  <a:pt x="994961" y="599320"/>
                  <a:pt x="973360" y="577720"/>
                  <a:pt x="946817" y="577720"/>
                </a:cubicBezTo>
                <a:close/>
                <a:moveTo>
                  <a:pt x="770292" y="160157"/>
                </a:moveTo>
                <a:lnTo>
                  <a:pt x="770292" y="192252"/>
                </a:lnTo>
                <a:cubicBezTo>
                  <a:pt x="745835" y="191257"/>
                  <a:pt x="724315" y="188016"/>
                  <a:pt x="706101" y="183522"/>
                </a:cubicBezTo>
                <a:lnTo>
                  <a:pt x="706101" y="152037"/>
                </a:lnTo>
                <a:cubicBezTo>
                  <a:pt x="726385" y="156514"/>
                  <a:pt x="748307" y="159258"/>
                  <a:pt x="770292" y="160157"/>
                </a:cubicBezTo>
                <a:close/>
                <a:moveTo>
                  <a:pt x="802388" y="577399"/>
                </a:moveTo>
                <a:lnTo>
                  <a:pt x="802388" y="545303"/>
                </a:lnTo>
                <a:cubicBezTo>
                  <a:pt x="824373" y="544404"/>
                  <a:pt x="846294" y="541660"/>
                  <a:pt x="866579" y="537183"/>
                </a:cubicBezTo>
                <a:lnTo>
                  <a:pt x="866579" y="568669"/>
                </a:lnTo>
                <a:cubicBezTo>
                  <a:pt x="848364" y="573162"/>
                  <a:pt x="826844" y="576404"/>
                  <a:pt x="802388" y="577399"/>
                </a:cubicBezTo>
                <a:close/>
                <a:moveTo>
                  <a:pt x="802388" y="513208"/>
                </a:moveTo>
                <a:lnTo>
                  <a:pt x="802388" y="481112"/>
                </a:lnTo>
                <a:cubicBezTo>
                  <a:pt x="824373" y="480213"/>
                  <a:pt x="846294" y="477469"/>
                  <a:pt x="866579" y="472992"/>
                </a:cubicBezTo>
                <a:lnTo>
                  <a:pt x="866579" y="504478"/>
                </a:lnTo>
                <a:cubicBezTo>
                  <a:pt x="848364" y="508971"/>
                  <a:pt x="826844" y="512213"/>
                  <a:pt x="802388" y="513208"/>
                </a:cubicBezTo>
                <a:close/>
                <a:moveTo>
                  <a:pt x="802388" y="449016"/>
                </a:moveTo>
                <a:lnTo>
                  <a:pt x="802388" y="416921"/>
                </a:lnTo>
                <a:cubicBezTo>
                  <a:pt x="824373" y="416022"/>
                  <a:pt x="846294" y="413278"/>
                  <a:pt x="866579" y="408801"/>
                </a:cubicBezTo>
                <a:lnTo>
                  <a:pt x="866579" y="440287"/>
                </a:lnTo>
                <a:cubicBezTo>
                  <a:pt x="848364" y="444780"/>
                  <a:pt x="826844" y="448022"/>
                  <a:pt x="802388" y="449016"/>
                </a:cubicBezTo>
                <a:close/>
                <a:moveTo>
                  <a:pt x="802388" y="384825"/>
                </a:moveTo>
                <a:lnTo>
                  <a:pt x="802388" y="352730"/>
                </a:lnTo>
                <a:cubicBezTo>
                  <a:pt x="824373" y="351831"/>
                  <a:pt x="846294" y="349087"/>
                  <a:pt x="866579" y="344610"/>
                </a:cubicBezTo>
                <a:lnTo>
                  <a:pt x="866579" y="376095"/>
                </a:lnTo>
                <a:cubicBezTo>
                  <a:pt x="848364" y="380589"/>
                  <a:pt x="826844" y="383830"/>
                  <a:pt x="802388" y="384825"/>
                </a:cubicBezTo>
                <a:close/>
                <a:moveTo>
                  <a:pt x="802388" y="320634"/>
                </a:moveTo>
                <a:lnTo>
                  <a:pt x="802388" y="288539"/>
                </a:lnTo>
                <a:cubicBezTo>
                  <a:pt x="824373" y="287640"/>
                  <a:pt x="846294" y="284896"/>
                  <a:pt x="866579" y="280419"/>
                </a:cubicBezTo>
                <a:lnTo>
                  <a:pt x="866579" y="311904"/>
                </a:lnTo>
                <a:cubicBezTo>
                  <a:pt x="848364" y="316398"/>
                  <a:pt x="826844" y="319639"/>
                  <a:pt x="802388" y="320634"/>
                </a:cubicBezTo>
                <a:close/>
                <a:moveTo>
                  <a:pt x="802388" y="256443"/>
                </a:moveTo>
                <a:lnTo>
                  <a:pt x="802388" y="224348"/>
                </a:lnTo>
                <a:cubicBezTo>
                  <a:pt x="824373" y="223449"/>
                  <a:pt x="846294" y="220705"/>
                  <a:pt x="866579" y="216228"/>
                </a:cubicBezTo>
                <a:lnTo>
                  <a:pt x="866579" y="247713"/>
                </a:lnTo>
                <a:cubicBezTo>
                  <a:pt x="848364" y="252207"/>
                  <a:pt x="826844" y="255448"/>
                  <a:pt x="802388" y="256443"/>
                </a:cubicBezTo>
                <a:close/>
                <a:moveTo>
                  <a:pt x="802388" y="192252"/>
                </a:moveTo>
                <a:lnTo>
                  <a:pt x="802388" y="160157"/>
                </a:lnTo>
                <a:cubicBezTo>
                  <a:pt x="824373" y="159258"/>
                  <a:pt x="846294" y="156514"/>
                  <a:pt x="866579" y="152037"/>
                </a:cubicBezTo>
                <a:lnTo>
                  <a:pt x="866579" y="183522"/>
                </a:lnTo>
                <a:cubicBezTo>
                  <a:pt x="848364" y="188016"/>
                  <a:pt x="826844" y="191257"/>
                  <a:pt x="802388" y="192252"/>
                </a:cubicBezTo>
                <a:close/>
                <a:moveTo>
                  <a:pt x="770292" y="224348"/>
                </a:moveTo>
                <a:lnTo>
                  <a:pt x="770292" y="256443"/>
                </a:lnTo>
                <a:cubicBezTo>
                  <a:pt x="745835" y="255448"/>
                  <a:pt x="724315" y="252207"/>
                  <a:pt x="706101" y="247713"/>
                </a:cubicBezTo>
                <a:lnTo>
                  <a:pt x="706101" y="216228"/>
                </a:lnTo>
                <a:cubicBezTo>
                  <a:pt x="726385" y="220705"/>
                  <a:pt x="748307" y="223449"/>
                  <a:pt x="770292" y="224348"/>
                </a:cubicBezTo>
                <a:close/>
                <a:moveTo>
                  <a:pt x="770292" y="288539"/>
                </a:moveTo>
                <a:lnTo>
                  <a:pt x="770292" y="320634"/>
                </a:lnTo>
                <a:cubicBezTo>
                  <a:pt x="745835" y="319639"/>
                  <a:pt x="724315" y="316398"/>
                  <a:pt x="706101" y="311904"/>
                </a:cubicBezTo>
                <a:lnTo>
                  <a:pt x="706101" y="280419"/>
                </a:lnTo>
                <a:cubicBezTo>
                  <a:pt x="726385" y="284896"/>
                  <a:pt x="748307" y="287640"/>
                  <a:pt x="770292" y="288539"/>
                </a:cubicBezTo>
                <a:close/>
                <a:moveTo>
                  <a:pt x="770292" y="352730"/>
                </a:moveTo>
                <a:lnTo>
                  <a:pt x="770292" y="384825"/>
                </a:lnTo>
                <a:cubicBezTo>
                  <a:pt x="745835" y="383830"/>
                  <a:pt x="724315" y="380589"/>
                  <a:pt x="706101" y="376095"/>
                </a:cubicBezTo>
                <a:lnTo>
                  <a:pt x="706101" y="344610"/>
                </a:lnTo>
                <a:cubicBezTo>
                  <a:pt x="726385" y="349087"/>
                  <a:pt x="748307" y="351831"/>
                  <a:pt x="770292" y="352730"/>
                </a:cubicBezTo>
                <a:close/>
                <a:moveTo>
                  <a:pt x="770292" y="416921"/>
                </a:moveTo>
                <a:lnTo>
                  <a:pt x="770292" y="449016"/>
                </a:lnTo>
                <a:cubicBezTo>
                  <a:pt x="745835" y="448022"/>
                  <a:pt x="724315" y="444780"/>
                  <a:pt x="706101" y="440287"/>
                </a:cubicBezTo>
                <a:lnTo>
                  <a:pt x="706101" y="408801"/>
                </a:lnTo>
                <a:cubicBezTo>
                  <a:pt x="726385" y="413278"/>
                  <a:pt x="748307" y="416022"/>
                  <a:pt x="770292" y="416921"/>
                </a:cubicBezTo>
                <a:close/>
                <a:moveTo>
                  <a:pt x="770292" y="481112"/>
                </a:moveTo>
                <a:lnTo>
                  <a:pt x="770292" y="513208"/>
                </a:lnTo>
                <a:cubicBezTo>
                  <a:pt x="745835" y="512213"/>
                  <a:pt x="724315" y="508971"/>
                  <a:pt x="706101" y="504478"/>
                </a:cubicBezTo>
                <a:lnTo>
                  <a:pt x="706101" y="472992"/>
                </a:lnTo>
                <a:cubicBezTo>
                  <a:pt x="726385" y="477469"/>
                  <a:pt x="748307" y="480213"/>
                  <a:pt x="770292" y="481112"/>
                </a:cubicBezTo>
                <a:close/>
                <a:moveTo>
                  <a:pt x="770292" y="545303"/>
                </a:moveTo>
                <a:lnTo>
                  <a:pt x="770292" y="577399"/>
                </a:lnTo>
                <a:cubicBezTo>
                  <a:pt x="745835" y="576404"/>
                  <a:pt x="724315" y="573162"/>
                  <a:pt x="706101" y="568669"/>
                </a:cubicBezTo>
                <a:lnTo>
                  <a:pt x="706101" y="537183"/>
                </a:lnTo>
                <a:cubicBezTo>
                  <a:pt x="726385" y="541660"/>
                  <a:pt x="748307" y="544404"/>
                  <a:pt x="770292" y="545303"/>
                </a:cubicBezTo>
                <a:close/>
                <a:moveTo>
                  <a:pt x="898674" y="558077"/>
                </a:moveTo>
                <a:lnTo>
                  <a:pt x="898674" y="527988"/>
                </a:lnTo>
                <a:cubicBezTo>
                  <a:pt x="910662" y="523687"/>
                  <a:pt x="921558" y="518664"/>
                  <a:pt x="930770" y="512855"/>
                </a:cubicBezTo>
                <a:lnTo>
                  <a:pt x="930770" y="529576"/>
                </a:lnTo>
                <a:cubicBezTo>
                  <a:pt x="930770" y="538419"/>
                  <a:pt x="919279" y="549042"/>
                  <a:pt x="898674" y="558077"/>
                </a:cubicBezTo>
                <a:close/>
                <a:moveTo>
                  <a:pt x="898674" y="493886"/>
                </a:moveTo>
                <a:lnTo>
                  <a:pt x="898674" y="463796"/>
                </a:lnTo>
                <a:cubicBezTo>
                  <a:pt x="910662" y="459496"/>
                  <a:pt x="921558" y="454473"/>
                  <a:pt x="930770" y="448663"/>
                </a:cubicBezTo>
                <a:lnTo>
                  <a:pt x="930770" y="465385"/>
                </a:lnTo>
                <a:cubicBezTo>
                  <a:pt x="930770" y="474228"/>
                  <a:pt x="919279" y="484851"/>
                  <a:pt x="898674" y="493886"/>
                </a:cubicBezTo>
                <a:close/>
                <a:moveTo>
                  <a:pt x="898674" y="429695"/>
                </a:moveTo>
                <a:lnTo>
                  <a:pt x="898674" y="399605"/>
                </a:lnTo>
                <a:cubicBezTo>
                  <a:pt x="910662" y="395305"/>
                  <a:pt x="921558" y="390282"/>
                  <a:pt x="930770" y="384472"/>
                </a:cubicBezTo>
                <a:lnTo>
                  <a:pt x="930770" y="401194"/>
                </a:lnTo>
                <a:cubicBezTo>
                  <a:pt x="930770" y="410036"/>
                  <a:pt x="919279" y="420660"/>
                  <a:pt x="898674" y="429695"/>
                </a:cubicBezTo>
                <a:close/>
                <a:moveTo>
                  <a:pt x="898674" y="365504"/>
                </a:moveTo>
                <a:lnTo>
                  <a:pt x="898674" y="335414"/>
                </a:lnTo>
                <a:cubicBezTo>
                  <a:pt x="910662" y="331114"/>
                  <a:pt x="921558" y="326091"/>
                  <a:pt x="930770" y="320281"/>
                </a:cubicBezTo>
                <a:lnTo>
                  <a:pt x="930770" y="337003"/>
                </a:lnTo>
                <a:cubicBezTo>
                  <a:pt x="930770" y="345845"/>
                  <a:pt x="919279" y="356469"/>
                  <a:pt x="898674" y="365504"/>
                </a:cubicBezTo>
                <a:close/>
                <a:moveTo>
                  <a:pt x="898674" y="301313"/>
                </a:moveTo>
                <a:lnTo>
                  <a:pt x="898674" y="271223"/>
                </a:lnTo>
                <a:cubicBezTo>
                  <a:pt x="910662" y="266922"/>
                  <a:pt x="921558" y="261900"/>
                  <a:pt x="930770" y="256090"/>
                </a:cubicBezTo>
                <a:lnTo>
                  <a:pt x="930770" y="272812"/>
                </a:lnTo>
                <a:cubicBezTo>
                  <a:pt x="930770" y="281654"/>
                  <a:pt x="919279" y="292278"/>
                  <a:pt x="898674" y="301313"/>
                </a:cubicBezTo>
                <a:close/>
                <a:moveTo>
                  <a:pt x="898674" y="237122"/>
                </a:moveTo>
                <a:lnTo>
                  <a:pt x="898674" y="207032"/>
                </a:lnTo>
                <a:cubicBezTo>
                  <a:pt x="910662" y="202731"/>
                  <a:pt x="921558" y="197708"/>
                  <a:pt x="930770" y="191899"/>
                </a:cubicBezTo>
                <a:lnTo>
                  <a:pt x="930770" y="208621"/>
                </a:lnTo>
                <a:cubicBezTo>
                  <a:pt x="930770" y="217463"/>
                  <a:pt x="919279" y="228087"/>
                  <a:pt x="898674" y="237122"/>
                </a:cubicBezTo>
                <a:close/>
                <a:moveTo>
                  <a:pt x="898674" y="172931"/>
                </a:moveTo>
                <a:lnTo>
                  <a:pt x="898674" y="142841"/>
                </a:lnTo>
                <a:cubicBezTo>
                  <a:pt x="910662" y="138540"/>
                  <a:pt x="921558" y="133517"/>
                  <a:pt x="930770" y="127708"/>
                </a:cubicBezTo>
                <a:lnTo>
                  <a:pt x="930770" y="144430"/>
                </a:lnTo>
                <a:cubicBezTo>
                  <a:pt x="930770" y="153272"/>
                  <a:pt x="919279" y="163896"/>
                  <a:pt x="898674" y="172931"/>
                </a:cubicBezTo>
                <a:close/>
                <a:moveTo>
                  <a:pt x="786340" y="32096"/>
                </a:moveTo>
                <a:cubicBezTo>
                  <a:pt x="874506" y="32096"/>
                  <a:pt x="930770" y="60612"/>
                  <a:pt x="930770" y="80239"/>
                </a:cubicBezTo>
                <a:cubicBezTo>
                  <a:pt x="930770" y="99865"/>
                  <a:pt x="874506" y="128382"/>
                  <a:pt x="786340" y="128382"/>
                </a:cubicBezTo>
                <a:cubicBezTo>
                  <a:pt x="698173" y="128382"/>
                  <a:pt x="641910" y="99865"/>
                  <a:pt x="641910" y="80239"/>
                </a:cubicBezTo>
                <a:cubicBezTo>
                  <a:pt x="641910" y="60612"/>
                  <a:pt x="698173" y="32096"/>
                  <a:pt x="786340" y="32096"/>
                </a:cubicBezTo>
                <a:close/>
                <a:moveTo>
                  <a:pt x="641910" y="127708"/>
                </a:moveTo>
                <a:cubicBezTo>
                  <a:pt x="651121" y="133517"/>
                  <a:pt x="662018" y="138540"/>
                  <a:pt x="674006" y="142841"/>
                </a:cubicBezTo>
                <a:lnTo>
                  <a:pt x="674006" y="172931"/>
                </a:lnTo>
                <a:cubicBezTo>
                  <a:pt x="653400" y="163896"/>
                  <a:pt x="641910" y="153272"/>
                  <a:pt x="641910" y="144430"/>
                </a:cubicBezTo>
                <a:close/>
                <a:moveTo>
                  <a:pt x="641910" y="191899"/>
                </a:moveTo>
                <a:cubicBezTo>
                  <a:pt x="651121" y="197708"/>
                  <a:pt x="662018" y="202731"/>
                  <a:pt x="674006" y="207032"/>
                </a:cubicBezTo>
                <a:lnTo>
                  <a:pt x="674006" y="237122"/>
                </a:lnTo>
                <a:cubicBezTo>
                  <a:pt x="653400" y="228087"/>
                  <a:pt x="641910" y="217463"/>
                  <a:pt x="641910" y="208621"/>
                </a:cubicBezTo>
                <a:close/>
                <a:moveTo>
                  <a:pt x="641910" y="256090"/>
                </a:moveTo>
                <a:cubicBezTo>
                  <a:pt x="651121" y="261900"/>
                  <a:pt x="662018" y="266922"/>
                  <a:pt x="674006" y="271223"/>
                </a:cubicBezTo>
                <a:lnTo>
                  <a:pt x="674006" y="301313"/>
                </a:lnTo>
                <a:cubicBezTo>
                  <a:pt x="653400" y="292278"/>
                  <a:pt x="641910" y="281654"/>
                  <a:pt x="641910" y="272812"/>
                </a:cubicBezTo>
                <a:close/>
                <a:moveTo>
                  <a:pt x="641910" y="320281"/>
                </a:moveTo>
                <a:cubicBezTo>
                  <a:pt x="651121" y="326091"/>
                  <a:pt x="662018" y="331114"/>
                  <a:pt x="674006" y="335414"/>
                </a:cubicBezTo>
                <a:lnTo>
                  <a:pt x="674006" y="365504"/>
                </a:lnTo>
                <a:cubicBezTo>
                  <a:pt x="653400" y="356469"/>
                  <a:pt x="641910" y="345845"/>
                  <a:pt x="641910" y="337003"/>
                </a:cubicBezTo>
                <a:close/>
                <a:moveTo>
                  <a:pt x="641910" y="384472"/>
                </a:moveTo>
                <a:cubicBezTo>
                  <a:pt x="651121" y="390282"/>
                  <a:pt x="662018" y="395305"/>
                  <a:pt x="674006" y="399605"/>
                </a:cubicBezTo>
                <a:lnTo>
                  <a:pt x="674006" y="429695"/>
                </a:lnTo>
                <a:cubicBezTo>
                  <a:pt x="653400" y="420660"/>
                  <a:pt x="641910" y="410036"/>
                  <a:pt x="641910" y="401194"/>
                </a:cubicBezTo>
                <a:close/>
                <a:moveTo>
                  <a:pt x="641910" y="448663"/>
                </a:moveTo>
                <a:cubicBezTo>
                  <a:pt x="651121" y="454473"/>
                  <a:pt x="662018" y="459496"/>
                  <a:pt x="674006" y="463796"/>
                </a:cubicBezTo>
                <a:lnTo>
                  <a:pt x="674006" y="493886"/>
                </a:lnTo>
                <a:cubicBezTo>
                  <a:pt x="653400" y="484851"/>
                  <a:pt x="641910" y="474228"/>
                  <a:pt x="641910" y="465385"/>
                </a:cubicBezTo>
                <a:close/>
                <a:moveTo>
                  <a:pt x="641910" y="512855"/>
                </a:moveTo>
                <a:cubicBezTo>
                  <a:pt x="651121" y="518664"/>
                  <a:pt x="662018" y="523687"/>
                  <a:pt x="674006" y="527988"/>
                </a:cubicBezTo>
                <a:lnTo>
                  <a:pt x="674006" y="558077"/>
                </a:lnTo>
                <a:cubicBezTo>
                  <a:pt x="653400" y="549042"/>
                  <a:pt x="641910" y="538419"/>
                  <a:pt x="641910" y="529576"/>
                </a:cubicBezTo>
                <a:close/>
                <a:moveTo>
                  <a:pt x="192573" y="352730"/>
                </a:moveTo>
                <a:lnTo>
                  <a:pt x="192573" y="384825"/>
                </a:lnTo>
                <a:cubicBezTo>
                  <a:pt x="168116" y="383830"/>
                  <a:pt x="146596" y="380589"/>
                  <a:pt x="128382" y="376095"/>
                </a:cubicBezTo>
                <a:lnTo>
                  <a:pt x="128382" y="344610"/>
                </a:lnTo>
                <a:cubicBezTo>
                  <a:pt x="148666" y="349087"/>
                  <a:pt x="170588" y="351831"/>
                  <a:pt x="192573" y="352730"/>
                </a:cubicBezTo>
                <a:close/>
                <a:moveTo>
                  <a:pt x="224669" y="577399"/>
                </a:moveTo>
                <a:lnTo>
                  <a:pt x="224669" y="545303"/>
                </a:lnTo>
                <a:cubicBezTo>
                  <a:pt x="246654" y="544404"/>
                  <a:pt x="268575" y="541660"/>
                  <a:pt x="288860" y="537183"/>
                </a:cubicBezTo>
                <a:lnTo>
                  <a:pt x="288860" y="568669"/>
                </a:lnTo>
                <a:cubicBezTo>
                  <a:pt x="270645" y="573162"/>
                  <a:pt x="249125" y="576404"/>
                  <a:pt x="224669" y="577399"/>
                </a:cubicBezTo>
                <a:close/>
                <a:moveTo>
                  <a:pt x="224669" y="513208"/>
                </a:moveTo>
                <a:lnTo>
                  <a:pt x="224669" y="481112"/>
                </a:lnTo>
                <a:cubicBezTo>
                  <a:pt x="246654" y="480213"/>
                  <a:pt x="268575" y="477469"/>
                  <a:pt x="288860" y="472992"/>
                </a:cubicBezTo>
                <a:lnTo>
                  <a:pt x="288860" y="504478"/>
                </a:lnTo>
                <a:cubicBezTo>
                  <a:pt x="270645" y="508971"/>
                  <a:pt x="249125" y="512213"/>
                  <a:pt x="224669" y="513208"/>
                </a:cubicBezTo>
                <a:close/>
                <a:moveTo>
                  <a:pt x="224669" y="449016"/>
                </a:moveTo>
                <a:lnTo>
                  <a:pt x="224669" y="416921"/>
                </a:lnTo>
                <a:cubicBezTo>
                  <a:pt x="246654" y="416022"/>
                  <a:pt x="268575" y="413278"/>
                  <a:pt x="288860" y="408801"/>
                </a:cubicBezTo>
                <a:lnTo>
                  <a:pt x="288860" y="440287"/>
                </a:lnTo>
                <a:cubicBezTo>
                  <a:pt x="270645" y="444780"/>
                  <a:pt x="249125" y="448022"/>
                  <a:pt x="224669" y="449016"/>
                </a:cubicBezTo>
                <a:close/>
                <a:moveTo>
                  <a:pt x="224669" y="384825"/>
                </a:moveTo>
                <a:lnTo>
                  <a:pt x="224669" y="352730"/>
                </a:lnTo>
                <a:cubicBezTo>
                  <a:pt x="246654" y="351831"/>
                  <a:pt x="268575" y="349087"/>
                  <a:pt x="288860" y="344610"/>
                </a:cubicBezTo>
                <a:lnTo>
                  <a:pt x="288860" y="376095"/>
                </a:lnTo>
                <a:cubicBezTo>
                  <a:pt x="270645" y="380589"/>
                  <a:pt x="249125" y="383830"/>
                  <a:pt x="224669" y="384825"/>
                </a:cubicBezTo>
                <a:close/>
                <a:moveTo>
                  <a:pt x="192573" y="416921"/>
                </a:moveTo>
                <a:lnTo>
                  <a:pt x="192573" y="449016"/>
                </a:lnTo>
                <a:cubicBezTo>
                  <a:pt x="168116" y="448022"/>
                  <a:pt x="146596" y="444780"/>
                  <a:pt x="128382" y="440287"/>
                </a:cubicBezTo>
                <a:lnTo>
                  <a:pt x="128382" y="408801"/>
                </a:lnTo>
                <a:cubicBezTo>
                  <a:pt x="148666" y="413278"/>
                  <a:pt x="170588" y="416022"/>
                  <a:pt x="192573" y="416921"/>
                </a:cubicBezTo>
                <a:close/>
                <a:moveTo>
                  <a:pt x="192573" y="481112"/>
                </a:moveTo>
                <a:lnTo>
                  <a:pt x="192573" y="513208"/>
                </a:lnTo>
                <a:cubicBezTo>
                  <a:pt x="168116" y="512213"/>
                  <a:pt x="146596" y="508971"/>
                  <a:pt x="128382" y="504478"/>
                </a:cubicBezTo>
                <a:lnTo>
                  <a:pt x="128382" y="472992"/>
                </a:lnTo>
                <a:cubicBezTo>
                  <a:pt x="148666" y="477469"/>
                  <a:pt x="170588" y="480213"/>
                  <a:pt x="192573" y="481112"/>
                </a:cubicBezTo>
                <a:close/>
                <a:moveTo>
                  <a:pt x="192573" y="545303"/>
                </a:moveTo>
                <a:lnTo>
                  <a:pt x="192573" y="577399"/>
                </a:lnTo>
                <a:cubicBezTo>
                  <a:pt x="168116" y="576404"/>
                  <a:pt x="146596" y="573162"/>
                  <a:pt x="128382" y="568669"/>
                </a:cubicBezTo>
                <a:lnTo>
                  <a:pt x="128382" y="537183"/>
                </a:lnTo>
                <a:cubicBezTo>
                  <a:pt x="148666" y="541660"/>
                  <a:pt x="170588" y="544404"/>
                  <a:pt x="192573" y="545303"/>
                </a:cubicBezTo>
                <a:close/>
                <a:moveTo>
                  <a:pt x="320955" y="558077"/>
                </a:moveTo>
                <a:lnTo>
                  <a:pt x="320955" y="527988"/>
                </a:lnTo>
                <a:cubicBezTo>
                  <a:pt x="332943" y="523687"/>
                  <a:pt x="343839" y="518664"/>
                  <a:pt x="353051" y="512855"/>
                </a:cubicBezTo>
                <a:lnTo>
                  <a:pt x="353051" y="529576"/>
                </a:lnTo>
                <a:cubicBezTo>
                  <a:pt x="353051" y="538419"/>
                  <a:pt x="341560" y="549042"/>
                  <a:pt x="320955" y="558077"/>
                </a:cubicBezTo>
                <a:close/>
                <a:moveTo>
                  <a:pt x="320955" y="493886"/>
                </a:moveTo>
                <a:lnTo>
                  <a:pt x="320955" y="463796"/>
                </a:lnTo>
                <a:cubicBezTo>
                  <a:pt x="332943" y="459496"/>
                  <a:pt x="343839" y="454473"/>
                  <a:pt x="353051" y="448663"/>
                </a:cubicBezTo>
                <a:lnTo>
                  <a:pt x="353051" y="465385"/>
                </a:lnTo>
                <a:cubicBezTo>
                  <a:pt x="353051" y="474228"/>
                  <a:pt x="341560" y="484851"/>
                  <a:pt x="320955" y="493886"/>
                </a:cubicBezTo>
                <a:close/>
                <a:moveTo>
                  <a:pt x="320955" y="429695"/>
                </a:moveTo>
                <a:lnTo>
                  <a:pt x="320955" y="399605"/>
                </a:lnTo>
                <a:cubicBezTo>
                  <a:pt x="332943" y="395305"/>
                  <a:pt x="343839" y="390282"/>
                  <a:pt x="353051" y="384472"/>
                </a:cubicBezTo>
                <a:lnTo>
                  <a:pt x="353051" y="401194"/>
                </a:lnTo>
                <a:cubicBezTo>
                  <a:pt x="353051" y="410036"/>
                  <a:pt x="341560" y="420660"/>
                  <a:pt x="320955" y="429695"/>
                </a:cubicBezTo>
                <a:close/>
                <a:moveTo>
                  <a:pt x="320955" y="365504"/>
                </a:moveTo>
                <a:lnTo>
                  <a:pt x="320955" y="335414"/>
                </a:lnTo>
                <a:cubicBezTo>
                  <a:pt x="332943" y="331114"/>
                  <a:pt x="343839" y="326091"/>
                  <a:pt x="353051" y="320281"/>
                </a:cubicBezTo>
                <a:lnTo>
                  <a:pt x="353051" y="337003"/>
                </a:lnTo>
                <a:cubicBezTo>
                  <a:pt x="353051" y="345845"/>
                  <a:pt x="341560" y="356469"/>
                  <a:pt x="320955" y="365504"/>
                </a:cubicBezTo>
                <a:close/>
                <a:moveTo>
                  <a:pt x="208621" y="224669"/>
                </a:moveTo>
                <a:cubicBezTo>
                  <a:pt x="296787" y="224669"/>
                  <a:pt x="353051" y="253186"/>
                  <a:pt x="353051" y="272812"/>
                </a:cubicBezTo>
                <a:cubicBezTo>
                  <a:pt x="353051" y="292438"/>
                  <a:pt x="296787" y="320955"/>
                  <a:pt x="208621" y="320955"/>
                </a:cubicBezTo>
                <a:cubicBezTo>
                  <a:pt x="120454" y="320955"/>
                  <a:pt x="64191" y="292438"/>
                  <a:pt x="64191" y="272812"/>
                </a:cubicBezTo>
                <a:cubicBezTo>
                  <a:pt x="64191" y="253186"/>
                  <a:pt x="120454" y="224669"/>
                  <a:pt x="208621" y="224669"/>
                </a:cubicBezTo>
                <a:close/>
                <a:moveTo>
                  <a:pt x="64191" y="320281"/>
                </a:moveTo>
                <a:cubicBezTo>
                  <a:pt x="73402" y="326091"/>
                  <a:pt x="84299" y="331114"/>
                  <a:pt x="96287" y="335414"/>
                </a:cubicBezTo>
                <a:lnTo>
                  <a:pt x="96287" y="365504"/>
                </a:lnTo>
                <a:cubicBezTo>
                  <a:pt x="75681" y="356469"/>
                  <a:pt x="64191" y="345845"/>
                  <a:pt x="64191" y="337003"/>
                </a:cubicBezTo>
                <a:close/>
                <a:moveTo>
                  <a:pt x="64191" y="384472"/>
                </a:moveTo>
                <a:cubicBezTo>
                  <a:pt x="73402" y="390282"/>
                  <a:pt x="84299" y="395305"/>
                  <a:pt x="96287" y="399605"/>
                </a:cubicBezTo>
                <a:lnTo>
                  <a:pt x="96287" y="429695"/>
                </a:lnTo>
                <a:cubicBezTo>
                  <a:pt x="75681" y="420660"/>
                  <a:pt x="64191" y="410036"/>
                  <a:pt x="64191" y="401194"/>
                </a:cubicBezTo>
                <a:close/>
                <a:moveTo>
                  <a:pt x="64191" y="448663"/>
                </a:moveTo>
                <a:cubicBezTo>
                  <a:pt x="73402" y="454473"/>
                  <a:pt x="84299" y="459496"/>
                  <a:pt x="96287" y="463796"/>
                </a:cubicBezTo>
                <a:lnTo>
                  <a:pt x="96287" y="493886"/>
                </a:lnTo>
                <a:cubicBezTo>
                  <a:pt x="75681" y="484851"/>
                  <a:pt x="64191" y="474228"/>
                  <a:pt x="64191" y="465385"/>
                </a:cubicBezTo>
                <a:close/>
                <a:moveTo>
                  <a:pt x="64191" y="512855"/>
                </a:moveTo>
                <a:cubicBezTo>
                  <a:pt x="73402" y="518664"/>
                  <a:pt x="84299" y="523687"/>
                  <a:pt x="96287" y="527988"/>
                </a:cubicBezTo>
                <a:lnTo>
                  <a:pt x="96287" y="558077"/>
                </a:lnTo>
                <a:cubicBezTo>
                  <a:pt x="75681" y="549042"/>
                  <a:pt x="64191" y="538419"/>
                  <a:pt x="64191" y="529576"/>
                </a:cubicBezTo>
                <a:close/>
                <a:moveTo>
                  <a:pt x="48143" y="641911"/>
                </a:moveTo>
                <a:cubicBezTo>
                  <a:pt x="39301" y="641911"/>
                  <a:pt x="32096" y="634705"/>
                  <a:pt x="32096" y="625863"/>
                </a:cubicBezTo>
                <a:cubicBezTo>
                  <a:pt x="32096" y="617021"/>
                  <a:pt x="39301" y="609815"/>
                  <a:pt x="48143" y="609815"/>
                </a:cubicBezTo>
                <a:lnTo>
                  <a:pt x="361411" y="609815"/>
                </a:lnTo>
                <a:cubicBezTo>
                  <a:pt x="353275" y="619652"/>
                  <a:pt x="346310" y="630453"/>
                  <a:pt x="340437" y="641911"/>
                </a:cubicBezTo>
                <a:close/>
                <a:moveTo>
                  <a:pt x="641910" y="898675"/>
                </a:moveTo>
                <a:cubicBezTo>
                  <a:pt x="680665" y="898675"/>
                  <a:pt x="713082" y="926293"/>
                  <a:pt x="720528" y="962866"/>
                </a:cubicBezTo>
                <a:lnTo>
                  <a:pt x="274433" y="962866"/>
                </a:lnTo>
                <a:cubicBezTo>
                  <a:pt x="281879" y="926293"/>
                  <a:pt x="314311" y="898675"/>
                  <a:pt x="353051" y="898675"/>
                </a:cubicBezTo>
                <a:close/>
                <a:moveTo>
                  <a:pt x="497480" y="866579"/>
                </a:moveTo>
                <a:cubicBezTo>
                  <a:pt x="417851" y="866579"/>
                  <a:pt x="353051" y="801779"/>
                  <a:pt x="353051" y="722149"/>
                </a:cubicBezTo>
                <a:cubicBezTo>
                  <a:pt x="353051" y="642520"/>
                  <a:pt x="417851" y="577720"/>
                  <a:pt x="497480" y="577720"/>
                </a:cubicBezTo>
                <a:cubicBezTo>
                  <a:pt x="577109" y="577720"/>
                  <a:pt x="641910" y="642520"/>
                  <a:pt x="641910" y="722149"/>
                </a:cubicBezTo>
                <a:cubicBezTo>
                  <a:pt x="641910" y="801779"/>
                  <a:pt x="577109" y="866579"/>
                  <a:pt x="497480" y="866579"/>
                </a:cubicBezTo>
                <a:close/>
                <a:moveTo>
                  <a:pt x="946817" y="641911"/>
                </a:moveTo>
                <a:lnTo>
                  <a:pt x="654524" y="641911"/>
                </a:lnTo>
                <a:cubicBezTo>
                  <a:pt x="648650" y="630453"/>
                  <a:pt x="641685" y="619652"/>
                  <a:pt x="633549" y="609815"/>
                </a:cubicBezTo>
                <a:lnTo>
                  <a:pt x="946817" y="609815"/>
                </a:lnTo>
                <a:cubicBezTo>
                  <a:pt x="955660" y="609815"/>
                  <a:pt x="962865" y="617021"/>
                  <a:pt x="962865" y="625863"/>
                </a:cubicBezTo>
                <a:cubicBezTo>
                  <a:pt x="962865" y="634705"/>
                  <a:pt x="955660" y="641911"/>
                  <a:pt x="946817" y="641911"/>
                </a:cubicBezTo>
                <a:close/>
              </a:path>
            </a:pathLst>
          </a:custGeom>
          <a:gradFill>
            <a:gsLst>
              <a:gs pos="100000">
                <a:schemeClr val="bg1">
                  <a:alpha val="0"/>
                </a:schemeClr>
              </a:gs>
              <a:gs pos="0">
                <a:srgbClr val="F2F7FC"/>
              </a:gs>
            </a:gsLst>
            <a:lin ang="5400000" scaled="0"/>
          </a:gradFill>
          <a:ln w="15925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40" name="弧形 139">
            <a:extLst>
              <a:ext uri="{FF2B5EF4-FFF2-40B4-BE49-F238E27FC236}">
                <a16:creationId xmlns:a16="http://schemas.microsoft.com/office/drawing/2014/main" id="{B6C06D0B-4F28-9F44-BE3F-0959D1FC8603}"/>
              </a:ext>
            </a:extLst>
          </p:cNvPr>
          <p:cNvSpPr/>
          <p:nvPr/>
        </p:nvSpPr>
        <p:spPr>
          <a:xfrm rot="10800000">
            <a:off x="6409536" y="2531295"/>
            <a:ext cx="1854189" cy="1854186"/>
          </a:xfrm>
          <a:prstGeom prst="arc">
            <a:avLst>
              <a:gd name="adj1" fmla="val 12888505"/>
              <a:gd name="adj2" fmla="val 20439601"/>
            </a:avLst>
          </a:prstGeom>
          <a:noFill/>
          <a:ln w="50800" cap="rnd">
            <a:gradFill flip="none" rotWithShape="1">
              <a:gsLst>
                <a:gs pos="0">
                  <a:srgbClr val="F2F7FC">
                    <a:alpha val="90000"/>
                  </a:srgb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41" name="弧形 140">
            <a:extLst>
              <a:ext uri="{FF2B5EF4-FFF2-40B4-BE49-F238E27FC236}">
                <a16:creationId xmlns:a16="http://schemas.microsoft.com/office/drawing/2014/main" id="{33A77C38-3675-AB43-9B4B-2E3FEDE59F5B}"/>
              </a:ext>
            </a:extLst>
          </p:cNvPr>
          <p:cNvSpPr/>
          <p:nvPr/>
        </p:nvSpPr>
        <p:spPr>
          <a:xfrm>
            <a:off x="6409537" y="2531295"/>
            <a:ext cx="1854189" cy="1854186"/>
          </a:xfrm>
          <a:prstGeom prst="arc">
            <a:avLst>
              <a:gd name="adj1" fmla="val 12888505"/>
              <a:gd name="adj2" fmla="val 20439601"/>
            </a:avLst>
          </a:prstGeom>
          <a:noFill/>
          <a:ln w="50800" cap="rnd">
            <a:gradFill flip="none" rotWithShape="1">
              <a:gsLst>
                <a:gs pos="0">
                  <a:srgbClr val="F2F7FC">
                    <a:alpha val="90000"/>
                  </a:srgbClr>
                </a:gs>
                <a:gs pos="99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42" name="椭圆 141">
            <a:extLst>
              <a:ext uri="{FF2B5EF4-FFF2-40B4-BE49-F238E27FC236}">
                <a16:creationId xmlns:a16="http://schemas.microsoft.com/office/drawing/2014/main" id="{3AB8DDD5-FBA4-F840-AFF8-EFC502C1D05E}"/>
              </a:ext>
            </a:extLst>
          </p:cNvPr>
          <p:cNvSpPr/>
          <p:nvPr/>
        </p:nvSpPr>
        <p:spPr>
          <a:xfrm>
            <a:off x="6754041" y="2875800"/>
            <a:ext cx="1165177" cy="1165175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43" name="弧形 142">
            <a:extLst>
              <a:ext uri="{FF2B5EF4-FFF2-40B4-BE49-F238E27FC236}">
                <a16:creationId xmlns:a16="http://schemas.microsoft.com/office/drawing/2014/main" id="{42CCE4FB-0D6E-6A48-B06F-34840598EF14}"/>
              </a:ext>
            </a:extLst>
          </p:cNvPr>
          <p:cNvSpPr/>
          <p:nvPr/>
        </p:nvSpPr>
        <p:spPr>
          <a:xfrm rot="16200000">
            <a:off x="6641083" y="2762840"/>
            <a:ext cx="1391093" cy="1391095"/>
          </a:xfrm>
          <a:prstGeom prst="arc">
            <a:avLst>
              <a:gd name="adj1" fmla="val 16050563"/>
              <a:gd name="adj2" fmla="val 5589177"/>
            </a:avLst>
          </a:prstGeom>
          <a:noFill/>
          <a:ln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4193" tIns="12097" rIns="24193" bIns="12097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44" name="弧形 143">
            <a:extLst>
              <a:ext uri="{FF2B5EF4-FFF2-40B4-BE49-F238E27FC236}">
                <a16:creationId xmlns:a16="http://schemas.microsoft.com/office/drawing/2014/main" id="{F8A2F325-72C6-B747-A626-67DC7934E8B9}"/>
              </a:ext>
            </a:extLst>
          </p:cNvPr>
          <p:cNvSpPr/>
          <p:nvPr/>
        </p:nvSpPr>
        <p:spPr>
          <a:xfrm>
            <a:off x="6507646" y="2629405"/>
            <a:ext cx="1657968" cy="1657965"/>
          </a:xfrm>
          <a:prstGeom prst="arc">
            <a:avLst>
              <a:gd name="adj1" fmla="val 19700047"/>
              <a:gd name="adj2" fmla="val 15080167"/>
            </a:avLst>
          </a:prstGeom>
          <a:noFill/>
          <a:ln w="635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4193" tIns="12097" rIns="24193" bIns="12097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46" name="任意多边形: 形状 145">
            <a:extLst>
              <a:ext uri="{FF2B5EF4-FFF2-40B4-BE49-F238E27FC236}">
                <a16:creationId xmlns:a16="http://schemas.microsoft.com/office/drawing/2014/main" id="{431D53DC-3145-764A-9854-B9F013D73F54}"/>
              </a:ext>
            </a:extLst>
          </p:cNvPr>
          <p:cNvSpPr/>
          <p:nvPr/>
        </p:nvSpPr>
        <p:spPr>
          <a:xfrm>
            <a:off x="7302929" y="3541745"/>
            <a:ext cx="67404" cy="157276"/>
          </a:xfrm>
          <a:custGeom>
            <a:avLst/>
            <a:gdLst>
              <a:gd name="connsiteX0" fmla="*/ 48143 w 96286"/>
              <a:gd name="connsiteY0" fmla="*/ 64191 h 224668"/>
              <a:gd name="connsiteX1" fmla="*/ 64191 w 96286"/>
              <a:gd name="connsiteY1" fmla="*/ 80239 h 224668"/>
              <a:gd name="connsiteX2" fmla="*/ 96287 w 96286"/>
              <a:gd name="connsiteY2" fmla="*/ 80239 h 224668"/>
              <a:gd name="connsiteX3" fmla="*/ 64191 w 96286"/>
              <a:gd name="connsiteY3" fmla="*/ 35048 h 224668"/>
              <a:gd name="connsiteX4" fmla="*/ 64191 w 96286"/>
              <a:gd name="connsiteY4" fmla="*/ 0 h 224668"/>
              <a:gd name="connsiteX5" fmla="*/ 32096 w 96286"/>
              <a:gd name="connsiteY5" fmla="*/ 0 h 224668"/>
              <a:gd name="connsiteX6" fmla="*/ 32096 w 96286"/>
              <a:gd name="connsiteY6" fmla="*/ 32096 h 224668"/>
              <a:gd name="connsiteX7" fmla="*/ 0 w 96286"/>
              <a:gd name="connsiteY7" fmla="*/ 32096 h 224668"/>
              <a:gd name="connsiteX8" fmla="*/ 0 w 96286"/>
              <a:gd name="connsiteY8" fmla="*/ 80239 h 224668"/>
              <a:gd name="connsiteX9" fmla="*/ 48143 w 96286"/>
              <a:gd name="connsiteY9" fmla="*/ 128382 h 224668"/>
              <a:gd name="connsiteX10" fmla="*/ 64191 w 96286"/>
              <a:gd name="connsiteY10" fmla="*/ 144430 h 224668"/>
              <a:gd name="connsiteX11" fmla="*/ 64191 w 96286"/>
              <a:gd name="connsiteY11" fmla="*/ 160478 h 224668"/>
              <a:gd name="connsiteX12" fmla="*/ 48143 w 96286"/>
              <a:gd name="connsiteY12" fmla="*/ 160478 h 224668"/>
              <a:gd name="connsiteX13" fmla="*/ 32096 w 96286"/>
              <a:gd name="connsiteY13" fmla="*/ 144430 h 224668"/>
              <a:gd name="connsiteX14" fmla="*/ 0 w 96286"/>
              <a:gd name="connsiteY14" fmla="*/ 144430 h 224668"/>
              <a:gd name="connsiteX15" fmla="*/ 32096 w 96286"/>
              <a:gd name="connsiteY15" fmla="*/ 189620 h 224668"/>
              <a:gd name="connsiteX16" fmla="*/ 32096 w 96286"/>
              <a:gd name="connsiteY16" fmla="*/ 224669 h 224668"/>
              <a:gd name="connsiteX17" fmla="*/ 64191 w 96286"/>
              <a:gd name="connsiteY17" fmla="*/ 224669 h 224668"/>
              <a:gd name="connsiteX18" fmla="*/ 64191 w 96286"/>
              <a:gd name="connsiteY18" fmla="*/ 192573 h 224668"/>
              <a:gd name="connsiteX19" fmla="*/ 96287 w 96286"/>
              <a:gd name="connsiteY19" fmla="*/ 192573 h 224668"/>
              <a:gd name="connsiteX20" fmla="*/ 96287 w 96286"/>
              <a:gd name="connsiteY20" fmla="*/ 144430 h 224668"/>
              <a:gd name="connsiteX21" fmla="*/ 48143 w 96286"/>
              <a:gd name="connsiteY21" fmla="*/ 96287 h 224668"/>
              <a:gd name="connsiteX22" fmla="*/ 32096 w 96286"/>
              <a:gd name="connsiteY22" fmla="*/ 80239 h 224668"/>
              <a:gd name="connsiteX23" fmla="*/ 32096 w 96286"/>
              <a:gd name="connsiteY23" fmla="*/ 64191 h 224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96286" h="224668">
                <a:moveTo>
                  <a:pt x="48143" y="64191"/>
                </a:moveTo>
                <a:cubicBezTo>
                  <a:pt x="56986" y="64191"/>
                  <a:pt x="64191" y="71397"/>
                  <a:pt x="64191" y="80239"/>
                </a:cubicBezTo>
                <a:lnTo>
                  <a:pt x="96287" y="80239"/>
                </a:lnTo>
                <a:cubicBezTo>
                  <a:pt x="96287" y="59345"/>
                  <a:pt x="82822" y="41692"/>
                  <a:pt x="64191" y="35048"/>
                </a:cubicBezTo>
                <a:lnTo>
                  <a:pt x="64191" y="0"/>
                </a:lnTo>
                <a:lnTo>
                  <a:pt x="32096" y="0"/>
                </a:lnTo>
                <a:lnTo>
                  <a:pt x="32096" y="32096"/>
                </a:lnTo>
                <a:lnTo>
                  <a:pt x="0" y="32096"/>
                </a:lnTo>
                <a:lnTo>
                  <a:pt x="0" y="80239"/>
                </a:lnTo>
                <a:cubicBezTo>
                  <a:pt x="0" y="106782"/>
                  <a:pt x="21600" y="128382"/>
                  <a:pt x="48143" y="128382"/>
                </a:cubicBezTo>
                <a:cubicBezTo>
                  <a:pt x="56986" y="128382"/>
                  <a:pt x="64191" y="135588"/>
                  <a:pt x="64191" y="144430"/>
                </a:cubicBezTo>
                <a:lnTo>
                  <a:pt x="64191" y="160478"/>
                </a:lnTo>
                <a:lnTo>
                  <a:pt x="48143" y="160478"/>
                </a:lnTo>
                <a:cubicBezTo>
                  <a:pt x="39301" y="160478"/>
                  <a:pt x="32096" y="153272"/>
                  <a:pt x="32096" y="144430"/>
                </a:cubicBezTo>
                <a:lnTo>
                  <a:pt x="0" y="144430"/>
                </a:lnTo>
                <a:cubicBezTo>
                  <a:pt x="0" y="165324"/>
                  <a:pt x="13464" y="182977"/>
                  <a:pt x="32096" y="189620"/>
                </a:cubicBezTo>
                <a:lnTo>
                  <a:pt x="32096" y="224669"/>
                </a:lnTo>
                <a:lnTo>
                  <a:pt x="64191" y="224669"/>
                </a:lnTo>
                <a:lnTo>
                  <a:pt x="64191" y="192573"/>
                </a:lnTo>
                <a:lnTo>
                  <a:pt x="96287" y="192573"/>
                </a:lnTo>
                <a:lnTo>
                  <a:pt x="96287" y="144430"/>
                </a:lnTo>
                <a:cubicBezTo>
                  <a:pt x="96287" y="117887"/>
                  <a:pt x="74686" y="96287"/>
                  <a:pt x="48143" y="96287"/>
                </a:cubicBezTo>
                <a:cubicBezTo>
                  <a:pt x="39301" y="96287"/>
                  <a:pt x="32096" y="89081"/>
                  <a:pt x="32096" y="80239"/>
                </a:cubicBezTo>
                <a:lnTo>
                  <a:pt x="32096" y="64191"/>
                </a:lnTo>
                <a:close/>
              </a:path>
            </a:pathLst>
          </a:custGeom>
          <a:gradFill>
            <a:gsLst>
              <a:gs pos="100000">
                <a:schemeClr val="bg1">
                  <a:alpha val="0"/>
                </a:schemeClr>
              </a:gs>
              <a:gs pos="0">
                <a:srgbClr val="F2F7FC"/>
              </a:gs>
            </a:gsLst>
            <a:lin ang="5400000" scaled="0"/>
          </a:gradFill>
          <a:ln w="15925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47" name="任意多边形: 形状 146">
            <a:extLst>
              <a:ext uri="{FF2B5EF4-FFF2-40B4-BE49-F238E27FC236}">
                <a16:creationId xmlns:a16="http://schemas.microsoft.com/office/drawing/2014/main" id="{19AF9095-BFEA-E64A-BF68-9943C504F139}"/>
              </a:ext>
            </a:extLst>
          </p:cNvPr>
          <p:cNvSpPr/>
          <p:nvPr/>
        </p:nvSpPr>
        <p:spPr>
          <a:xfrm>
            <a:off x="7257993" y="3609149"/>
            <a:ext cx="22468" cy="22468"/>
          </a:xfrm>
          <a:custGeom>
            <a:avLst/>
            <a:gdLst>
              <a:gd name="connsiteX0" fmla="*/ 32096 w 32095"/>
              <a:gd name="connsiteY0" fmla="*/ 16048 h 32095"/>
              <a:gd name="connsiteX1" fmla="*/ 16048 w 32095"/>
              <a:gd name="connsiteY1" fmla="*/ 32096 h 32095"/>
              <a:gd name="connsiteX2" fmla="*/ 0 w 32095"/>
              <a:gd name="connsiteY2" fmla="*/ 16048 h 32095"/>
              <a:gd name="connsiteX3" fmla="*/ 16048 w 32095"/>
              <a:gd name="connsiteY3" fmla="*/ 0 h 32095"/>
              <a:gd name="connsiteX4" fmla="*/ 32096 w 32095"/>
              <a:gd name="connsiteY4" fmla="*/ 16048 h 32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095" h="32095">
                <a:moveTo>
                  <a:pt x="32096" y="16048"/>
                </a:moveTo>
                <a:cubicBezTo>
                  <a:pt x="32096" y="24911"/>
                  <a:pt x="24911" y="32096"/>
                  <a:pt x="16048" y="32096"/>
                </a:cubicBezTo>
                <a:cubicBezTo>
                  <a:pt x="7185" y="32096"/>
                  <a:pt x="0" y="24911"/>
                  <a:pt x="0" y="16048"/>
                </a:cubicBezTo>
                <a:cubicBezTo>
                  <a:pt x="0" y="7185"/>
                  <a:pt x="7185" y="0"/>
                  <a:pt x="16048" y="0"/>
                </a:cubicBezTo>
                <a:cubicBezTo>
                  <a:pt x="24911" y="0"/>
                  <a:pt x="32096" y="7185"/>
                  <a:pt x="32096" y="16048"/>
                </a:cubicBezTo>
                <a:close/>
              </a:path>
            </a:pathLst>
          </a:custGeom>
          <a:gradFill>
            <a:gsLst>
              <a:gs pos="100000">
                <a:schemeClr val="bg1">
                  <a:alpha val="0"/>
                </a:schemeClr>
              </a:gs>
              <a:gs pos="0">
                <a:srgbClr val="F2F7FC"/>
              </a:gs>
            </a:gsLst>
            <a:lin ang="5400000" scaled="0"/>
          </a:gradFill>
          <a:ln w="15925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48" name="任意多边形: 形状 147">
            <a:extLst>
              <a:ext uri="{FF2B5EF4-FFF2-40B4-BE49-F238E27FC236}">
                <a16:creationId xmlns:a16="http://schemas.microsoft.com/office/drawing/2014/main" id="{E7E0D188-43CC-014C-8EB3-E478F82FE561}"/>
              </a:ext>
            </a:extLst>
          </p:cNvPr>
          <p:cNvSpPr/>
          <p:nvPr/>
        </p:nvSpPr>
        <p:spPr>
          <a:xfrm>
            <a:off x="7392802" y="3609149"/>
            <a:ext cx="22468" cy="22468"/>
          </a:xfrm>
          <a:custGeom>
            <a:avLst/>
            <a:gdLst>
              <a:gd name="connsiteX0" fmla="*/ 32096 w 32095"/>
              <a:gd name="connsiteY0" fmla="*/ 16048 h 32095"/>
              <a:gd name="connsiteX1" fmla="*/ 16048 w 32095"/>
              <a:gd name="connsiteY1" fmla="*/ 32096 h 32095"/>
              <a:gd name="connsiteX2" fmla="*/ 0 w 32095"/>
              <a:gd name="connsiteY2" fmla="*/ 16048 h 32095"/>
              <a:gd name="connsiteX3" fmla="*/ 16048 w 32095"/>
              <a:gd name="connsiteY3" fmla="*/ 0 h 32095"/>
              <a:gd name="connsiteX4" fmla="*/ 32096 w 32095"/>
              <a:gd name="connsiteY4" fmla="*/ 16048 h 32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095" h="32095">
                <a:moveTo>
                  <a:pt x="32096" y="16048"/>
                </a:moveTo>
                <a:cubicBezTo>
                  <a:pt x="32096" y="24911"/>
                  <a:pt x="24911" y="32096"/>
                  <a:pt x="16048" y="32096"/>
                </a:cubicBezTo>
                <a:cubicBezTo>
                  <a:pt x="7185" y="32096"/>
                  <a:pt x="0" y="24911"/>
                  <a:pt x="0" y="16048"/>
                </a:cubicBezTo>
                <a:cubicBezTo>
                  <a:pt x="0" y="7185"/>
                  <a:pt x="7185" y="0"/>
                  <a:pt x="16048" y="0"/>
                </a:cubicBezTo>
                <a:cubicBezTo>
                  <a:pt x="24911" y="0"/>
                  <a:pt x="32096" y="7185"/>
                  <a:pt x="32096" y="16048"/>
                </a:cubicBezTo>
                <a:close/>
              </a:path>
            </a:pathLst>
          </a:custGeom>
          <a:gradFill>
            <a:gsLst>
              <a:gs pos="100000">
                <a:schemeClr val="bg1">
                  <a:alpha val="0"/>
                </a:schemeClr>
              </a:gs>
              <a:gs pos="0">
                <a:srgbClr val="F2F7FC"/>
              </a:gs>
            </a:gsLst>
            <a:lin ang="5400000" scaled="0"/>
          </a:gradFill>
          <a:ln w="15925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49" name="任意多边形: 形状 148">
            <a:extLst>
              <a:ext uri="{FF2B5EF4-FFF2-40B4-BE49-F238E27FC236}">
                <a16:creationId xmlns:a16="http://schemas.microsoft.com/office/drawing/2014/main" id="{4253BCBF-440D-4541-B8AC-2A269895A1F8}"/>
              </a:ext>
            </a:extLst>
          </p:cNvPr>
          <p:cNvSpPr/>
          <p:nvPr/>
        </p:nvSpPr>
        <p:spPr>
          <a:xfrm>
            <a:off x="6988376" y="3114851"/>
            <a:ext cx="696512" cy="696512"/>
          </a:xfrm>
          <a:custGeom>
            <a:avLst/>
            <a:gdLst>
              <a:gd name="connsiteX0" fmla="*/ 946817 w 994960"/>
              <a:gd name="connsiteY0" fmla="*/ 577720 h 994961"/>
              <a:gd name="connsiteX1" fmla="*/ 929791 w 994960"/>
              <a:gd name="connsiteY1" fmla="*/ 577720 h 994961"/>
              <a:gd name="connsiteX2" fmla="*/ 962865 w 994960"/>
              <a:gd name="connsiteY2" fmla="*/ 529576 h 994961"/>
              <a:gd name="connsiteX3" fmla="*/ 962865 w 994960"/>
              <a:gd name="connsiteY3" fmla="*/ 80239 h 994961"/>
              <a:gd name="connsiteX4" fmla="*/ 786340 w 994960"/>
              <a:gd name="connsiteY4" fmla="*/ 0 h 994961"/>
              <a:gd name="connsiteX5" fmla="*/ 609815 w 994960"/>
              <a:gd name="connsiteY5" fmla="*/ 80239 h 994961"/>
              <a:gd name="connsiteX6" fmla="*/ 609815 w 994960"/>
              <a:gd name="connsiteY6" fmla="*/ 529576 h 994961"/>
              <a:gd name="connsiteX7" fmla="*/ 642889 w 994960"/>
              <a:gd name="connsiteY7" fmla="*/ 577720 h 994961"/>
              <a:gd name="connsiteX8" fmla="*/ 598661 w 994960"/>
              <a:gd name="connsiteY8" fmla="*/ 577720 h 994961"/>
              <a:gd name="connsiteX9" fmla="*/ 497480 w 994960"/>
              <a:gd name="connsiteY9" fmla="*/ 545624 h 994961"/>
              <a:gd name="connsiteX10" fmla="*/ 396299 w 994960"/>
              <a:gd name="connsiteY10" fmla="*/ 577720 h 994961"/>
              <a:gd name="connsiteX11" fmla="*/ 352072 w 994960"/>
              <a:gd name="connsiteY11" fmla="*/ 577720 h 994961"/>
              <a:gd name="connsiteX12" fmla="*/ 385146 w 994960"/>
              <a:gd name="connsiteY12" fmla="*/ 529576 h 994961"/>
              <a:gd name="connsiteX13" fmla="*/ 385146 w 994960"/>
              <a:gd name="connsiteY13" fmla="*/ 272812 h 994961"/>
              <a:gd name="connsiteX14" fmla="*/ 208621 w 994960"/>
              <a:gd name="connsiteY14" fmla="*/ 192573 h 994961"/>
              <a:gd name="connsiteX15" fmla="*/ 32096 w 994960"/>
              <a:gd name="connsiteY15" fmla="*/ 272812 h 994961"/>
              <a:gd name="connsiteX16" fmla="*/ 32096 w 994960"/>
              <a:gd name="connsiteY16" fmla="*/ 529576 h 994961"/>
              <a:gd name="connsiteX17" fmla="*/ 65170 w 994960"/>
              <a:gd name="connsiteY17" fmla="*/ 577720 h 994961"/>
              <a:gd name="connsiteX18" fmla="*/ 48143 w 994960"/>
              <a:gd name="connsiteY18" fmla="*/ 577720 h 994961"/>
              <a:gd name="connsiteX19" fmla="*/ 0 w 994960"/>
              <a:gd name="connsiteY19" fmla="*/ 625863 h 994961"/>
              <a:gd name="connsiteX20" fmla="*/ 48143 w 994960"/>
              <a:gd name="connsiteY20" fmla="*/ 674006 h 994961"/>
              <a:gd name="connsiteX21" fmla="*/ 327791 w 994960"/>
              <a:gd name="connsiteY21" fmla="*/ 674006 h 994961"/>
              <a:gd name="connsiteX22" fmla="*/ 320955 w 994960"/>
              <a:gd name="connsiteY22" fmla="*/ 722149 h 994961"/>
              <a:gd name="connsiteX23" fmla="*/ 396299 w 994960"/>
              <a:gd name="connsiteY23" fmla="*/ 866579 h 994961"/>
              <a:gd name="connsiteX24" fmla="*/ 353051 w 994960"/>
              <a:gd name="connsiteY24" fmla="*/ 866579 h 994961"/>
              <a:gd name="connsiteX25" fmla="*/ 240716 w 994960"/>
              <a:gd name="connsiteY25" fmla="*/ 978914 h 994961"/>
              <a:gd name="connsiteX26" fmla="*/ 240716 w 994960"/>
              <a:gd name="connsiteY26" fmla="*/ 994962 h 994961"/>
              <a:gd name="connsiteX27" fmla="*/ 754244 w 994960"/>
              <a:gd name="connsiteY27" fmla="*/ 994962 h 994961"/>
              <a:gd name="connsiteX28" fmla="*/ 754244 w 994960"/>
              <a:gd name="connsiteY28" fmla="*/ 978914 h 994961"/>
              <a:gd name="connsiteX29" fmla="*/ 641910 w 994960"/>
              <a:gd name="connsiteY29" fmla="*/ 866579 h 994961"/>
              <a:gd name="connsiteX30" fmla="*/ 598661 w 994960"/>
              <a:gd name="connsiteY30" fmla="*/ 866579 h 994961"/>
              <a:gd name="connsiteX31" fmla="*/ 674006 w 994960"/>
              <a:gd name="connsiteY31" fmla="*/ 722149 h 994961"/>
              <a:gd name="connsiteX32" fmla="*/ 667169 w 994960"/>
              <a:gd name="connsiteY32" fmla="*/ 674006 h 994961"/>
              <a:gd name="connsiteX33" fmla="*/ 946817 w 994960"/>
              <a:gd name="connsiteY33" fmla="*/ 674006 h 994961"/>
              <a:gd name="connsiteX34" fmla="*/ 994961 w 994960"/>
              <a:gd name="connsiteY34" fmla="*/ 625863 h 994961"/>
              <a:gd name="connsiteX35" fmla="*/ 946817 w 994960"/>
              <a:gd name="connsiteY35" fmla="*/ 577720 h 994961"/>
              <a:gd name="connsiteX36" fmla="*/ 770292 w 994960"/>
              <a:gd name="connsiteY36" fmla="*/ 160157 h 994961"/>
              <a:gd name="connsiteX37" fmla="*/ 770292 w 994960"/>
              <a:gd name="connsiteY37" fmla="*/ 192252 h 994961"/>
              <a:gd name="connsiteX38" fmla="*/ 706101 w 994960"/>
              <a:gd name="connsiteY38" fmla="*/ 183522 h 994961"/>
              <a:gd name="connsiteX39" fmla="*/ 706101 w 994960"/>
              <a:gd name="connsiteY39" fmla="*/ 152037 h 994961"/>
              <a:gd name="connsiteX40" fmla="*/ 770292 w 994960"/>
              <a:gd name="connsiteY40" fmla="*/ 160157 h 994961"/>
              <a:gd name="connsiteX41" fmla="*/ 802388 w 994960"/>
              <a:gd name="connsiteY41" fmla="*/ 577399 h 994961"/>
              <a:gd name="connsiteX42" fmla="*/ 802388 w 994960"/>
              <a:gd name="connsiteY42" fmla="*/ 545303 h 994961"/>
              <a:gd name="connsiteX43" fmla="*/ 866579 w 994960"/>
              <a:gd name="connsiteY43" fmla="*/ 537183 h 994961"/>
              <a:gd name="connsiteX44" fmla="*/ 866579 w 994960"/>
              <a:gd name="connsiteY44" fmla="*/ 568669 h 994961"/>
              <a:gd name="connsiteX45" fmla="*/ 802388 w 994960"/>
              <a:gd name="connsiteY45" fmla="*/ 577399 h 994961"/>
              <a:gd name="connsiteX46" fmla="*/ 802388 w 994960"/>
              <a:gd name="connsiteY46" fmla="*/ 513208 h 994961"/>
              <a:gd name="connsiteX47" fmla="*/ 802388 w 994960"/>
              <a:gd name="connsiteY47" fmla="*/ 481112 h 994961"/>
              <a:gd name="connsiteX48" fmla="*/ 866579 w 994960"/>
              <a:gd name="connsiteY48" fmla="*/ 472992 h 994961"/>
              <a:gd name="connsiteX49" fmla="*/ 866579 w 994960"/>
              <a:gd name="connsiteY49" fmla="*/ 504478 h 994961"/>
              <a:gd name="connsiteX50" fmla="*/ 802388 w 994960"/>
              <a:gd name="connsiteY50" fmla="*/ 513208 h 994961"/>
              <a:gd name="connsiteX51" fmla="*/ 802388 w 994960"/>
              <a:gd name="connsiteY51" fmla="*/ 449016 h 994961"/>
              <a:gd name="connsiteX52" fmla="*/ 802388 w 994960"/>
              <a:gd name="connsiteY52" fmla="*/ 416921 h 994961"/>
              <a:gd name="connsiteX53" fmla="*/ 866579 w 994960"/>
              <a:gd name="connsiteY53" fmla="*/ 408801 h 994961"/>
              <a:gd name="connsiteX54" fmla="*/ 866579 w 994960"/>
              <a:gd name="connsiteY54" fmla="*/ 440287 h 994961"/>
              <a:gd name="connsiteX55" fmla="*/ 802388 w 994960"/>
              <a:gd name="connsiteY55" fmla="*/ 449016 h 994961"/>
              <a:gd name="connsiteX56" fmla="*/ 802388 w 994960"/>
              <a:gd name="connsiteY56" fmla="*/ 384825 h 994961"/>
              <a:gd name="connsiteX57" fmla="*/ 802388 w 994960"/>
              <a:gd name="connsiteY57" fmla="*/ 352730 h 994961"/>
              <a:gd name="connsiteX58" fmla="*/ 866579 w 994960"/>
              <a:gd name="connsiteY58" fmla="*/ 344610 h 994961"/>
              <a:gd name="connsiteX59" fmla="*/ 866579 w 994960"/>
              <a:gd name="connsiteY59" fmla="*/ 376095 h 994961"/>
              <a:gd name="connsiteX60" fmla="*/ 802388 w 994960"/>
              <a:gd name="connsiteY60" fmla="*/ 384825 h 994961"/>
              <a:gd name="connsiteX61" fmla="*/ 802388 w 994960"/>
              <a:gd name="connsiteY61" fmla="*/ 320634 h 994961"/>
              <a:gd name="connsiteX62" fmla="*/ 802388 w 994960"/>
              <a:gd name="connsiteY62" fmla="*/ 288539 h 994961"/>
              <a:gd name="connsiteX63" fmla="*/ 866579 w 994960"/>
              <a:gd name="connsiteY63" fmla="*/ 280419 h 994961"/>
              <a:gd name="connsiteX64" fmla="*/ 866579 w 994960"/>
              <a:gd name="connsiteY64" fmla="*/ 311904 h 994961"/>
              <a:gd name="connsiteX65" fmla="*/ 802388 w 994960"/>
              <a:gd name="connsiteY65" fmla="*/ 320634 h 994961"/>
              <a:gd name="connsiteX66" fmla="*/ 802388 w 994960"/>
              <a:gd name="connsiteY66" fmla="*/ 256443 h 994961"/>
              <a:gd name="connsiteX67" fmla="*/ 802388 w 994960"/>
              <a:gd name="connsiteY67" fmla="*/ 224348 h 994961"/>
              <a:gd name="connsiteX68" fmla="*/ 866579 w 994960"/>
              <a:gd name="connsiteY68" fmla="*/ 216228 h 994961"/>
              <a:gd name="connsiteX69" fmla="*/ 866579 w 994960"/>
              <a:gd name="connsiteY69" fmla="*/ 247713 h 994961"/>
              <a:gd name="connsiteX70" fmla="*/ 802388 w 994960"/>
              <a:gd name="connsiteY70" fmla="*/ 256443 h 994961"/>
              <a:gd name="connsiteX71" fmla="*/ 802388 w 994960"/>
              <a:gd name="connsiteY71" fmla="*/ 192252 h 994961"/>
              <a:gd name="connsiteX72" fmla="*/ 802388 w 994960"/>
              <a:gd name="connsiteY72" fmla="*/ 160157 h 994961"/>
              <a:gd name="connsiteX73" fmla="*/ 866579 w 994960"/>
              <a:gd name="connsiteY73" fmla="*/ 152037 h 994961"/>
              <a:gd name="connsiteX74" fmla="*/ 866579 w 994960"/>
              <a:gd name="connsiteY74" fmla="*/ 183522 h 994961"/>
              <a:gd name="connsiteX75" fmla="*/ 802388 w 994960"/>
              <a:gd name="connsiteY75" fmla="*/ 192252 h 994961"/>
              <a:gd name="connsiteX76" fmla="*/ 770292 w 994960"/>
              <a:gd name="connsiteY76" fmla="*/ 224348 h 994961"/>
              <a:gd name="connsiteX77" fmla="*/ 770292 w 994960"/>
              <a:gd name="connsiteY77" fmla="*/ 256443 h 994961"/>
              <a:gd name="connsiteX78" fmla="*/ 706101 w 994960"/>
              <a:gd name="connsiteY78" fmla="*/ 247713 h 994961"/>
              <a:gd name="connsiteX79" fmla="*/ 706101 w 994960"/>
              <a:gd name="connsiteY79" fmla="*/ 216228 h 994961"/>
              <a:gd name="connsiteX80" fmla="*/ 770292 w 994960"/>
              <a:gd name="connsiteY80" fmla="*/ 224348 h 994961"/>
              <a:gd name="connsiteX81" fmla="*/ 770292 w 994960"/>
              <a:gd name="connsiteY81" fmla="*/ 288539 h 994961"/>
              <a:gd name="connsiteX82" fmla="*/ 770292 w 994960"/>
              <a:gd name="connsiteY82" fmla="*/ 320634 h 994961"/>
              <a:gd name="connsiteX83" fmla="*/ 706101 w 994960"/>
              <a:gd name="connsiteY83" fmla="*/ 311904 h 994961"/>
              <a:gd name="connsiteX84" fmla="*/ 706101 w 994960"/>
              <a:gd name="connsiteY84" fmla="*/ 280419 h 994961"/>
              <a:gd name="connsiteX85" fmla="*/ 770292 w 994960"/>
              <a:gd name="connsiteY85" fmla="*/ 288539 h 994961"/>
              <a:gd name="connsiteX86" fmla="*/ 770292 w 994960"/>
              <a:gd name="connsiteY86" fmla="*/ 352730 h 994961"/>
              <a:gd name="connsiteX87" fmla="*/ 770292 w 994960"/>
              <a:gd name="connsiteY87" fmla="*/ 384825 h 994961"/>
              <a:gd name="connsiteX88" fmla="*/ 706101 w 994960"/>
              <a:gd name="connsiteY88" fmla="*/ 376095 h 994961"/>
              <a:gd name="connsiteX89" fmla="*/ 706101 w 994960"/>
              <a:gd name="connsiteY89" fmla="*/ 344610 h 994961"/>
              <a:gd name="connsiteX90" fmla="*/ 770292 w 994960"/>
              <a:gd name="connsiteY90" fmla="*/ 352730 h 994961"/>
              <a:gd name="connsiteX91" fmla="*/ 770292 w 994960"/>
              <a:gd name="connsiteY91" fmla="*/ 416921 h 994961"/>
              <a:gd name="connsiteX92" fmla="*/ 770292 w 994960"/>
              <a:gd name="connsiteY92" fmla="*/ 449016 h 994961"/>
              <a:gd name="connsiteX93" fmla="*/ 706101 w 994960"/>
              <a:gd name="connsiteY93" fmla="*/ 440287 h 994961"/>
              <a:gd name="connsiteX94" fmla="*/ 706101 w 994960"/>
              <a:gd name="connsiteY94" fmla="*/ 408801 h 994961"/>
              <a:gd name="connsiteX95" fmla="*/ 770292 w 994960"/>
              <a:gd name="connsiteY95" fmla="*/ 416921 h 994961"/>
              <a:gd name="connsiteX96" fmla="*/ 770292 w 994960"/>
              <a:gd name="connsiteY96" fmla="*/ 481112 h 994961"/>
              <a:gd name="connsiteX97" fmla="*/ 770292 w 994960"/>
              <a:gd name="connsiteY97" fmla="*/ 513208 h 994961"/>
              <a:gd name="connsiteX98" fmla="*/ 706101 w 994960"/>
              <a:gd name="connsiteY98" fmla="*/ 504478 h 994961"/>
              <a:gd name="connsiteX99" fmla="*/ 706101 w 994960"/>
              <a:gd name="connsiteY99" fmla="*/ 472992 h 994961"/>
              <a:gd name="connsiteX100" fmla="*/ 770292 w 994960"/>
              <a:gd name="connsiteY100" fmla="*/ 481112 h 994961"/>
              <a:gd name="connsiteX101" fmla="*/ 770292 w 994960"/>
              <a:gd name="connsiteY101" fmla="*/ 545303 h 994961"/>
              <a:gd name="connsiteX102" fmla="*/ 770292 w 994960"/>
              <a:gd name="connsiteY102" fmla="*/ 577399 h 994961"/>
              <a:gd name="connsiteX103" fmla="*/ 706101 w 994960"/>
              <a:gd name="connsiteY103" fmla="*/ 568669 h 994961"/>
              <a:gd name="connsiteX104" fmla="*/ 706101 w 994960"/>
              <a:gd name="connsiteY104" fmla="*/ 537183 h 994961"/>
              <a:gd name="connsiteX105" fmla="*/ 770292 w 994960"/>
              <a:gd name="connsiteY105" fmla="*/ 545303 h 994961"/>
              <a:gd name="connsiteX106" fmla="*/ 898674 w 994960"/>
              <a:gd name="connsiteY106" fmla="*/ 558077 h 994961"/>
              <a:gd name="connsiteX107" fmla="*/ 898674 w 994960"/>
              <a:gd name="connsiteY107" fmla="*/ 527988 h 994961"/>
              <a:gd name="connsiteX108" fmla="*/ 930770 w 994960"/>
              <a:gd name="connsiteY108" fmla="*/ 512855 h 994961"/>
              <a:gd name="connsiteX109" fmla="*/ 930770 w 994960"/>
              <a:gd name="connsiteY109" fmla="*/ 529576 h 994961"/>
              <a:gd name="connsiteX110" fmla="*/ 898674 w 994960"/>
              <a:gd name="connsiteY110" fmla="*/ 558077 h 994961"/>
              <a:gd name="connsiteX111" fmla="*/ 898674 w 994960"/>
              <a:gd name="connsiteY111" fmla="*/ 493886 h 994961"/>
              <a:gd name="connsiteX112" fmla="*/ 898674 w 994960"/>
              <a:gd name="connsiteY112" fmla="*/ 463796 h 994961"/>
              <a:gd name="connsiteX113" fmla="*/ 930770 w 994960"/>
              <a:gd name="connsiteY113" fmla="*/ 448663 h 994961"/>
              <a:gd name="connsiteX114" fmla="*/ 930770 w 994960"/>
              <a:gd name="connsiteY114" fmla="*/ 465385 h 994961"/>
              <a:gd name="connsiteX115" fmla="*/ 898674 w 994960"/>
              <a:gd name="connsiteY115" fmla="*/ 493886 h 994961"/>
              <a:gd name="connsiteX116" fmla="*/ 898674 w 994960"/>
              <a:gd name="connsiteY116" fmla="*/ 429695 h 994961"/>
              <a:gd name="connsiteX117" fmla="*/ 898674 w 994960"/>
              <a:gd name="connsiteY117" fmla="*/ 399605 h 994961"/>
              <a:gd name="connsiteX118" fmla="*/ 930770 w 994960"/>
              <a:gd name="connsiteY118" fmla="*/ 384472 h 994961"/>
              <a:gd name="connsiteX119" fmla="*/ 930770 w 994960"/>
              <a:gd name="connsiteY119" fmla="*/ 401194 h 994961"/>
              <a:gd name="connsiteX120" fmla="*/ 898674 w 994960"/>
              <a:gd name="connsiteY120" fmla="*/ 429695 h 994961"/>
              <a:gd name="connsiteX121" fmla="*/ 898674 w 994960"/>
              <a:gd name="connsiteY121" fmla="*/ 365504 h 994961"/>
              <a:gd name="connsiteX122" fmla="*/ 898674 w 994960"/>
              <a:gd name="connsiteY122" fmla="*/ 335414 h 994961"/>
              <a:gd name="connsiteX123" fmla="*/ 930770 w 994960"/>
              <a:gd name="connsiteY123" fmla="*/ 320281 h 994961"/>
              <a:gd name="connsiteX124" fmla="*/ 930770 w 994960"/>
              <a:gd name="connsiteY124" fmla="*/ 337003 h 994961"/>
              <a:gd name="connsiteX125" fmla="*/ 898674 w 994960"/>
              <a:gd name="connsiteY125" fmla="*/ 365504 h 994961"/>
              <a:gd name="connsiteX126" fmla="*/ 898674 w 994960"/>
              <a:gd name="connsiteY126" fmla="*/ 301313 h 994961"/>
              <a:gd name="connsiteX127" fmla="*/ 898674 w 994960"/>
              <a:gd name="connsiteY127" fmla="*/ 271223 h 994961"/>
              <a:gd name="connsiteX128" fmla="*/ 930770 w 994960"/>
              <a:gd name="connsiteY128" fmla="*/ 256090 h 994961"/>
              <a:gd name="connsiteX129" fmla="*/ 930770 w 994960"/>
              <a:gd name="connsiteY129" fmla="*/ 272812 h 994961"/>
              <a:gd name="connsiteX130" fmla="*/ 898674 w 994960"/>
              <a:gd name="connsiteY130" fmla="*/ 301313 h 994961"/>
              <a:gd name="connsiteX131" fmla="*/ 898674 w 994960"/>
              <a:gd name="connsiteY131" fmla="*/ 237122 h 994961"/>
              <a:gd name="connsiteX132" fmla="*/ 898674 w 994960"/>
              <a:gd name="connsiteY132" fmla="*/ 207032 h 994961"/>
              <a:gd name="connsiteX133" fmla="*/ 930770 w 994960"/>
              <a:gd name="connsiteY133" fmla="*/ 191899 h 994961"/>
              <a:gd name="connsiteX134" fmla="*/ 930770 w 994960"/>
              <a:gd name="connsiteY134" fmla="*/ 208621 h 994961"/>
              <a:gd name="connsiteX135" fmla="*/ 898674 w 994960"/>
              <a:gd name="connsiteY135" fmla="*/ 237122 h 994961"/>
              <a:gd name="connsiteX136" fmla="*/ 898674 w 994960"/>
              <a:gd name="connsiteY136" fmla="*/ 172931 h 994961"/>
              <a:gd name="connsiteX137" fmla="*/ 898674 w 994960"/>
              <a:gd name="connsiteY137" fmla="*/ 142841 h 994961"/>
              <a:gd name="connsiteX138" fmla="*/ 930770 w 994960"/>
              <a:gd name="connsiteY138" fmla="*/ 127708 h 994961"/>
              <a:gd name="connsiteX139" fmla="*/ 930770 w 994960"/>
              <a:gd name="connsiteY139" fmla="*/ 144430 h 994961"/>
              <a:gd name="connsiteX140" fmla="*/ 898674 w 994960"/>
              <a:gd name="connsiteY140" fmla="*/ 172931 h 994961"/>
              <a:gd name="connsiteX141" fmla="*/ 786340 w 994960"/>
              <a:gd name="connsiteY141" fmla="*/ 32096 h 994961"/>
              <a:gd name="connsiteX142" fmla="*/ 930770 w 994960"/>
              <a:gd name="connsiteY142" fmla="*/ 80239 h 994961"/>
              <a:gd name="connsiteX143" fmla="*/ 786340 w 994960"/>
              <a:gd name="connsiteY143" fmla="*/ 128382 h 994961"/>
              <a:gd name="connsiteX144" fmla="*/ 641910 w 994960"/>
              <a:gd name="connsiteY144" fmla="*/ 80239 h 994961"/>
              <a:gd name="connsiteX145" fmla="*/ 786340 w 994960"/>
              <a:gd name="connsiteY145" fmla="*/ 32096 h 994961"/>
              <a:gd name="connsiteX146" fmla="*/ 641910 w 994960"/>
              <a:gd name="connsiteY146" fmla="*/ 127708 h 994961"/>
              <a:gd name="connsiteX147" fmla="*/ 674006 w 994960"/>
              <a:gd name="connsiteY147" fmla="*/ 142841 h 994961"/>
              <a:gd name="connsiteX148" fmla="*/ 674006 w 994960"/>
              <a:gd name="connsiteY148" fmla="*/ 172931 h 994961"/>
              <a:gd name="connsiteX149" fmla="*/ 641910 w 994960"/>
              <a:gd name="connsiteY149" fmla="*/ 144430 h 994961"/>
              <a:gd name="connsiteX150" fmla="*/ 641910 w 994960"/>
              <a:gd name="connsiteY150" fmla="*/ 191899 h 994961"/>
              <a:gd name="connsiteX151" fmla="*/ 674006 w 994960"/>
              <a:gd name="connsiteY151" fmla="*/ 207032 h 994961"/>
              <a:gd name="connsiteX152" fmla="*/ 674006 w 994960"/>
              <a:gd name="connsiteY152" fmla="*/ 237122 h 994961"/>
              <a:gd name="connsiteX153" fmla="*/ 641910 w 994960"/>
              <a:gd name="connsiteY153" fmla="*/ 208621 h 994961"/>
              <a:gd name="connsiteX154" fmla="*/ 641910 w 994960"/>
              <a:gd name="connsiteY154" fmla="*/ 256090 h 994961"/>
              <a:gd name="connsiteX155" fmla="*/ 674006 w 994960"/>
              <a:gd name="connsiteY155" fmla="*/ 271223 h 994961"/>
              <a:gd name="connsiteX156" fmla="*/ 674006 w 994960"/>
              <a:gd name="connsiteY156" fmla="*/ 301313 h 994961"/>
              <a:gd name="connsiteX157" fmla="*/ 641910 w 994960"/>
              <a:gd name="connsiteY157" fmla="*/ 272812 h 994961"/>
              <a:gd name="connsiteX158" fmla="*/ 641910 w 994960"/>
              <a:gd name="connsiteY158" fmla="*/ 320281 h 994961"/>
              <a:gd name="connsiteX159" fmla="*/ 674006 w 994960"/>
              <a:gd name="connsiteY159" fmla="*/ 335414 h 994961"/>
              <a:gd name="connsiteX160" fmla="*/ 674006 w 994960"/>
              <a:gd name="connsiteY160" fmla="*/ 365504 h 994961"/>
              <a:gd name="connsiteX161" fmla="*/ 641910 w 994960"/>
              <a:gd name="connsiteY161" fmla="*/ 337003 h 994961"/>
              <a:gd name="connsiteX162" fmla="*/ 641910 w 994960"/>
              <a:gd name="connsiteY162" fmla="*/ 384472 h 994961"/>
              <a:gd name="connsiteX163" fmla="*/ 674006 w 994960"/>
              <a:gd name="connsiteY163" fmla="*/ 399605 h 994961"/>
              <a:gd name="connsiteX164" fmla="*/ 674006 w 994960"/>
              <a:gd name="connsiteY164" fmla="*/ 429695 h 994961"/>
              <a:gd name="connsiteX165" fmla="*/ 641910 w 994960"/>
              <a:gd name="connsiteY165" fmla="*/ 401194 h 994961"/>
              <a:gd name="connsiteX166" fmla="*/ 641910 w 994960"/>
              <a:gd name="connsiteY166" fmla="*/ 448663 h 994961"/>
              <a:gd name="connsiteX167" fmla="*/ 674006 w 994960"/>
              <a:gd name="connsiteY167" fmla="*/ 463796 h 994961"/>
              <a:gd name="connsiteX168" fmla="*/ 674006 w 994960"/>
              <a:gd name="connsiteY168" fmla="*/ 493886 h 994961"/>
              <a:gd name="connsiteX169" fmla="*/ 641910 w 994960"/>
              <a:gd name="connsiteY169" fmla="*/ 465385 h 994961"/>
              <a:gd name="connsiteX170" fmla="*/ 641910 w 994960"/>
              <a:gd name="connsiteY170" fmla="*/ 512855 h 994961"/>
              <a:gd name="connsiteX171" fmla="*/ 674006 w 994960"/>
              <a:gd name="connsiteY171" fmla="*/ 527988 h 994961"/>
              <a:gd name="connsiteX172" fmla="*/ 674006 w 994960"/>
              <a:gd name="connsiteY172" fmla="*/ 558077 h 994961"/>
              <a:gd name="connsiteX173" fmla="*/ 641910 w 994960"/>
              <a:gd name="connsiteY173" fmla="*/ 529576 h 994961"/>
              <a:gd name="connsiteX174" fmla="*/ 192573 w 994960"/>
              <a:gd name="connsiteY174" fmla="*/ 352730 h 994961"/>
              <a:gd name="connsiteX175" fmla="*/ 192573 w 994960"/>
              <a:gd name="connsiteY175" fmla="*/ 384825 h 994961"/>
              <a:gd name="connsiteX176" fmla="*/ 128382 w 994960"/>
              <a:gd name="connsiteY176" fmla="*/ 376095 h 994961"/>
              <a:gd name="connsiteX177" fmla="*/ 128382 w 994960"/>
              <a:gd name="connsiteY177" fmla="*/ 344610 h 994961"/>
              <a:gd name="connsiteX178" fmla="*/ 192573 w 994960"/>
              <a:gd name="connsiteY178" fmla="*/ 352730 h 994961"/>
              <a:gd name="connsiteX179" fmla="*/ 224669 w 994960"/>
              <a:gd name="connsiteY179" fmla="*/ 577399 h 994961"/>
              <a:gd name="connsiteX180" fmla="*/ 224669 w 994960"/>
              <a:gd name="connsiteY180" fmla="*/ 545303 h 994961"/>
              <a:gd name="connsiteX181" fmla="*/ 288860 w 994960"/>
              <a:gd name="connsiteY181" fmla="*/ 537183 h 994961"/>
              <a:gd name="connsiteX182" fmla="*/ 288860 w 994960"/>
              <a:gd name="connsiteY182" fmla="*/ 568669 h 994961"/>
              <a:gd name="connsiteX183" fmla="*/ 224669 w 994960"/>
              <a:gd name="connsiteY183" fmla="*/ 577399 h 994961"/>
              <a:gd name="connsiteX184" fmla="*/ 224669 w 994960"/>
              <a:gd name="connsiteY184" fmla="*/ 513208 h 994961"/>
              <a:gd name="connsiteX185" fmla="*/ 224669 w 994960"/>
              <a:gd name="connsiteY185" fmla="*/ 481112 h 994961"/>
              <a:gd name="connsiteX186" fmla="*/ 288860 w 994960"/>
              <a:gd name="connsiteY186" fmla="*/ 472992 h 994961"/>
              <a:gd name="connsiteX187" fmla="*/ 288860 w 994960"/>
              <a:gd name="connsiteY187" fmla="*/ 504478 h 994961"/>
              <a:gd name="connsiteX188" fmla="*/ 224669 w 994960"/>
              <a:gd name="connsiteY188" fmla="*/ 513208 h 994961"/>
              <a:gd name="connsiteX189" fmla="*/ 224669 w 994960"/>
              <a:gd name="connsiteY189" fmla="*/ 449016 h 994961"/>
              <a:gd name="connsiteX190" fmla="*/ 224669 w 994960"/>
              <a:gd name="connsiteY190" fmla="*/ 416921 h 994961"/>
              <a:gd name="connsiteX191" fmla="*/ 288860 w 994960"/>
              <a:gd name="connsiteY191" fmla="*/ 408801 h 994961"/>
              <a:gd name="connsiteX192" fmla="*/ 288860 w 994960"/>
              <a:gd name="connsiteY192" fmla="*/ 440287 h 994961"/>
              <a:gd name="connsiteX193" fmla="*/ 224669 w 994960"/>
              <a:gd name="connsiteY193" fmla="*/ 449016 h 994961"/>
              <a:gd name="connsiteX194" fmla="*/ 224669 w 994960"/>
              <a:gd name="connsiteY194" fmla="*/ 384825 h 994961"/>
              <a:gd name="connsiteX195" fmla="*/ 224669 w 994960"/>
              <a:gd name="connsiteY195" fmla="*/ 352730 h 994961"/>
              <a:gd name="connsiteX196" fmla="*/ 288860 w 994960"/>
              <a:gd name="connsiteY196" fmla="*/ 344610 h 994961"/>
              <a:gd name="connsiteX197" fmla="*/ 288860 w 994960"/>
              <a:gd name="connsiteY197" fmla="*/ 376095 h 994961"/>
              <a:gd name="connsiteX198" fmla="*/ 224669 w 994960"/>
              <a:gd name="connsiteY198" fmla="*/ 384825 h 994961"/>
              <a:gd name="connsiteX199" fmla="*/ 192573 w 994960"/>
              <a:gd name="connsiteY199" fmla="*/ 416921 h 994961"/>
              <a:gd name="connsiteX200" fmla="*/ 192573 w 994960"/>
              <a:gd name="connsiteY200" fmla="*/ 449016 h 994961"/>
              <a:gd name="connsiteX201" fmla="*/ 128382 w 994960"/>
              <a:gd name="connsiteY201" fmla="*/ 440287 h 994961"/>
              <a:gd name="connsiteX202" fmla="*/ 128382 w 994960"/>
              <a:gd name="connsiteY202" fmla="*/ 408801 h 994961"/>
              <a:gd name="connsiteX203" fmla="*/ 192573 w 994960"/>
              <a:gd name="connsiteY203" fmla="*/ 416921 h 994961"/>
              <a:gd name="connsiteX204" fmla="*/ 192573 w 994960"/>
              <a:gd name="connsiteY204" fmla="*/ 481112 h 994961"/>
              <a:gd name="connsiteX205" fmla="*/ 192573 w 994960"/>
              <a:gd name="connsiteY205" fmla="*/ 513208 h 994961"/>
              <a:gd name="connsiteX206" fmla="*/ 128382 w 994960"/>
              <a:gd name="connsiteY206" fmla="*/ 504478 h 994961"/>
              <a:gd name="connsiteX207" fmla="*/ 128382 w 994960"/>
              <a:gd name="connsiteY207" fmla="*/ 472992 h 994961"/>
              <a:gd name="connsiteX208" fmla="*/ 192573 w 994960"/>
              <a:gd name="connsiteY208" fmla="*/ 481112 h 994961"/>
              <a:gd name="connsiteX209" fmla="*/ 192573 w 994960"/>
              <a:gd name="connsiteY209" fmla="*/ 545303 h 994961"/>
              <a:gd name="connsiteX210" fmla="*/ 192573 w 994960"/>
              <a:gd name="connsiteY210" fmla="*/ 577399 h 994961"/>
              <a:gd name="connsiteX211" fmla="*/ 128382 w 994960"/>
              <a:gd name="connsiteY211" fmla="*/ 568669 h 994961"/>
              <a:gd name="connsiteX212" fmla="*/ 128382 w 994960"/>
              <a:gd name="connsiteY212" fmla="*/ 537183 h 994961"/>
              <a:gd name="connsiteX213" fmla="*/ 192573 w 994960"/>
              <a:gd name="connsiteY213" fmla="*/ 545303 h 994961"/>
              <a:gd name="connsiteX214" fmla="*/ 320955 w 994960"/>
              <a:gd name="connsiteY214" fmla="*/ 558077 h 994961"/>
              <a:gd name="connsiteX215" fmla="*/ 320955 w 994960"/>
              <a:gd name="connsiteY215" fmla="*/ 527988 h 994961"/>
              <a:gd name="connsiteX216" fmla="*/ 353051 w 994960"/>
              <a:gd name="connsiteY216" fmla="*/ 512855 h 994961"/>
              <a:gd name="connsiteX217" fmla="*/ 353051 w 994960"/>
              <a:gd name="connsiteY217" fmla="*/ 529576 h 994961"/>
              <a:gd name="connsiteX218" fmla="*/ 320955 w 994960"/>
              <a:gd name="connsiteY218" fmla="*/ 558077 h 994961"/>
              <a:gd name="connsiteX219" fmla="*/ 320955 w 994960"/>
              <a:gd name="connsiteY219" fmla="*/ 493886 h 994961"/>
              <a:gd name="connsiteX220" fmla="*/ 320955 w 994960"/>
              <a:gd name="connsiteY220" fmla="*/ 463796 h 994961"/>
              <a:gd name="connsiteX221" fmla="*/ 353051 w 994960"/>
              <a:gd name="connsiteY221" fmla="*/ 448663 h 994961"/>
              <a:gd name="connsiteX222" fmla="*/ 353051 w 994960"/>
              <a:gd name="connsiteY222" fmla="*/ 465385 h 994961"/>
              <a:gd name="connsiteX223" fmla="*/ 320955 w 994960"/>
              <a:gd name="connsiteY223" fmla="*/ 493886 h 994961"/>
              <a:gd name="connsiteX224" fmla="*/ 320955 w 994960"/>
              <a:gd name="connsiteY224" fmla="*/ 429695 h 994961"/>
              <a:gd name="connsiteX225" fmla="*/ 320955 w 994960"/>
              <a:gd name="connsiteY225" fmla="*/ 399605 h 994961"/>
              <a:gd name="connsiteX226" fmla="*/ 353051 w 994960"/>
              <a:gd name="connsiteY226" fmla="*/ 384472 h 994961"/>
              <a:gd name="connsiteX227" fmla="*/ 353051 w 994960"/>
              <a:gd name="connsiteY227" fmla="*/ 401194 h 994961"/>
              <a:gd name="connsiteX228" fmla="*/ 320955 w 994960"/>
              <a:gd name="connsiteY228" fmla="*/ 429695 h 994961"/>
              <a:gd name="connsiteX229" fmla="*/ 320955 w 994960"/>
              <a:gd name="connsiteY229" fmla="*/ 365504 h 994961"/>
              <a:gd name="connsiteX230" fmla="*/ 320955 w 994960"/>
              <a:gd name="connsiteY230" fmla="*/ 335414 h 994961"/>
              <a:gd name="connsiteX231" fmla="*/ 353051 w 994960"/>
              <a:gd name="connsiteY231" fmla="*/ 320281 h 994961"/>
              <a:gd name="connsiteX232" fmla="*/ 353051 w 994960"/>
              <a:gd name="connsiteY232" fmla="*/ 337003 h 994961"/>
              <a:gd name="connsiteX233" fmla="*/ 320955 w 994960"/>
              <a:gd name="connsiteY233" fmla="*/ 365504 h 994961"/>
              <a:gd name="connsiteX234" fmla="*/ 208621 w 994960"/>
              <a:gd name="connsiteY234" fmla="*/ 224669 h 994961"/>
              <a:gd name="connsiteX235" fmla="*/ 353051 w 994960"/>
              <a:gd name="connsiteY235" fmla="*/ 272812 h 994961"/>
              <a:gd name="connsiteX236" fmla="*/ 208621 w 994960"/>
              <a:gd name="connsiteY236" fmla="*/ 320955 h 994961"/>
              <a:gd name="connsiteX237" fmla="*/ 64191 w 994960"/>
              <a:gd name="connsiteY237" fmla="*/ 272812 h 994961"/>
              <a:gd name="connsiteX238" fmla="*/ 208621 w 994960"/>
              <a:gd name="connsiteY238" fmla="*/ 224669 h 994961"/>
              <a:gd name="connsiteX239" fmla="*/ 64191 w 994960"/>
              <a:gd name="connsiteY239" fmla="*/ 320281 h 994961"/>
              <a:gd name="connsiteX240" fmla="*/ 96287 w 994960"/>
              <a:gd name="connsiteY240" fmla="*/ 335414 h 994961"/>
              <a:gd name="connsiteX241" fmla="*/ 96287 w 994960"/>
              <a:gd name="connsiteY241" fmla="*/ 365504 h 994961"/>
              <a:gd name="connsiteX242" fmla="*/ 64191 w 994960"/>
              <a:gd name="connsiteY242" fmla="*/ 337003 h 994961"/>
              <a:gd name="connsiteX243" fmla="*/ 64191 w 994960"/>
              <a:gd name="connsiteY243" fmla="*/ 384472 h 994961"/>
              <a:gd name="connsiteX244" fmla="*/ 96287 w 994960"/>
              <a:gd name="connsiteY244" fmla="*/ 399605 h 994961"/>
              <a:gd name="connsiteX245" fmla="*/ 96287 w 994960"/>
              <a:gd name="connsiteY245" fmla="*/ 429695 h 994961"/>
              <a:gd name="connsiteX246" fmla="*/ 64191 w 994960"/>
              <a:gd name="connsiteY246" fmla="*/ 401194 h 994961"/>
              <a:gd name="connsiteX247" fmla="*/ 64191 w 994960"/>
              <a:gd name="connsiteY247" fmla="*/ 448663 h 994961"/>
              <a:gd name="connsiteX248" fmla="*/ 96287 w 994960"/>
              <a:gd name="connsiteY248" fmla="*/ 463796 h 994961"/>
              <a:gd name="connsiteX249" fmla="*/ 96287 w 994960"/>
              <a:gd name="connsiteY249" fmla="*/ 493886 h 994961"/>
              <a:gd name="connsiteX250" fmla="*/ 64191 w 994960"/>
              <a:gd name="connsiteY250" fmla="*/ 465385 h 994961"/>
              <a:gd name="connsiteX251" fmla="*/ 64191 w 994960"/>
              <a:gd name="connsiteY251" fmla="*/ 512855 h 994961"/>
              <a:gd name="connsiteX252" fmla="*/ 96287 w 994960"/>
              <a:gd name="connsiteY252" fmla="*/ 527988 h 994961"/>
              <a:gd name="connsiteX253" fmla="*/ 96287 w 994960"/>
              <a:gd name="connsiteY253" fmla="*/ 558077 h 994961"/>
              <a:gd name="connsiteX254" fmla="*/ 64191 w 994960"/>
              <a:gd name="connsiteY254" fmla="*/ 529576 h 994961"/>
              <a:gd name="connsiteX255" fmla="*/ 48143 w 994960"/>
              <a:gd name="connsiteY255" fmla="*/ 641911 h 994961"/>
              <a:gd name="connsiteX256" fmla="*/ 32096 w 994960"/>
              <a:gd name="connsiteY256" fmla="*/ 625863 h 994961"/>
              <a:gd name="connsiteX257" fmla="*/ 48143 w 994960"/>
              <a:gd name="connsiteY257" fmla="*/ 609815 h 994961"/>
              <a:gd name="connsiteX258" fmla="*/ 361411 w 994960"/>
              <a:gd name="connsiteY258" fmla="*/ 609815 h 994961"/>
              <a:gd name="connsiteX259" fmla="*/ 340437 w 994960"/>
              <a:gd name="connsiteY259" fmla="*/ 641911 h 994961"/>
              <a:gd name="connsiteX260" fmla="*/ 641910 w 994960"/>
              <a:gd name="connsiteY260" fmla="*/ 898675 h 994961"/>
              <a:gd name="connsiteX261" fmla="*/ 720528 w 994960"/>
              <a:gd name="connsiteY261" fmla="*/ 962866 h 994961"/>
              <a:gd name="connsiteX262" fmla="*/ 274433 w 994960"/>
              <a:gd name="connsiteY262" fmla="*/ 962866 h 994961"/>
              <a:gd name="connsiteX263" fmla="*/ 353051 w 994960"/>
              <a:gd name="connsiteY263" fmla="*/ 898675 h 994961"/>
              <a:gd name="connsiteX264" fmla="*/ 497480 w 994960"/>
              <a:gd name="connsiteY264" fmla="*/ 866579 h 994961"/>
              <a:gd name="connsiteX265" fmla="*/ 353051 w 994960"/>
              <a:gd name="connsiteY265" fmla="*/ 722149 h 994961"/>
              <a:gd name="connsiteX266" fmla="*/ 497480 w 994960"/>
              <a:gd name="connsiteY266" fmla="*/ 577720 h 994961"/>
              <a:gd name="connsiteX267" fmla="*/ 641910 w 994960"/>
              <a:gd name="connsiteY267" fmla="*/ 722149 h 994961"/>
              <a:gd name="connsiteX268" fmla="*/ 497480 w 994960"/>
              <a:gd name="connsiteY268" fmla="*/ 866579 h 994961"/>
              <a:gd name="connsiteX269" fmla="*/ 946817 w 994960"/>
              <a:gd name="connsiteY269" fmla="*/ 641911 h 994961"/>
              <a:gd name="connsiteX270" fmla="*/ 654524 w 994960"/>
              <a:gd name="connsiteY270" fmla="*/ 641911 h 994961"/>
              <a:gd name="connsiteX271" fmla="*/ 633549 w 994960"/>
              <a:gd name="connsiteY271" fmla="*/ 609815 h 994961"/>
              <a:gd name="connsiteX272" fmla="*/ 946817 w 994960"/>
              <a:gd name="connsiteY272" fmla="*/ 609815 h 994961"/>
              <a:gd name="connsiteX273" fmla="*/ 962865 w 994960"/>
              <a:gd name="connsiteY273" fmla="*/ 625863 h 994961"/>
              <a:gd name="connsiteX274" fmla="*/ 946817 w 994960"/>
              <a:gd name="connsiteY274" fmla="*/ 641911 h 994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</a:cxnLst>
            <a:rect l="l" t="t" r="r" b="b"/>
            <a:pathLst>
              <a:path w="994960" h="994961">
                <a:moveTo>
                  <a:pt x="946817" y="577720"/>
                </a:moveTo>
                <a:lnTo>
                  <a:pt x="929791" y="577720"/>
                </a:lnTo>
                <a:cubicBezTo>
                  <a:pt x="950155" y="565170"/>
                  <a:pt x="962865" y="549042"/>
                  <a:pt x="962865" y="529576"/>
                </a:cubicBezTo>
                <a:lnTo>
                  <a:pt x="962865" y="80239"/>
                </a:lnTo>
                <a:cubicBezTo>
                  <a:pt x="962865" y="28116"/>
                  <a:pt x="871922" y="0"/>
                  <a:pt x="786340" y="0"/>
                </a:cubicBezTo>
                <a:cubicBezTo>
                  <a:pt x="700757" y="0"/>
                  <a:pt x="609815" y="28116"/>
                  <a:pt x="609815" y="80239"/>
                </a:cubicBezTo>
                <a:lnTo>
                  <a:pt x="609815" y="529576"/>
                </a:lnTo>
                <a:cubicBezTo>
                  <a:pt x="609815" y="549042"/>
                  <a:pt x="622524" y="565170"/>
                  <a:pt x="642889" y="577720"/>
                </a:cubicBezTo>
                <a:lnTo>
                  <a:pt x="598661" y="577720"/>
                </a:lnTo>
                <a:cubicBezTo>
                  <a:pt x="569984" y="557564"/>
                  <a:pt x="535128" y="545624"/>
                  <a:pt x="497480" y="545624"/>
                </a:cubicBezTo>
                <a:cubicBezTo>
                  <a:pt x="459832" y="545624"/>
                  <a:pt x="424993" y="557564"/>
                  <a:pt x="396299" y="577720"/>
                </a:cubicBezTo>
                <a:lnTo>
                  <a:pt x="352072" y="577720"/>
                </a:lnTo>
                <a:cubicBezTo>
                  <a:pt x="372436" y="565170"/>
                  <a:pt x="385146" y="549042"/>
                  <a:pt x="385146" y="529576"/>
                </a:cubicBezTo>
                <a:lnTo>
                  <a:pt x="385146" y="272812"/>
                </a:lnTo>
                <a:cubicBezTo>
                  <a:pt x="385146" y="220689"/>
                  <a:pt x="294203" y="192573"/>
                  <a:pt x="208621" y="192573"/>
                </a:cubicBezTo>
                <a:cubicBezTo>
                  <a:pt x="123038" y="192573"/>
                  <a:pt x="32096" y="220689"/>
                  <a:pt x="32096" y="272812"/>
                </a:cubicBezTo>
                <a:lnTo>
                  <a:pt x="32096" y="529576"/>
                </a:lnTo>
                <a:cubicBezTo>
                  <a:pt x="32096" y="549042"/>
                  <a:pt x="44805" y="565170"/>
                  <a:pt x="65170" y="577720"/>
                </a:cubicBezTo>
                <a:lnTo>
                  <a:pt x="48143" y="577720"/>
                </a:lnTo>
                <a:cubicBezTo>
                  <a:pt x="21600" y="577720"/>
                  <a:pt x="0" y="599320"/>
                  <a:pt x="0" y="625863"/>
                </a:cubicBezTo>
                <a:cubicBezTo>
                  <a:pt x="0" y="652406"/>
                  <a:pt x="21600" y="674006"/>
                  <a:pt x="48143" y="674006"/>
                </a:cubicBezTo>
                <a:lnTo>
                  <a:pt x="327791" y="674006"/>
                </a:lnTo>
                <a:cubicBezTo>
                  <a:pt x="323442" y="689332"/>
                  <a:pt x="320955" y="705444"/>
                  <a:pt x="320955" y="722149"/>
                </a:cubicBezTo>
                <a:cubicBezTo>
                  <a:pt x="320955" y="781847"/>
                  <a:pt x="350820" y="834612"/>
                  <a:pt x="396299" y="866579"/>
                </a:cubicBezTo>
                <a:lnTo>
                  <a:pt x="353051" y="866579"/>
                </a:lnTo>
                <a:cubicBezTo>
                  <a:pt x="291106" y="866579"/>
                  <a:pt x="240716" y="916969"/>
                  <a:pt x="240716" y="978914"/>
                </a:cubicBezTo>
                <a:lnTo>
                  <a:pt x="240716" y="994962"/>
                </a:lnTo>
                <a:lnTo>
                  <a:pt x="754244" y="994962"/>
                </a:lnTo>
                <a:lnTo>
                  <a:pt x="754244" y="978914"/>
                </a:lnTo>
                <a:cubicBezTo>
                  <a:pt x="754244" y="916969"/>
                  <a:pt x="703854" y="866579"/>
                  <a:pt x="641910" y="866579"/>
                </a:cubicBezTo>
                <a:lnTo>
                  <a:pt x="598661" y="866579"/>
                </a:lnTo>
                <a:cubicBezTo>
                  <a:pt x="644141" y="834612"/>
                  <a:pt x="674006" y="781847"/>
                  <a:pt x="674006" y="722149"/>
                </a:cubicBezTo>
                <a:cubicBezTo>
                  <a:pt x="674006" y="705444"/>
                  <a:pt x="671518" y="689332"/>
                  <a:pt x="667169" y="674006"/>
                </a:cubicBezTo>
                <a:lnTo>
                  <a:pt x="946817" y="674006"/>
                </a:lnTo>
                <a:cubicBezTo>
                  <a:pt x="973360" y="674006"/>
                  <a:pt x="994961" y="652406"/>
                  <a:pt x="994961" y="625863"/>
                </a:cubicBezTo>
                <a:cubicBezTo>
                  <a:pt x="994961" y="599320"/>
                  <a:pt x="973360" y="577720"/>
                  <a:pt x="946817" y="577720"/>
                </a:cubicBezTo>
                <a:close/>
                <a:moveTo>
                  <a:pt x="770292" y="160157"/>
                </a:moveTo>
                <a:lnTo>
                  <a:pt x="770292" y="192252"/>
                </a:lnTo>
                <a:cubicBezTo>
                  <a:pt x="745835" y="191257"/>
                  <a:pt x="724315" y="188016"/>
                  <a:pt x="706101" y="183522"/>
                </a:cubicBezTo>
                <a:lnTo>
                  <a:pt x="706101" y="152037"/>
                </a:lnTo>
                <a:cubicBezTo>
                  <a:pt x="726385" y="156514"/>
                  <a:pt x="748307" y="159258"/>
                  <a:pt x="770292" y="160157"/>
                </a:cubicBezTo>
                <a:close/>
                <a:moveTo>
                  <a:pt x="802388" y="577399"/>
                </a:moveTo>
                <a:lnTo>
                  <a:pt x="802388" y="545303"/>
                </a:lnTo>
                <a:cubicBezTo>
                  <a:pt x="824373" y="544404"/>
                  <a:pt x="846294" y="541660"/>
                  <a:pt x="866579" y="537183"/>
                </a:cubicBezTo>
                <a:lnTo>
                  <a:pt x="866579" y="568669"/>
                </a:lnTo>
                <a:cubicBezTo>
                  <a:pt x="848364" y="573162"/>
                  <a:pt x="826844" y="576404"/>
                  <a:pt x="802388" y="577399"/>
                </a:cubicBezTo>
                <a:close/>
                <a:moveTo>
                  <a:pt x="802388" y="513208"/>
                </a:moveTo>
                <a:lnTo>
                  <a:pt x="802388" y="481112"/>
                </a:lnTo>
                <a:cubicBezTo>
                  <a:pt x="824373" y="480213"/>
                  <a:pt x="846294" y="477469"/>
                  <a:pt x="866579" y="472992"/>
                </a:cubicBezTo>
                <a:lnTo>
                  <a:pt x="866579" y="504478"/>
                </a:lnTo>
                <a:cubicBezTo>
                  <a:pt x="848364" y="508971"/>
                  <a:pt x="826844" y="512213"/>
                  <a:pt x="802388" y="513208"/>
                </a:cubicBezTo>
                <a:close/>
                <a:moveTo>
                  <a:pt x="802388" y="449016"/>
                </a:moveTo>
                <a:lnTo>
                  <a:pt x="802388" y="416921"/>
                </a:lnTo>
                <a:cubicBezTo>
                  <a:pt x="824373" y="416022"/>
                  <a:pt x="846294" y="413278"/>
                  <a:pt x="866579" y="408801"/>
                </a:cubicBezTo>
                <a:lnTo>
                  <a:pt x="866579" y="440287"/>
                </a:lnTo>
                <a:cubicBezTo>
                  <a:pt x="848364" y="444780"/>
                  <a:pt x="826844" y="448022"/>
                  <a:pt x="802388" y="449016"/>
                </a:cubicBezTo>
                <a:close/>
                <a:moveTo>
                  <a:pt x="802388" y="384825"/>
                </a:moveTo>
                <a:lnTo>
                  <a:pt x="802388" y="352730"/>
                </a:lnTo>
                <a:cubicBezTo>
                  <a:pt x="824373" y="351831"/>
                  <a:pt x="846294" y="349087"/>
                  <a:pt x="866579" y="344610"/>
                </a:cubicBezTo>
                <a:lnTo>
                  <a:pt x="866579" y="376095"/>
                </a:lnTo>
                <a:cubicBezTo>
                  <a:pt x="848364" y="380589"/>
                  <a:pt x="826844" y="383830"/>
                  <a:pt x="802388" y="384825"/>
                </a:cubicBezTo>
                <a:close/>
                <a:moveTo>
                  <a:pt x="802388" y="320634"/>
                </a:moveTo>
                <a:lnTo>
                  <a:pt x="802388" y="288539"/>
                </a:lnTo>
                <a:cubicBezTo>
                  <a:pt x="824373" y="287640"/>
                  <a:pt x="846294" y="284896"/>
                  <a:pt x="866579" y="280419"/>
                </a:cubicBezTo>
                <a:lnTo>
                  <a:pt x="866579" y="311904"/>
                </a:lnTo>
                <a:cubicBezTo>
                  <a:pt x="848364" y="316398"/>
                  <a:pt x="826844" y="319639"/>
                  <a:pt x="802388" y="320634"/>
                </a:cubicBezTo>
                <a:close/>
                <a:moveTo>
                  <a:pt x="802388" y="256443"/>
                </a:moveTo>
                <a:lnTo>
                  <a:pt x="802388" y="224348"/>
                </a:lnTo>
                <a:cubicBezTo>
                  <a:pt x="824373" y="223449"/>
                  <a:pt x="846294" y="220705"/>
                  <a:pt x="866579" y="216228"/>
                </a:cubicBezTo>
                <a:lnTo>
                  <a:pt x="866579" y="247713"/>
                </a:lnTo>
                <a:cubicBezTo>
                  <a:pt x="848364" y="252207"/>
                  <a:pt x="826844" y="255448"/>
                  <a:pt x="802388" y="256443"/>
                </a:cubicBezTo>
                <a:close/>
                <a:moveTo>
                  <a:pt x="802388" y="192252"/>
                </a:moveTo>
                <a:lnTo>
                  <a:pt x="802388" y="160157"/>
                </a:lnTo>
                <a:cubicBezTo>
                  <a:pt x="824373" y="159258"/>
                  <a:pt x="846294" y="156514"/>
                  <a:pt x="866579" y="152037"/>
                </a:cubicBezTo>
                <a:lnTo>
                  <a:pt x="866579" y="183522"/>
                </a:lnTo>
                <a:cubicBezTo>
                  <a:pt x="848364" y="188016"/>
                  <a:pt x="826844" y="191257"/>
                  <a:pt x="802388" y="192252"/>
                </a:cubicBezTo>
                <a:close/>
                <a:moveTo>
                  <a:pt x="770292" y="224348"/>
                </a:moveTo>
                <a:lnTo>
                  <a:pt x="770292" y="256443"/>
                </a:lnTo>
                <a:cubicBezTo>
                  <a:pt x="745835" y="255448"/>
                  <a:pt x="724315" y="252207"/>
                  <a:pt x="706101" y="247713"/>
                </a:cubicBezTo>
                <a:lnTo>
                  <a:pt x="706101" y="216228"/>
                </a:lnTo>
                <a:cubicBezTo>
                  <a:pt x="726385" y="220705"/>
                  <a:pt x="748307" y="223449"/>
                  <a:pt x="770292" y="224348"/>
                </a:cubicBezTo>
                <a:close/>
                <a:moveTo>
                  <a:pt x="770292" y="288539"/>
                </a:moveTo>
                <a:lnTo>
                  <a:pt x="770292" y="320634"/>
                </a:lnTo>
                <a:cubicBezTo>
                  <a:pt x="745835" y="319639"/>
                  <a:pt x="724315" y="316398"/>
                  <a:pt x="706101" y="311904"/>
                </a:cubicBezTo>
                <a:lnTo>
                  <a:pt x="706101" y="280419"/>
                </a:lnTo>
                <a:cubicBezTo>
                  <a:pt x="726385" y="284896"/>
                  <a:pt x="748307" y="287640"/>
                  <a:pt x="770292" y="288539"/>
                </a:cubicBezTo>
                <a:close/>
                <a:moveTo>
                  <a:pt x="770292" y="352730"/>
                </a:moveTo>
                <a:lnTo>
                  <a:pt x="770292" y="384825"/>
                </a:lnTo>
                <a:cubicBezTo>
                  <a:pt x="745835" y="383830"/>
                  <a:pt x="724315" y="380589"/>
                  <a:pt x="706101" y="376095"/>
                </a:cubicBezTo>
                <a:lnTo>
                  <a:pt x="706101" y="344610"/>
                </a:lnTo>
                <a:cubicBezTo>
                  <a:pt x="726385" y="349087"/>
                  <a:pt x="748307" y="351831"/>
                  <a:pt x="770292" y="352730"/>
                </a:cubicBezTo>
                <a:close/>
                <a:moveTo>
                  <a:pt x="770292" y="416921"/>
                </a:moveTo>
                <a:lnTo>
                  <a:pt x="770292" y="449016"/>
                </a:lnTo>
                <a:cubicBezTo>
                  <a:pt x="745835" y="448022"/>
                  <a:pt x="724315" y="444780"/>
                  <a:pt x="706101" y="440287"/>
                </a:cubicBezTo>
                <a:lnTo>
                  <a:pt x="706101" y="408801"/>
                </a:lnTo>
                <a:cubicBezTo>
                  <a:pt x="726385" y="413278"/>
                  <a:pt x="748307" y="416022"/>
                  <a:pt x="770292" y="416921"/>
                </a:cubicBezTo>
                <a:close/>
                <a:moveTo>
                  <a:pt x="770292" y="481112"/>
                </a:moveTo>
                <a:lnTo>
                  <a:pt x="770292" y="513208"/>
                </a:lnTo>
                <a:cubicBezTo>
                  <a:pt x="745835" y="512213"/>
                  <a:pt x="724315" y="508971"/>
                  <a:pt x="706101" y="504478"/>
                </a:cubicBezTo>
                <a:lnTo>
                  <a:pt x="706101" y="472992"/>
                </a:lnTo>
                <a:cubicBezTo>
                  <a:pt x="726385" y="477469"/>
                  <a:pt x="748307" y="480213"/>
                  <a:pt x="770292" y="481112"/>
                </a:cubicBezTo>
                <a:close/>
                <a:moveTo>
                  <a:pt x="770292" y="545303"/>
                </a:moveTo>
                <a:lnTo>
                  <a:pt x="770292" y="577399"/>
                </a:lnTo>
                <a:cubicBezTo>
                  <a:pt x="745835" y="576404"/>
                  <a:pt x="724315" y="573162"/>
                  <a:pt x="706101" y="568669"/>
                </a:cubicBezTo>
                <a:lnTo>
                  <a:pt x="706101" y="537183"/>
                </a:lnTo>
                <a:cubicBezTo>
                  <a:pt x="726385" y="541660"/>
                  <a:pt x="748307" y="544404"/>
                  <a:pt x="770292" y="545303"/>
                </a:cubicBezTo>
                <a:close/>
                <a:moveTo>
                  <a:pt x="898674" y="558077"/>
                </a:moveTo>
                <a:lnTo>
                  <a:pt x="898674" y="527988"/>
                </a:lnTo>
                <a:cubicBezTo>
                  <a:pt x="910662" y="523687"/>
                  <a:pt x="921558" y="518664"/>
                  <a:pt x="930770" y="512855"/>
                </a:cubicBezTo>
                <a:lnTo>
                  <a:pt x="930770" y="529576"/>
                </a:lnTo>
                <a:cubicBezTo>
                  <a:pt x="930770" y="538419"/>
                  <a:pt x="919279" y="549042"/>
                  <a:pt x="898674" y="558077"/>
                </a:cubicBezTo>
                <a:close/>
                <a:moveTo>
                  <a:pt x="898674" y="493886"/>
                </a:moveTo>
                <a:lnTo>
                  <a:pt x="898674" y="463796"/>
                </a:lnTo>
                <a:cubicBezTo>
                  <a:pt x="910662" y="459496"/>
                  <a:pt x="921558" y="454473"/>
                  <a:pt x="930770" y="448663"/>
                </a:cubicBezTo>
                <a:lnTo>
                  <a:pt x="930770" y="465385"/>
                </a:lnTo>
                <a:cubicBezTo>
                  <a:pt x="930770" y="474228"/>
                  <a:pt x="919279" y="484851"/>
                  <a:pt x="898674" y="493886"/>
                </a:cubicBezTo>
                <a:close/>
                <a:moveTo>
                  <a:pt x="898674" y="429695"/>
                </a:moveTo>
                <a:lnTo>
                  <a:pt x="898674" y="399605"/>
                </a:lnTo>
                <a:cubicBezTo>
                  <a:pt x="910662" y="395305"/>
                  <a:pt x="921558" y="390282"/>
                  <a:pt x="930770" y="384472"/>
                </a:cubicBezTo>
                <a:lnTo>
                  <a:pt x="930770" y="401194"/>
                </a:lnTo>
                <a:cubicBezTo>
                  <a:pt x="930770" y="410036"/>
                  <a:pt x="919279" y="420660"/>
                  <a:pt x="898674" y="429695"/>
                </a:cubicBezTo>
                <a:close/>
                <a:moveTo>
                  <a:pt x="898674" y="365504"/>
                </a:moveTo>
                <a:lnTo>
                  <a:pt x="898674" y="335414"/>
                </a:lnTo>
                <a:cubicBezTo>
                  <a:pt x="910662" y="331114"/>
                  <a:pt x="921558" y="326091"/>
                  <a:pt x="930770" y="320281"/>
                </a:cubicBezTo>
                <a:lnTo>
                  <a:pt x="930770" y="337003"/>
                </a:lnTo>
                <a:cubicBezTo>
                  <a:pt x="930770" y="345845"/>
                  <a:pt x="919279" y="356469"/>
                  <a:pt x="898674" y="365504"/>
                </a:cubicBezTo>
                <a:close/>
                <a:moveTo>
                  <a:pt x="898674" y="301313"/>
                </a:moveTo>
                <a:lnTo>
                  <a:pt x="898674" y="271223"/>
                </a:lnTo>
                <a:cubicBezTo>
                  <a:pt x="910662" y="266922"/>
                  <a:pt x="921558" y="261900"/>
                  <a:pt x="930770" y="256090"/>
                </a:cubicBezTo>
                <a:lnTo>
                  <a:pt x="930770" y="272812"/>
                </a:lnTo>
                <a:cubicBezTo>
                  <a:pt x="930770" y="281654"/>
                  <a:pt x="919279" y="292278"/>
                  <a:pt x="898674" y="301313"/>
                </a:cubicBezTo>
                <a:close/>
                <a:moveTo>
                  <a:pt x="898674" y="237122"/>
                </a:moveTo>
                <a:lnTo>
                  <a:pt x="898674" y="207032"/>
                </a:lnTo>
                <a:cubicBezTo>
                  <a:pt x="910662" y="202731"/>
                  <a:pt x="921558" y="197708"/>
                  <a:pt x="930770" y="191899"/>
                </a:cubicBezTo>
                <a:lnTo>
                  <a:pt x="930770" y="208621"/>
                </a:lnTo>
                <a:cubicBezTo>
                  <a:pt x="930770" y="217463"/>
                  <a:pt x="919279" y="228087"/>
                  <a:pt x="898674" y="237122"/>
                </a:cubicBezTo>
                <a:close/>
                <a:moveTo>
                  <a:pt x="898674" y="172931"/>
                </a:moveTo>
                <a:lnTo>
                  <a:pt x="898674" y="142841"/>
                </a:lnTo>
                <a:cubicBezTo>
                  <a:pt x="910662" y="138540"/>
                  <a:pt x="921558" y="133517"/>
                  <a:pt x="930770" y="127708"/>
                </a:cubicBezTo>
                <a:lnTo>
                  <a:pt x="930770" y="144430"/>
                </a:lnTo>
                <a:cubicBezTo>
                  <a:pt x="930770" y="153272"/>
                  <a:pt x="919279" y="163896"/>
                  <a:pt x="898674" y="172931"/>
                </a:cubicBezTo>
                <a:close/>
                <a:moveTo>
                  <a:pt x="786340" y="32096"/>
                </a:moveTo>
                <a:cubicBezTo>
                  <a:pt x="874506" y="32096"/>
                  <a:pt x="930770" y="60612"/>
                  <a:pt x="930770" y="80239"/>
                </a:cubicBezTo>
                <a:cubicBezTo>
                  <a:pt x="930770" y="99865"/>
                  <a:pt x="874506" y="128382"/>
                  <a:pt x="786340" y="128382"/>
                </a:cubicBezTo>
                <a:cubicBezTo>
                  <a:pt x="698173" y="128382"/>
                  <a:pt x="641910" y="99865"/>
                  <a:pt x="641910" y="80239"/>
                </a:cubicBezTo>
                <a:cubicBezTo>
                  <a:pt x="641910" y="60612"/>
                  <a:pt x="698173" y="32096"/>
                  <a:pt x="786340" y="32096"/>
                </a:cubicBezTo>
                <a:close/>
                <a:moveTo>
                  <a:pt x="641910" y="127708"/>
                </a:moveTo>
                <a:cubicBezTo>
                  <a:pt x="651121" y="133517"/>
                  <a:pt x="662018" y="138540"/>
                  <a:pt x="674006" y="142841"/>
                </a:cubicBezTo>
                <a:lnTo>
                  <a:pt x="674006" y="172931"/>
                </a:lnTo>
                <a:cubicBezTo>
                  <a:pt x="653400" y="163896"/>
                  <a:pt x="641910" y="153272"/>
                  <a:pt x="641910" y="144430"/>
                </a:cubicBezTo>
                <a:close/>
                <a:moveTo>
                  <a:pt x="641910" y="191899"/>
                </a:moveTo>
                <a:cubicBezTo>
                  <a:pt x="651121" y="197708"/>
                  <a:pt x="662018" y="202731"/>
                  <a:pt x="674006" y="207032"/>
                </a:cubicBezTo>
                <a:lnTo>
                  <a:pt x="674006" y="237122"/>
                </a:lnTo>
                <a:cubicBezTo>
                  <a:pt x="653400" y="228087"/>
                  <a:pt x="641910" y="217463"/>
                  <a:pt x="641910" y="208621"/>
                </a:cubicBezTo>
                <a:close/>
                <a:moveTo>
                  <a:pt x="641910" y="256090"/>
                </a:moveTo>
                <a:cubicBezTo>
                  <a:pt x="651121" y="261900"/>
                  <a:pt x="662018" y="266922"/>
                  <a:pt x="674006" y="271223"/>
                </a:cubicBezTo>
                <a:lnTo>
                  <a:pt x="674006" y="301313"/>
                </a:lnTo>
                <a:cubicBezTo>
                  <a:pt x="653400" y="292278"/>
                  <a:pt x="641910" y="281654"/>
                  <a:pt x="641910" y="272812"/>
                </a:cubicBezTo>
                <a:close/>
                <a:moveTo>
                  <a:pt x="641910" y="320281"/>
                </a:moveTo>
                <a:cubicBezTo>
                  <a:pt x="651121" y="326091"/>
                  <a:pt x="662018" y="331114"/>
                  <a:pt x="674006" y="335414"/>
                </a:cubicBezTo>
                <a:lnTo>
                  <a:pt x="674006" y="365504"/>
                </a:lnTo>
                <a:cubicBezTo>
                  <a:pt x="653400" y="356469"/>
                  <a:pt x="641910" y="345845"/>
                  <a:pt x="641910" y="337003"/>
                </a:cubicBezTo>
                <a:close/>
                <a:moveTo>
                  <a:pt x="641910" y="384472"/>
                </a:moveTo>
                <a:cubicBezTo>
                  <a:pt x="651121" y="390282"/>
                  <a:pt x="662018" y="395305"/>
                  <a:pt x="674006" y="399605"/>
                </a:cubicBezTo>
                <a:lnTo>
                  <a:pt x="674006" y="429695"/>
                </a:lnTo>
                <a:cubicBezTo>
                  <a:pt x="653400" y="420660"/>
                  <a:pt x="641910" y="410036"/>
                  <a:pt x="641910" y="401194"/>
                </a:cubicBezTo>
                <a:close/>
                <a:moveTo>
                  <a:pt x="641910" y="448663"/>
                </a:moveTo>
                <a:cubicBezTo>
                  <a:pt x="651121" y="454473"/>
                  <a:pt x="662018" y="459496"/>
                  <a:pt x="674006" y="463796"/>
                </a:cubicBezTo>
                <a:lnTo>
                  <a:pt x="674006" y="493886"/>
                </a:lnTo>
                <a:cubicBezTo>
                  <a:pt x="653400" y="484851"/>
                  <a:pt x="641910" y="474228"/>
                  <a:pt x="641910" y="465385"/>
                </a:cubicBezTo>
                <a:close/>
                <a:moveTo>
                  <a:pt x="641910" y="512855"/>
                </a:moveTo>
                <a:cubicBezTo>
                  <a:pt x="651121" y="518664"/>
                  <a:pt x="662018" y="523687"/>
                  <a:pt x="674006" y="527988"/>
                </a:cubicBezTo>
                <a:lnTo>
                  <a:pt x="674006" y="558077"/>
                </a:lnTo>
                <a:cubicBezTo>
                  <a:pt x="653400" y="549042"/>
                  <a:pt x="641910" y="538419"/>
                  <a:pt x="641910" y="529576"/>
                </a:cubicBezTo>
                <a:close/>
                <a:moveTo>
                  <a:pt x="192573" y="352730"/>
                </a:moveTo>
                <a:lnTo>
                  <a:pt x="192573" y="384825"/>
                </a:lnTo>
                <a:cubicBezTo>
                  <a:pt x="168116" y="383830"/>
                  <a:pt x="146596" y="380589"/>
                  <a:pt x="128382" y="376095"/>
                </a:cubicBezTo>
                <a:lnTo>
                  <a:pt x="128382" y="344610"/>
                </a:lnTo>
                <a:cubicBezTo>
                  <a:pt x="148666" y="349087"/>
                  <a:pt x="170588" y="351831"/>
                  <a:pt x="192573" y="352730"/>
                </a:cubicBezTo>
                <a:close/>
                <a:moveTo>
                  <a:pt x="224669" y="577399"/>
                </a:moveTo>
                <a:lnTo>
                  <a:pt x="224669" y="545303"/>
                </a:lnTo>
                <a:cubicBezTo>
                  <a:pt x="246654" y="544404"/>
                  <a:pt x="268575" y="541660"/>
                  <a:pt x="288860" y="537183"/>
                </a:cubicBezTo>
                <a:lnTo>
                  <a:pt x="288860" y="568669"/>
                </a:lnTo>
                <a:cubicBezTo>
                  <a:pt x="270645" y="573162"/>
                  <a:pt x="249125" y="576404"/>
                  <a:pt x="224669" y="577399"/>
                </a:cubicBezTo>
                <a:close/>
                <a:moveTo>
                  <a:pt x="224669" y="513208"/>
                </a:moveTo>
                <a:lnTo>
                  <a:pt x="224669" y="481112"/>
                </a:lnTo>
                <a:cubicBezTo>
                  <a:pt x="246654" y="480213"/>
                  <a:pt x="268575" y="477469"/>
                  <a:pt x="288860" y="472992"/>
                </a:cubicBezTo>
                <a:lnTo>
                  <a:pt x="288860" y="504478"/>
                </a:lnTo>
                <a:cubicBezTo>
                  <a:pt x="270645" y="508971"/>
                  <a:pt x="249125" y="512213"/>
                  <a:pt x="224669" y="513208"/>
                </a:cubicBezTo>
                <a:close/>
                <a:moveTo>
                  <a:pt x="224669" y="449016"/>
                </a:moveTo>
                <a:lnTo>
                  <a:pt x="224669" y="416921"/>
                </a:lnTo>
                <a:cubicBezTo>
                  <a:pt x="246654" y="416022"/>
                  <a:pt x="268575" y="413278"/>
                  <a:pt x="288860" y="408801"/>
                </a:cubicBezTo>
                <a:lnTo>
                  <a:pt x="288860" y="440287"/>
                </a:lnTo>
                <a:cubicBezTo>
                  <a:pt x="270645" y="444780"/>
                  <a:pt x="249125" y="448022"/>
                  <a:pt x="224669" y="449016"/>
                </a:cubicBezTo>
                <a:close/>
                <a:moveTo>
                  <a:pt x="224669" y="384825"/>
                </a:moveTo>
                <a:lnTo>
                  <a:pt x="224669" y="352730"/>
                </a:lnTo>
                <a:cubicBezTo>
                  <a:pt x="246654" y="351831"/>
                  <a:pt x="268575" y="349087"/>
                  <a:pt x="288860" y="344610"/>
                </a:cubicBezTo>
                <a:lnTo>
                  <a:pt x="288860" y="376095"/>
                </a:lnTo>
                <a:cubicBezTo>
                  <a:pt x="270645" y="380589"/>
                  <a:pt x="249125" y="383830"/>
                  <a:pt x="224669" y="384825"/>
                </a:cubicBezTo>
                <a:close/>
                <a:moveTo>
                  <a:pt x="192573" y="416921"/>
                </a:moveTo>
                <a:lnTo>
                  <a:pt x="192573" y="449016"/>
                </a:lnTo>
                <a:cubicBezTo>
                  <a:pt x="168116" y="448022"/>
                  <a:pt x="146596" y="444780"/>
                  <a:pt x="128382" y="440287"/>
                </a:cubicBezTo>
                <a:lnTo>
                  <a:pt x="128382" y="408801"/>
                </a:lnTo>
                <a:cubicBezTo>
                  <a:pt x="148666" y="413278"/>
                  <a:pt x="170588" y="416022"/>
                  <a:pt x="192573" y="416921"/>
                </a:cubicBezTo>
                <a:close/>
                <a:moveTo>
                  <a:pt x="192573" y="481112"/>
                </a:moveTo>
                <a:lnTo>
                  <a:pt x="192573" y="513208"/>
                </a:lnTo>
                <a:cubicBezTo>
                  <a:pt x="168116" y="512213"/>
                  <a:pt x="146596" y="508971"/>
                  <a:pt x="128382" y="504478"/>
                </a:cubicBezTo>
                <a:lnTo>
                  <a:pt x="128382" y="472992"/>
                </a:lnTo>
                <a:cubicBezTo>
                  <a:pt x="148666" y="477469"/>
                  <a:pt x="170588" y="480213"/>
                  <a:pt x="192573" y="481112"/>
                </a:cubicBezTo>
                <a:close/>
                <a:moveTo>
                  <a:pt x="192573" y="545303"/>
                </a:moveTo>
                <a:lnTo>
                  <a:pt x="192573" y="577399"/>
                </a:lnTo>
                <a:cubicBezTo>
                  <a:pt x="168116" y="576404"/>
                  <a:pt x="146596" y="573162"/>
                  <a:pt x="128382" y="568669"/>
                </a:cubicBezTo>
                <a:lnTo>
                  <a:pt x="128382" y="537183"/>
                </a:lnTo>
                <a:cubicBezTo>
                  <a:pt x="148666" y="541660"/>
                  <a:pt x="170588" y="544404"/>
                  <a:pt x="192573" y="545303"/>
                </a:cubicBezTo>
                <a:close/>
                <a:moveTo>
                  <a:pt x="320955" y="558077"/>
                </a:moveTo>
                <a:lnTo>
                  <a:pt x="320955" y="527988"/>
                </a:lnTo>
                <a:cubicBezTo>
                  <a:pt x="332943" y="523687"/>
                  <a:pt x="343839" y="518664"/>
                  <a:pt x="353051" y="512855"/>
                </a:cubicBezTo>
                <a:lnTo>
                  <a:pt x="353051" y="529576"/>
                </a:lnTo>
                <a:cubicBezTo>
                  <a:pt x="353051" y="538419"/>
                  <a:pt x="341560" y="549042"/>
                  <a:pt x="320955" y="558077"/>
                </a:cubicBezTo>
                <a:close/>
                <a:moveTo>
                  <a:pt x="320955" y="493886"/>
                </a:moveTo>
                <a:lnTo>
                  <a:pt x="320955" y="463796"/>
                </a:lnTo>
                <a:cubicBezTo>
                  <a:pt x="332943" y="459496"/>
                  <a:pt x="343839" y="454473"/>
                  <a:pt x="353051" y="448663"/>
                </a:cubicBezTo>
                <a:lnTo>
                  <a:pt x="353051" y="465385"/>
                </a:lnTo>
                <a:cubicBezTo>
                  <a:pt x="353051" y="474228"/>
                  <a:pt x="341560" y="484851"/>
                  <a:pt x="320955" y="493886"/>
                </a:cubicBezTo>
                <a:close/>
                <a:moveTo>
                  <a:pt x="320955" y="429695"/>
                </a:moveTo>
                <a:lnTo>
                  <a:pt x="320955" y="399605"/>
                </a:lnTo>
                <a:cubicBezTo>
                  <a:pt x="332943" y="395305"/>
                  <a:pt x="343839" y="390282"/>
                  <a:pt x="353051" y="384472"/>
                </a:cubicBezTo>
                <a:lnTo>
                  <a:pt x="353051" y="401194"/>
                </a:lnTo>
                <a:cubicBezTo>
                  <a:pt x="353051" y="410036"/>
                  <a:pt x="341560" y="420660"/>
                  <a:pt x="320955" y="429695"/>
                </a:cubicBezTo>
                <a:close/>
                <a:moveTo>
                  <a:pt x="320955" y="365504"/>
                </a:moveTo>
                <a:lnTo>
                  <a:pt x="320955" y="335414"/>
                </a:lnTo>
                <a:cubicBezTo>
                  <a:pt x="332943" y="331114"/>
                  <a:pt x="343839" y="326091"/>
                  <a:pt x="353051" y="320281"/>
                </a:cubicBezTo>
                <a:lnTo>
                  <a:pt x="353051" y="337003"/>
                </a:lnTo>
                <a:cubicBezTo>
                  <a:pt x="353051" y="345845"/>
                  <a:pt x="341560" y="356469"/>
                  <a:pt x="320955" y="365504"/>
                </a:cubicBezTo>
                <a:close/>
                <a:moveTo>
                  <a:pt x="208621" y="224669"/>
                </a:moveTo>
                <a:cubicBezTo>
                  <a:pt x="296787" y="224669"/>
                  <a:pt x="353051" y="253186"/>
                  <a:pt x="353051" y="272812"/>
                </a:cubicBezTo>
                <a:cubicBezTo>
                  <a:pt x="353051" y="292438"/>
                  <a:pt x="296787" y="320955"/>
                  <a:pt x="208621" y="320955"/>
                </a:cubicBezTo>
                <a:cubicBezTo>
                  <a:pt x="120454" y="320955"/>
                  <a:pt x="64191" y="292438"/>
                  <a:pt x="64191" y="272812"/>
                </a:cubicBezTo>
                <a:cubicBezTo>
                  <a:pt x="64191" y="253186"/>
                  <a:pt x="120454" y="224669"/>
                  <a:pt x="208621" y="224669"/>
                </a:cubicBezTo>
                <a:close/>
                <a:moveTo>
                  <a:pt x="64191" y="320281"/>
                </a:moveTo>
                <a:cubicBezTo>
                  <a:pt x="73402" y="326091"/>
                  <a:pt x="84299" y="331114"/>
                  <a:pt x="96287" y="335414"/>
                </a:cubicBezTo>
                <a:lnTo>
                  <a:pt x="96287" y="365504"/>
                </a:lnTo>
                <a:cubicBezTo>
                  <a:pt x="75681" y="356469"/>
                  <a:pt x="64191" y="345845"/>
                  <a:pt x="64191" y="337003"/>
                </a:cubicBezTo>
                <a:close/>
                <a:moveTo>
                  <a:pt x="64191" y="384472"/>
                </a:moveTo>
                <a:cubicBezTo>
                  <a:pt x="73402" y="390282"/>
                  <a:pt x="84299" y="395305"/>
                  <a:pt x="96287" y="399605"/>
                </a:cubicBezTo>
                <a:lnTo>
                  <a:pt x="96287" y="429695"/>
                </a:lnTo>
                <a:cubicBezTo>
                  <a:pt x="75681" y="420660"/>
                  <a:pt x="64191" y="410036"/>
                  <a:pt x="64191" y="401194"/>
                </a:cubicBezTo>
                <a:close/>
                <a:moveTo>
                  <a:pt x="64191" y="448663"/>
                </a:moveTo>
                <a:cubicBezTo>
                  <a:pt x="73402" y="454473"/>
                  <a:pt x="84299" y="459496"/>
                  <a:pt x="96287" y="463796"/>
                </a:cubicBezTo>
                <a:lnTo>
                  <a:pt x="96287" y="493886"/>
                </a:lnTo>
                <a:cubicBezTo>
                  <a:pt x="75681" y="484851"/>
                  <a:pt x="64191" y="474228"/>
                  <a:pt x="64191" y="465385"/>
                </a:cubicBezTo>
                <a:close/>
                <a:moveTo>
                  <a:pt x="64191" y="512855"/>
                </a:moveTo>
                <a:cubicBezTo>
                  <a:pt x="73402" y="518664"/>
                  <a:pt x="84299" y="523687"/>
                  <a:pt x="96287" y="527988"/>
                </a:cubicBezTo>
                <a:lnTo>
                  <a:pt x="96287" y="558077"/>
                </a:lnTo>
                <a:cubicBezTo>
                  <a:pt x="75681" y="549042"/>
                  <a:pt x="64191" y="538419"/>
                  <a:pt x="64191" y="529576"/>
                </a:cubicBezTo>
                <a:close/>
                <a:moveTo>
                  <a:pt x="48143" y="641911"/>
                </a:moveTo>
                <a:cubicBezTo>
                  <a:pt x="39301" y="641911"/>
                  <a:pt x="32096" y="634705"/>
                  <a:pt x="32096" y="625863"/>
                </a:cubicBezTo>
                <a:cubicBezTo>
                  <a:pt x="32096" y="617021"/>
                  <a:pt x="39301" y="609815"/>
                  <a:pt x="48143" y="609815"/>
                </a:cubicBezTo>
                <a:lnTo>
                  <a:pt x="361411" y="609815"/>
                </a:lnTo>
                <a:cubicBezTo>
                  <a:pt x="353275" y="619652"/>
                  <a:pt x="346310" y="630453"/>
                  <a:pt x="340437" y="641911"/>
                </a:cubicBezTo>
                <a:close/>
                <a:moveTo>
                  <a:pt x="641910" y="898675"/>
                </a:moveTo>
                <a:cubicBezTo>
                  <a:pt x="680665" y="898675"/>
                  <a:pt x="713082" y="926293"/>
                  <a:pt x="720528" y="962866"/>
                </a:cubicBezTo>
                <a:lnTo>
                  <a:pt x="274433" y="962866"/>
                </a:lnTo>
                <a:cubicBezTo>
                  <a:pt x="281879" y="926293"/>
                  <a:pt x="314311" y="898675"/>
                  <a:pt x="353051" y="898675"/>
                </a:cubicBezTo>
                <a:close/>
                <a:moveTo>
                  <a:pt x="497480" y="866579"/>
                </a:moveTo>
                <a:cubicBezTo>
                  <a:pt x="417851" y="866579"/>
                  <a:pt x="353051" y="801779"/>
                  <a:pt x="353051" y="722149"/>
                </a:cubicBezTo>
                <a:cubicBezTo>
                  <a:pt x="353051" y="642520"/>
                  <a:pt x="417851" y="577720"/>
                  <a:pt x="497480" y="577720"/>
                </a:cubicBezTo>
                <a:cubicBezTo>
                  <a:pt x="577109" y="577720"/>
                  <a:pt x="641910" y="642520"/>
                  <a:pt x="641910" y="722149"/>
                </a:cubicBezTo>
                <a:cubicBezTo>
                  <a:pt x="641910" y="801779"/>
                  <a:pt x="577109" y="866579"/>
                  <a:pt x="497480" y="866579"/>
                </a:cubicBezTo>
                <a:close/>
                <a:moveTo>
                  <a:pt x="946817" y="641911"/>
                </a:moveTo>
                <a:lnTo>
                  <a:pt x="654524" y="641911"/>
                </a:lnTo>
                <a:cubicBezTo>
                  <a:pt x="648650" y="630453"/>
                  <a:pt x="641685" y="619652"/>
                  <a:pt x="633549" y="609815"/>
                </a:cubicBezTo>
                <a:lnTo>
                  <a:pt x="946817" y="609815"/>
                </a:lnTo>
                <a:cubicBezTo>
                  <a:pt x="955660" y="609815"/>
                  <a:pt x="962865" y="617021"/>
                  <a:pt x="962865" y="625863"/>
                </a:cubicBezTo>
                <a:cubicBezTo>
                  <a:pt x="962865" y="634705"/>
                  <a:pt x="955660" y="641911"/>
                  <a:pt x="946817" y="641911"/>
                </a:cubicBezTo>
                <a:close/>
              </a:path>
            </a:pathLst>
          </a:custGeom>
          <a:gradFill>
            <a:gsLst>
              <a:gs pos="100000">
                <a:schemeClr val="bg1">
                  <a:alpha val="0"/>
                </a:schemeClr>
              </a:gs>
              <a:gs pos="0">
                <a:srgbClr val="F2F7FC"/>
              </a:gs>
            </a:gsLst>
            <a:lin ang="5400000" scaled="0"/>
          </a:gradFill>
          <a:ln w="15925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53" name="弧形 152">
            <a:extLst>
              <a:ext uri="{FF2B5EF4-FFF2-40B4-BE49-F238E27FC236}">
                <a16:creationId xmlns:a16="http://schemas.microsoft.com/office/drawing/2014/main" id="{65E61540-A259-FC44-AE77-E5A37EF1F38D}"/>
              </a:ext>
            </a:extLst>
          </p:cNvPr>
          <p:cNvSpPr/>
          <p:nvPr/>
        </p:nvSpPr>
        <p:spPr>
          <a:xfrm rot="10800000">
            <a:off x="8890798" y="2531295"/>
            <a:ext cx="1854189" cy="1854186"/>
          </a:xfrm>
          <a:prstGeom prst="arc">
            <a:avLst>
              <a:gd name="adj1" fmla="val 12888505"/>
              <a:gd name="adj2" fmla="val 20439601"/>
            </a:avLst>
          </a:prstGeom>
          <a:noFill/>
          <a:ln w="50800" cap="rnd">
            <a:gradFill flip="none" rotWithShape="1">
              <a:gsLst>
                <a:gs pos="0">
                  <a:srgbClr val="F2F7FC">
                    <a:alpha val="90000"/>
                  </a:srgb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54" name="弧形 153">
            <a:extLst>
              <a:ext uri="{FF2B5EF4-FFF2-40B4-BE49-F238E27FC236}">
                <a16:creationId xmlns:a16="http://schemas.microsoft.com/office/drawing/2014/main" id="{3A95A9C8-2016-1840-BF35-528D8ABE9D6A}"/>
              </a:ext>
            </a:extLst>
          </p:cNvPr>
          <p:cNvSpPr/>
          <p:nvPr/>
        </p:nvSpPr>
        <p:spPr>
          <a:xfrm>
            <a:off x="8890799" y="2531295"/>
            <a:ext cx="1854189" cy="1854186"/>
          </a:xfrm>
          <a:prstGeom prst="arc">
            <a:avLst>
              <a:gd name="adj1" fmla="val 12888505"/>
              <a:gd name="adj2" fmla="val 20439601"/>
            </a:avLst>
          </a:prstGeom>
          <a:noFill/>
          <a:ln w="50800" cap="rnd">
            <a:gradFill flip="none" rotWithShape="1">
              <a:gsLst>
                <a:gs pos="0">
                  <a:srgbClr val="F2F7FC">
                    <a:alpha val="90000"/>
                  </a:srgbClr>
                </a:gs>
                <a:gs pos="99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55" name="椭圆 154">
            <a:extLst>
              <a:ext uri="{FF2B5EF4-FFF2-40B4-BE49-F238E27FC236}">
                <a16:creationId xmlns:a16="http://schemas.microsoft.com/office/drawing/2014/main" id="{61068DA3-3D95-0E48-89E6-0AEA9E02F7FA}"/>
              </a:ext>
            </a:extLst>
          </p:cNvPr>
          <p:cNvSpPr/>
          <p:nvPr/>
        </p:nvSpPr>
        <p:spPr>
          <a:xfrm>
            <a:off x="9235303" y="2875800"/>
            <a:ext cx="1165177" cy="1165175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56" name="弧形 155">
            <a:extLst>
              <a:ext uri="{FF2B5EF4-FFF2-40B4-BE49-F238E27FC236}">
                <a16:creationId xmlns:a16="http://schemas.microsoft.com/office/drawing/2014/main" id="{BA9A15E6-63C2-3842-B4CE-F709310572EB}"/>
              </a:ext>
            </a:extLst>
          </p:cNvPr>
          <p:cNvSpPr/>
          <p:nvPr/>
        </p:nvSpPr>
        <p:spPr>
          <a:xfrm rot="16200000">
            <a:off x="9122345" y="2762840"/>
            <a:ext cx="1391093" cy="1391095"/>
          </a:xfrm>
          <a:prstGeom prst="arc">
            <a:avLst>
              <a:gd name="adj1" fmla="val 16050563"/>
              <a:gd name="adj2" fmla="val 5589177"/>
            </a:avLst>
          </a:prstGeom>
          <a:noFill/>
          <a:ln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4193" tIns="12097" rIns="24193" bIns="12097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57" name="弧形 156">
            <a:extLst>
              <a:ext uri="{FF2B5EF4-FFF2-40B4-BE49-F238E27FC236}">
                <a16:creationId xmlns:a16="http://schemas.microsoft.com/office/drawing/2014/main" id="{B196AEA6-C49E-7046-852E-0D2CBC89BA15}"/>
              </a:ext>
            </a:extLst>
          </p:cNvPr>
          <p:cNvSpPr/>
          <p:nvPr/>
        </p:nvSpPr>
        <p:spPr>
          <a:xfrm>
            <a:off x="8988908" y="2629405"/>
            <a:ext cx="1657968" cy="1657965"/>
          </a:xfrm>
          <a:prstGeom prst="arc">
            <a:avLst>
              <a:gd name="adj1" fmla="val 19700047"/>
              <a:gd name="adj2" fmla="val 15080167"/>
            </a:avLst>
          </a:prstGeom>
          <a:noFill/>
          <a:ln w="635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4193" tIns="12097" rIns="24193" bIns="12097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59" name="任意多边形: 形状 158">
            <a:extLst>
              <a:ext uri="{FF2B5EF4-FFF2-40B4-BE49-F238E27FC236}">
                <a16:creationId xmlns:a16="http://schemas.microsoft.com/office/drawing/2014/main" id="{24714A32-CEBC-7E47-82DE-5287B53D053E}"/>
              </a:ext>
            </a:extLst>
          </p:cNvPr>
          <p:cNvSpPr/>
          <p:nvPr/>
        </p:nvSpPr>
        <p:spPr>
          <a:xfrm>
            <a:off x="9784191" y="3541745"/>
            <a:ext cx="67404" cy="157276"/>
          </a:xfrm>
          <a:custGeom>
            <a:avLst/>
            <a:gdLst>
              <a:gd name="connsiteX0" fmla="*/ 48143 w 96286"/>
              <a:gd name="connsiteY0" fmla="*/ 64191 h 224668"/>
              <a:gd name="connsiteX1" fmla="*/ 64191 w 96286"/>
              <a:gd name="connsiteY1" fmla="*/ 80239 h 224668"/>
              <a:gd name="connsiteX2" fmla="*/ 96287 w 96286"/>
              <a:gd name="connsiteY2" fmla="*/ 80239 h 224668"/>
              <a:gd name="connsiteX3" fmla="*/ 64191 w 96286"/>
              <a:gd name="connsiteY3" fmla="*/ 35048 h 224668"/>
              <a:gd name="connsiteX4" fmla="*/ 64191 w 96286"/>
              <a:gd name="connsiteY4" fmla="*/ 0 h 224668"/>
              <a:gd name="connsiteX5" fmla="*/ 32096 w 96286"/>
              <a:gd name="connsiteY5" fmla="*/ 0 h 224668"/>
              <a:gd name="connsiteX6" fmla="*/ 32096 w 96286"/>
              <a:gd name="connsiteY6" fmla="*/ 32096 h 224668"/>
              <a:gd name="connsiteX7" fmla="*/ 0 w 96286"/>
              <a:gd name="connsiteY7" fmla="*/ 32096 h 224668"/>
              <a:gd name="connsiteX8" fmla="*/ 0 w 96286"/>
              <a:gd name="connsiteY8" fmla="*/ 80239 h 224668"/>
              <a:gd name="connsiteX9" fmla="*/ 48143 w 96286"/>
              <a:gd name="connsiteY9" fmla="*/ 128382 h 224668"/>
              <a:gd name="connsiteX10" fmla="*/ 64191 w 96286"/>
              <a:gd name="connsiteY10" fmla="*/ 144430 h 224668"/>
              <a:gd name="connsiteX11" fmla="*/ 64191 w 96286"/>
              <a:gd name="connsiteY11" fmla="*/ 160478 h 224668"/>
              <a:gd name="connsiteX12" fmla="*/ 48143 w 96286"/>
              <a:gd name="connsiteY12" fmla="*/ 160478 h 224668"/>
              <a:gd name="connsiteX13" fmla="*/ 32096 w 96286"/>
              <a:gd name="connsiteY13" fmla="*/ 144430 h 224668"/>
              <a:gd name="connsiteX14" fmla="*/ 0 w 96286"/>
              <a:gd name="connsiteY14" fmla="*/ 144430 h 224668"/>
              <a:gd name="connsiteX15" fmla="*/ 32096 w 96286"/>
              <a:gd name="connsiteY15" fmla="*/ 189620 h 224668"/>
              <a:gd name="connsiteX16" fmla="*/ 32096 w 96286"/>
              <a:gd name="connsiteY16" fmla="*/ 224669 h 224668"/>
              <a:gd name="connsiteX17" fmla="*/ 64191 w 96286"/>
              <a:gd name="connsiteY17" fmla="*/ 224669 h 224668"/>
              <a:gd name="connsiteX18" fmla="*/ 64191 w 96286"/>
              <a:gd name="connsiteY18" fmla="*/ 192573 h 224668"/>
              <a:gd name="connsiteX19" fmla="*/ 96287 w 96286"/>
              <a:gd name="connsiteY19" fmla="*/ 192573 h 224668"/>
              <a:gd name="connsiteX20" fmla="*/ 96287 w 96286"/>
              <a:gd name="connsiteY20" fmla="*/ 144430 h 224668"/>
              <a:gd name="connsiteX21" fmla="*/ 48143 w 96286"/>
              <a:gd name="connsiteY21" fmla="*/ 96287 h 224668"/>
              <a:gd name="connsiteX22" fmla="*/ 32096 w 96286"/>
              <a:gd name="connsiteY22" fmla="*/ 80239 h 224668"/>
              <a:gd name="connsiteX23" fmla="*/ 32096 w 96286"/>
              <a:gd name="connsiteY23" fmla="*/ 64191 h 224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96286" h="224668">
                <a:moveTo>
                  <a:pt x="48143" y="64191"/>
                </a:moveTo>
                <a:cubicBezTo>
                  <a:pt x="56986" y="64191"/>
                  <a:pt x="64191" y="71397"/>
                  <a:pt x="64191" y="80239"/>
                </a:cubicBezTo>
                <a:lnTo>
                  <a:pt x="96287" y="80239"/>
                </a:lnTo>
                <a:cubicBezTo>
                  <a:pt x="96287" y="59345"/>
                  <a:pt x="82822" y="41692"/>
                  <a:pt x="64191" y="35048"/>
                </a:cubicBezTo>
                <a:lnTo>
                  <a:pt x="64191" y="0"/>
                </a:lnTo>
                <a:lnTo>
                  <a:pt x="32096" y="0"/>
                </a:lnTo>
                <a:lnTo>
                  <a:pt x="32096" y="32096"/>
                </a:lnTo>
                <a:lnTo>
                  <a:pt x="0" y="32096"/>
                </a:lnTo>
                <a:lnTo>
                  <a:pt x="0" y="80239"/>
                </a:lnTo>
                <a:cubicBezTo>
                  <a:pt x="0" y="106782"/>
                  <a:pt x="21600" y="128382"/>
                  <a:pt x="48143" y="128382"/>
                </a:cubicBezTo>
                <a:cubicBezTo>
                  <a:pt x="56986" y="128382"/>
                  <a:pt x="64191" y="135588"/>
                  <a:pt x="64191" y="144430"/>
                </a:cubicBezTo>
                <a:lnTo>
                  <a:pt x="64191" y="160478"/>
                </a:lnTo>
                <a:lnTo>
                  <a:pt x="48143" y="160478"/>
                </a:lnTo>
                <a:cubicBezTo>
                  <a:pt x="39301" y="160478"/>
                  <a:pt x="32096" y="153272"/>
                  <a:pt x="32096" y="144430"/>
                </a:cubicBezTo>
                <a:lnTo>
                  <a:pt x="0" y="144430"/>
                </a:lnTo>
                <a:cubicBezTo>
                  <a:pt x="0" y="165324"/>
                  <a:pt x="13464" y="182977"/>
                  <a:pt x="32096" y="189620"/>
                </a:cubicBezTo>
                <a:lnTo>
                  <a:pt x="32096" y="224669"/>
                </a:lnTo>
                <a:lnTo>
                  <a:pt x="64191" y="224669"/>
                </a:lnTo>
                <a:lnTo>
                  <a:pt x="64191" y="192573"/>
                </a:lnTo>
                <a:lnTo>
                  <a:pt x="96287" y="192573"/>
                </a:lnTo>
                <a:lnTo>
                  <a:pt x="96287" y="144430"/>
                </a:lnTo>
                <a:cubicBezTo>
                  <a:pt x="96287" y="117887"/>
                  <a:pt x="74686" y="96287"/>
                  <a:pt x="48143" y="96287"/>
                </a:cubicBezTo>
                <a:cubicBezTo>
                  <a:pt x="39301" y="96287"/>
                  <a:pt x="32096" y="89081"/>
                  <a:pt x="32096" y="80239"/>
                </a:cubicBezTo>
                <a:lnTo>
                  <a:pt x="32096" y="64191"/>
                </a:lnTo>
                <a:close/>
              </a:path>
            </a:pathLst>
          </a:custGeom>
          <a:gradFill>
            <a:gsLst>
              <a:gs pos="100000">
                <a:schemeClr val="bg1">
                  <a:alpha val="0"/>
                </a:schemeClr>
              </a:gs>
              <a:gs pos="0">
                <a:srgbClr val="F2F7FC"/>
              </a:gs>
            </a:gsLst>
            <a:lin ang="5400000" scaled="0"/>
          </a:gradFill>
          <a:ln w="15925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60" name="任意多边形: 形状 159">
            <a:extLst>
              <a:ext uri="{FF2B5EF4-FFF2-40B4-BE49-F238E27FC236}">
                <a16:creationId xmlns:a16="http://schemas.microsoft.com/office/drawing/2014/main" id="{597A83FC-7EAF-0946-8272-014AB748C388}"/>
              </a:ext>
            </a:extLst>
          </p:cNvPr>
          <p:cNvSpPr/>
          <p:nvPr/>
        </p:nvSpPr>
        <p:spPr>
          <a:xfrm>
            <a:off x="9739255" y="3609149"/>
            <a:ext cx="22468" cy="22468"/>
          </a:xfrm>
          <a:custGeom>
            <a:avLst/>
            <a:gdLst>
              <a:gd name="connsiteX0" fmla="*/ 32096 w 32095"/>
              <a:gd name="connsiteY0" fmla="*/ 16048 h 32095"/>
              <a:gd name="connsiteX1" fmla="*/ 16048 w 32095"/>
              <a:gd name="connsiteY1" fmla="*/ 32096 h 32095"/>
              <a:gd name="connsiteX2" fmla="*/ 0 w 32095"/>
              <a:gd name="connsiteY2" fmla="*/ 16048 h 32095"/>
              <a:gd name="connsiteX3" fmla="*/ 16048 w 32095"/>
              <a:gd name="connsiteY3" fmla="*/ 0 h 32095"/>
              <a:gd name="connsiteX4" fmla="*/ 32096 w 32095"/>
              <a:gd name="connsiteY4" fmla="*/ 16048 h 32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095" h="32095">
                <a:moveTo>
                  <a:pt x="32096" y="16048"/>
                </a:moveTo>
                <a:cubicBezTo>
                  <a:pt x="32096" y="24911"/>
                  <a:pt x="24911" y="32096"/>
                  <a:pt x="16048" y="32096"/>
                </a:cubicBezTo>
                <a:cubicBezTo>
                  <a:pt x="7185" y="32096"/>
                  <a:pt x="0" y="24911"/>
                  <a:pt x="0" y="16048"/>
                </a:cubicBezTo>
                <a:cubicBezTo>
                  <a:pt x="0" y="7185"/>
                  <a:pt x="7185" y="0"/>
                  <a:pt x="16048" y="0"/>
                </a:cubicBezTo>
                <a:cubicBezTo>
                  <a:pt x="24911" y="0"/>
                  <a:pt x="32096" y="7185"/>
                  <a:pt x="32096" y="16048"/>
                </a:cubicBezTo>
                <a:close/>
              </a:path>
            </a:pathLst>
          </a:custGeom>
          <a:gradFill>
            <a:gsLst>
              <a:gs pos="100000">
                <a:schemeClr val="bg1">
                  <a:alpha val="0"/>
                </a:schemeClr>
              </a:gs>
              <a:gs pos="0">
                <a:srgbClr val="F2F7FC"/>
              </a:gs>
            </a:gsLst>
            <a:lin ang="5400000" scaled="0"/>
          </a:gradFill>
          <a:ln w="15925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61" name="任意多边形: 形状 160">
            <a:extLst>
              <a:ext uri="{FF2B5EF4-FFF2-40B4-BE49-F238E27FC236}">
                <a16:creationId xmlns:a16="http://schemas.microsoft.com/office/drawing/2014/main" id="{46E8B838-2DA1-E14A-A068-1B15CC2F20FA}"/>
              </a:ext>
            </a:extLst>
          </p:cNvPr>
          <p:cNvSpPr/>
          <p:nvPr/>
        </p:nvSpPr>
        <p:spPr>
          <a:xfrm>
            <a:off x="9874064" y="3609149"/>
            <a:ext cx="22468" cy="22468"/>
          </a:xfrm>
          <a:custGeom>
            <a:avLst/>
            <a:gdLst>
              <a:gd name="connsiteX0" fmla="*/ 32096 w 32095"/>
              <a:gd name="connsiteY0" fmla="*/ 16048 h 32095"/>
              <a:gd name="connsiteX1" fmla="*/ 16048 w 32095"/>
              <a:gd name="connsiteY1" fmla="*/ 32096 h 32095"/>
              <a:gd name="connsiteX2" fmla="*/ 0 w 32095"/>
              <a:gd name="connsiteY2" fmla="*/ 16048 h 32095"/>
              <a:gd name="connsiteX3" fmla="*/ 16048 w 32095"/>
              <a:gd name="connsiteY3" fmla="*/ 0 h 32095"/>
              <a:gd name="connsiteX4" fmla="*/ 32096 w 32095"/>
              <a:gd name="connsiteY4" fmla="*/ 16048 h 32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095" h="32095">
                <a:moveTo>
                  <a:pt x="32096" y="16048"/>
                </a:moveTo>
                <a:cubicBezTo>
                  <a:pt x="32096" y="24911"/>
                  <a:pt x="24911" y="32096"/>
                  <a:pt x="16048" y="32096"/>
                </a:cubicBezTo>
                <a:cubicBezTo>
                  <a:pt x="7185" y="32096"/>
                  <a:pt x="0" y="24911"/>
                  <a:pt x="0" y="16048"/>
                </a:cubicBezTo>
                <a:cubicBezTo>
                  <a:pt x="0" y="7185"/>
                  <a:pt x="7185" y="0"/>
                  <a:pt x="16048" y="0"/>
                </a:cubicBezTo>
                <a:cubicBezTo>
                  <a:pt x="24911" y="0"/>
                  <a:pt x="32096" y="7185"/>
                  <a:pt x="32096" y="16048"/>
                </a:cubicBezTo>
                <a:close/>
              </a:path>
            </a:pathLst>
          </a:custGeom>
          <a:gradFill>
            <a:gsLst>
              <a:gs pos="100000">
                <a:schemeClr val="bg1">
                  <a:alpha val="0"/>
                </a:schemeClr>
              </a:gs>
              <a:gs pos="0">
                <a:srgbClr val="F2F7FC"/>
              </a:gs>
            </a:gsLst>
            <a:lin ang="5400000" scaled="0"/>
          </a:gradFill>
          <a:ln w="15925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62" name="任意多边形: 形状 161">
            <a:extLst>
              <a:ext uri="{FF2B5EF4-FFF2-40B4-BE49-F238E27FC236}">
                <a16:creationId xmlns:a16="http://schemas.microsoft.com/office/drawing/2014/main" id="{7456B6FD-C159-DE40-BF95-54AF70349C18}"/>
              </a:ext>
            </a:extLst>
          </p:cNvPr>
          <p:cNvSpPr/>
          <p:nvPr/>
        </p:nvSpPr>
        <p:spPr>
          <a:xfrm>
            <a:off x="9469638" y="3114851"/>
            <a:ext cx="696512" cy="696512"/>
          </a:xfrm>
          <a:custGeom>
            <a:avLst/>
            <a:gdLst>
              <a:gd name="connsiteX0" fmla="*/ 946817 w 994960"/>
              <a:gd name="connsiteY0" fmla="*/ 577720 h 994961"/>
              <a:gd name="connsiteX1" fmla="*/ 929791 w 994960"/>
              <a:gd name="connsiteY1" fmla="*/ 577720 h 994961"/>
              <a:gd name="connsiteX2" fmla="*/ 962865 w 994960"/>
              <a:gd name="connsiteY2" fmla="*/ 529576 h 994961"/>
              <a:gd name="connsiteX3" fmla="*/ 962865 w 994960"/>
              <a:gd name="connsiteY3" fmla="*/ 80239 h 994961"/>
              <a:gd name="connsiteX4" fmla="*/ 786340 w 994960"/>
              <a:gd name="connsiteY4" fmla="*/ 0 h 994961"/>
              <a:gd name="connsiteX5" fmla="*/ 609815 w 994960"/>
              <a:gd name="connsiteY5" fmla="*/ 80239 h 994961"/>
              <a:gd name="connsiteX6" fmla="*/ 609815 w 994960"/>
              <a:gd name="connsiteY6" fmla="*/ 529576 h 994961"/>
              <a:gd name="connsiteX7" fmla="*/ 642889 w 994960"/>
              <a:gd name="connsiteY7" fmla="*/ 577720 h 994961"/>
              <a:gd name="connsiteX8" fmla="*/ 598661 w 994960"/>
              <a:gd name="connsiteY8" fmla="*/ 577720 h 994961"/>
              <a:gd name="connsiteX9" fmla="*/ 497480 w 994960"/>
              <a:gd name="connsiteY9" fmla="*/ 545624 h 994961"/>
              <a:gd name="connsiteX10" fmla="*/ 396299 w 994960"/>
              <a:gd name="connsiteY10" fmla="*/ 577720 h 994961"/>
              <a:gd name="connsiteX11" fmla="*/ 352072 w 994960"/>
              <a:gd name="connsiteY11" fmla="*/ 577720 h 994961"/>
              <a:gd name="connsiteX12" fmla="*/ 385146 w 994960"/>
              <a:gd name="connsiteY12" fmla="*/ 529576 h 994961"/>
              <a:gd name="connsiteX13" fmla="*/ 385146 w 994960"/>
              <a:gd name="connsiteY13" fmla="*/ 272812 h 994961"/>
              <a:gd name="connsiteX14" fmla="*/ 208621 w 994960"/>
              <a:gd name="connsiteY14" fmla="*/ 192573 h 994961"/>
              <a:gd name="connsiteX15" fmla="*/ 32096 w 994960"/>
              <a:gd name="connsiteY15" fmla="*/ 272812 h 994961"/>
              <a:gd name="connsiteX16" fmla="*/ 32096 w 994960"/>
              <a:gd name="connsiteY16" fmla="*/ 529576 h 994961"/>
              <a:gd name="connsiteX17" fmla="*/ 65170 w 994960"/>
              <a:gd name="connsiteY17" fmla="*/ 577720 h 994961"/>
              <a:gd name="connsiteX18" fmla="*/ 48143 w 994960"/>
              <a:gd name="connsiteY18" fmla="*/ 577720 h 994961"/>
              <a:gd name="connsiteX19" fmla="*/ 0 w 994960"/>
              <a:gd name="connsiteY19" fmla="*/ 625863 h 994961"/>
              <a:gd name="connsiteX20" fmla="*/ 48143 w 994960"/>
              <a:gd name="connsiteY20" fmla="*/ 674006 h 994961"/>
              <a:gd name="connsiteX21" fmla="*/ 327791 w 994960"/>
              <a:gd name="connsiteY21" fmla="*/ 674006 h 994961"/>
              <a:gd name="connsiteX22" fmla="*/ 320955 w 994960"/>
              <a:gd name="connsiteY22" fmla="*/ 722149 h 994961"/>
              <a:gd name="connsiteX23" fmla="*/ 396299 w 994960"/>
              <a:gd name="connsiteY23" fmla="*/ 866579 h 994961"/>
              <a:gd name="connsiteX24" fmla="*/ 353051 w 994960"/>
              <a:gd name="connsiteY24" fmla="*/ 866579 h 994961"/>
              <a:gd name="connsiteX25" fmla="*/ 240716 w 994960"/>
              <a:gd name="connsiteY25" fmla="*/ 978914 h 994961"/>
              <a:gd name="connsiteX26" fmla="*/ 240716 w 994960"/>
              <a:gd name="connsiteY26" fmla="*/ 994962 h 994961"/>
              <a:gd name="connsiteX27" fmla="*/ 754244 w 994960"/>
              <a:gd name="connsiteY27" fmla="*/ 994962 h 994961"/>
              <a:gd name="connsiteX28" fmla="*/ 754244 w 994960"/>
              <a:gd name="connsiteY28" fmla="*/ 978914 h 994961"/>
              <a:gd name="connsiteX29" fmla="*/ 641910 w 994960"/>
              <a:gd name="connsiteY29" fmla="*/ 866579 h 994961"/>
              <a:gd name="connsiteX30" fmla="*/ 598661 w 994960"/>
              <a:gd name="connsiteY30" fmla="*/ 866579 h 994961"/>
              <a:gd name="connsiteX31" fmla="*/ 674006 w 994960"/>
              <a:gd name="connsiteY31" fmla="*/ 722149 h 994961"/>
              <a:gd name="connsiteX32" fmla="*/ 667169 w 994960"/>
              <a:gd name="connsiteY32" fmla="*/ 674006 h 994961"/>
              <a:gd name="connsiteX33" fmla="*/ 946817 w 994960"/>
              <a:gd name="connsiteY33" fmla="*/ 674006 h 994961"/>
              <a:gd name="connsiteX34" fmla="*/ 994961 w 994960"/>
              <a:gd name="connsiteY34" fmla="*/ 625863 h 994961"/>
              <a:gd name="connsiteX35" fmla="*/ 946817 w 994960"/>
              <a:gd name="connsiteY35" fmla="*/ 577720 h 994961"/>
              <a:gd name="connsiteX36" fmla="*/ 770292 w 994960"/>
              <a:gd name="connsiteY36" fmla="*/ 160157 h 994961"/>
              <a:gd name="connsiteX37" fmla="*/ 770292 w 994960"/>
              <a:gd name="connsiteY37" fmla="*/ 192252 h 994961"/>
              <a:gd name="connsiteX38" fmla="*/ 706101 w 994960"/>
              <a:gd name="connsiteY38" fmla="*/ 183522 h 994961"/>
              <a:gd name="connsiteX39" fmla="*/ 706101 w 994960"/>
              <a:gd name="connsiteY39" fmla="*/ 152037 h 994961"/>
              <a:gd name="connsiteX40" fmla="*/ 770292 w 994960"/>
              <a:gd name="connsiteY40" fmla="*/ 160157 h 994961"/>
              <a:gd name="connsiteX41" fmla="*/ 802388 w 994960"/>
              <a:gd name="connsiteY41" fmla="*/ 577399 h 994961"/>
              <a:gd name="connsiteX42" fmla="*/ 802388 w 994960"/>
              <a:gd name="connsiteY42" fmla="*/ 545303 h 994961"/>
              <a:gd name="connsiteX43" fmla="*/ 866579 w 994960"/>
              <a:gd name="connsiteY43" fmla="*/ 537183 h 994961"/>
              <a:gd name="connsiteX44" fmla="*/ 866579 w 994960"/>
              <a:gd name="connsiteY44" fmla="*/ 568669 h 994961"/>
              <a:gd name="connsiteX45" fmla="*/ 802388 w 994960"/>
              <a:gd name="connsiteY45" fmla="*/ 577399 h 994961"/>
              <a:gd name="connsiteX46" fmla="*/ 802388 w 994960"/>
              <a:gd name="connsiteY46" fmla="*/ 513208 h 994961"/>
              <a:gd name="connsiteX47" fmla="*/ 802388 w 994960"/>
              <a:gd name="connsiteY47" fmla="*/ 481112 h 994961"/>
              <a:gd name="connsiteX48" fmla="*/ 866579 w 994960"/>
              <a:gd name="connsiteY48" fmla="*/ 472992 h 994961"/>
              <a:gd name="connsiteX49" fmla="*/ 866579 w 994960"/>
              <a:gd name="connsiteY49" fmla="*/ 504478 h 994961"/>
              <a:gd name="connsiteX50" fmla="*/ 802388 w 994960"/>
              <a:gd name="connsiteY50" fmla="*/ 513208 h 994961"/>
              <a:gd name="connsiteX51" fmla="*/ 802388 w 994960"/>
              <a:gd name="connsiteY51" fmla="*/ 449016 h 994961"/>
              <a:gd name="connsiteX52" fmla="*/ 802388 w 994960"/>
              <a:gd name="connsiteY52" fmla="*/ 416921 h 994961"/>
              <a:gd name="connsiteX53" fmla="*/ 866579 w 994960"/>
              <a:gd name="connsiteY53" fmla="*/ 408801 h 994961"/>
              <a:gd name="connsiteX54" fmla="*/ 866579 w 994960"/>
              <a:gd name="connsiteY54" fmla="*/ 440287 h 994961"/>
              <a:gd name="connsiteX55" fmla="*/ 802388 w 994960"/>
              <a:gd name="connsiteY55" fmla="*/ 449016 h 994961"/>
              <a:gd name="connsiteX56" fmla="*/ 802388 w 994960"/>
              <a:gd name="connsiteY56" fmla="*/ 384825 h 994961"/>
              <a:gd name="connsiteX57" fmla="*/ 802388 w 994960"/>
              <a:gd name="connsiteY57" fmla="*/ 352730 h 994961"/>
              <a:gd name="connsiteX58" fmla="*/ 866579 w 994960"/>
              <a:gd name="connsiteY58" fmla="*/ 344610 h 994961"/>
              <a:gd name="connsiteX59" fmla="*/ 866579 w 994960"/>
              <a:gd name="connsiteY59" fmla="*/ 376095 h 994961"/>
              <a:gd name="connsiteX60" fmla="*/ 802388 w 994960"/>
              <a:gd name="connsiteY60" fmla="*/ 384825 h 994961"/>
              <a:gd name="connsiteX61" fmla="*/ 802388 w 994960"/>
              <a:gd name="connsiteY61" fmla="*/ 320634 h 994961"/>
              <a:gd name="connsiteX62" fmla="*/ 802388 w 994960"/>
              <a:gd name="connsiteY62" fmla="*/ 288539 h 994961"/>
              <a:gd name="connsiteX63" fmla="*/ 866579 w 994960"/>
              <a:gd name="connsiteY63" fmla="*/ 280419 h 994961"/>
              <a:gd name="connsiteX64" fmla="*/ 866579 w 994960"/>
              <a:gd name="connsiteY64" fmla="*/ 311904 h 994961"/>
              <a:gd name="connsiteX65" fmla="*/ 802388 w 994960"/>
              <a:gd name="connsiteY65" fmla="*/ 320634 h 994961"/>
              <a:gd name="connsiteX66" fmla="*/ 802388 w 994960"/>
              <a:gd name="connsiteY66" fmla="*/ 256443 h 994961"/>
              <a:gd name="connsiteX67" fmla="*/ 802388 w 994960"/>
              <a:gd name="connsiteY67" fmla="*/ 224348 h 994961"/>
              <a:gd name="connsiteX68" fmla="*/ 866579 w 994960"/>
              <a:gd name="connsiteY68" fmla="*/ 216228 h 994961"/>
              <a:gd name="connsiteX69" fmla="*/ 866579 w 994960"/>
              <a:gd name="connsiteY69" fmla="*/ 247713 h 994961"/>
              <a:gd name="connsiteX70" fmla="*/ 802388 w 994960"/>
              <a:gd name="connsiteY70" fmla="*/ 256443 h 994961"/>
              <a:gd name="connsiteX71" fmla="*/ 802388 w 994960"/>
              <a:gd name="connsiteY71" fmla="*/ 192252 h 994961"/>
              <a:gd name="connsiteX72" fmla="*/ 802388 w 994960"/>
              <a:gd name="connsiteY72" fmla="*/ 160157 h 994961"/>
              <a:gd name="connsiteX73" fmla="*/ 866579 w 994960"/>
              <a:gd name="connsiteY73" fmla="*/ 152037 h 994961"/>
              <a:gd name="connsiteX74" fmla="*/ 866579 w 994960"/>
              <a:gd name="connsiteY74" fmla="*/ 183522 h 994961"/>
              <a:gd name="connsiteX75" fmla="*/ 802388 w 994960"/>
              <a:gd name="connsiteY75" fmla="*/ 192252 h 994961"/>
              <a:gd name="connsiteX76" fmla="*/ 770292 w 994960"/>
              <a:gd name="connsiteY76" fmla="*/ 224348 h 994961"/>
              <a:gd name="connsiteX77" fmla="*/ 770292 w 994960"/>
              <a:gd name="connsiteY77" fmla="*/ 256443 h 994961"/>
              <a:gd name="connsiteX78" fmla="*/ 706101 w 994960"/>
              <a:gd name="connsiteY78" fmla="*/ 247713 h 994961"/>
              <a:gd name="connsiteX79" fmla="*/ 706101 w 994960"/>
              <a:gd name="connsiteY79" fmla="*/ 216228 h 994961"/>
              <a:gd name="connsiteX80" fmla="*/ 770292 w 994960"/>
              <a:gd name="connsiteY80" fmla="*/ 224348 h 994961"/>
              <a:gd name="connsiteX81" fmla="*/ 770292 w 994960"/>
              <a:gd name="connsiteY81" fmla="*/ 288539 h 994961"/>
              <a:gd name="connsiteX82" fmla="*/ 770292 w 994960"/>
              <a:gd name="connsiteY82" fmla="*/ 320634 h 994961"/>
              <a:gd name="connsiteX83" fmla="*/ 706101 w 994960"/>
              <a:gd name="connsiteY83" fmla="*/ 311904 h 994961"/>
              <a:gd name="connsiteX84" fmla="*/ 706101 w 994960"/>
              <a:gd name="connsiteY84" fmla="*/ 280419 h 994961"/>
              <a:gd name="connsiteX85" fmla="*/ 770292 w 994960"/>
              <a:gd name="connsiteY85" fmla="*/ 288539 h 994961"/>
              <a:gd name="connsiteX86" fmla="*/ 770292 w 994960"/>
              <a:gd name="connsiteY86" fmla="*/ 352730 h 994961"/>
              <a:gd name="connsiteX87" fmla="*/ 770292 w 994960"/>
              <a:gd name="connsiteY87" fmla="*/ 384825 h 994961"/>
              <a:gd name="connsiteX88" fmla="*/ 706101 w 994960"/>
              <a:gd name="connsiteY88" fmla="*/ 376095 h 994961"/>
              <a:gd name="connsiteX89" fmla="*/ 706101 w 994960"/>
              <a:gd name="connsiteY89" fmla="*/ 344610 h 994961"/>
              <a:gd name="connsiteX90" fmla="*/ 770292 w 994960"/>
              <a:gd name="connsiteY90" fmla="*/ 352730 h 994961"/>
              <a:gd name="connsiteX91" fmla="*/ 770292 w 994960"/>
              <a:gd name="connsiteY91" fmla="*/ 416921 h 994961"/>
              <a:gd name="connsiteX92" fmla="*/ 770292 w 994960"/>
              <a:gd name="connsiteY92" fmla="*/ 449016 h 994961"/>
              <a:gd name="connsiteX93" fmla="*/ 706101 w 994960"/>
              <a:gd name="connsiteY93" fmla="*/ 440287 h 994961"/>
              <a:gd name="connsiteX94" fmla="*/ 706101 w 994960"/>
              <a:gd name="connsiteY94" fmla="*/ 408801 h 994961"/>
              <a:gd name="connsiteX95" fmla="*/ 770292 w 994960"/>
              <a:gd name="connsiteY95" fmla="*/ 416921 h 994961"/>
              <a:gd name="connsiteX96" fmla="*/ 770292 w 994960"/>
              <a:gd name="connsiteY96" fmla="*/ 481112 h 994961"/>
              <a:gd name="connsiteX97" fmla="*/ 770292 w 994960"/>
              <a:gd name="connsiteY97" fmla="*/ 513208 h 994961"/>
              <a:gd name="connsiteX98" fmla="*/ 706101 w 994960"/>
              <a:gd name="connsiteY98" fmla="*/ 504478 h 994961"/>
              <a:gd name="connsiteX99" fmla="*/ 706101 w 994960"/>
              <a:gd name="connsiteY99" fmla="*/ 472992 h 994961"/>
              <a:gd name="connsiteX100" fmla="*/ 770292 w 994960"/>
              <a:gd name="connsiteY100" fmla="*/ 481112 h 994961"/>
              <a:gd name="connsiteX101" fmla="*/ 770292 w 994960"/>
              <a:gd name="connsiteY101" fmla="*/ 545303 h 994961"/>
              <a:gd name="connsiteX102" fmla="*/ 770292 w 994960"/>
              <a:gd name="connsiteY102" fmla="*/ 577399 h 994961"/>
              <a:gd name="connsiteX103" fmla="*/ 706101 w 994960"/>
              <a:gd name="connsiteY103" fmla="*/ 568669 h 994961"/>
              <a:gd name="connsiteX104" fmla="*/ 706101 w 994960"/>
              <a:gd name="connsiteY104" fmla="*/ 537183 h 994961"/>
              <a:gd name="connsiteX105" fmla="*/ 770292 w 994960"/>
              <a:gd name="connsiteY105" fmla="*/ 545303 h 994961"/>
              <a:gd name="connsiteX106" fmla="*/ 898674 w 994960"/>
              <a:gd name="connsiteY106" fmla="*/ 558077 h 994961"/>
              <a:gd name="connsiteX107" fmla="*/ 898674 w 994960"/>
              <a:gd name="connsiteY107" fmla="*/ 527988 h 994961"/>
              <a:gd name="connsiteX108" fmla="*/ 930770 w 994960"/>
              <a:gd name="connsiteY108" fmla="*/ 512855 h 994961"/>
              <a:gd name="connsiteX109" fmla="*/ 930770 w 994960"/>
              <a:gd name="connsiteY109" fmla="*/ 529576 h 994961"/>
              <a:gd name="connsiteX110" fmla="*/ 898674 w 994960"/>
              <a:gd name="connsiteY110" fmla="*/ 558077 h 994961"/>
              <a:gd name="connsiteX111" fmla="*/ 898674 w 994960"/>
              <a:gd name="connsiteY111" fmla="*/ 493886 h 994961"/>
              <a:gd name="connsiteX112" fmla="*/ 898674 w 994960"/>
              <a:gd name="connsiteY112" fmla="*/ 463796 h 994961"/>
              <a:gd name="connsiteX113" fmla="*/ 930770 w 994960"/>
              <a:gd name="connsiteY113" fmla="*/ 448663 h 994961"/>
              <a:gd name="connsiteX114" fmla="*/ 930770 w 994960"/>
              <a:gd name="connsiteY114" fmla="*/ 465385 h 994961"/>
              <a:gd name="connsiteX115" fmla="*/ 898674 w 994960"/>
              <a:gd name="connsiteY115" fmla="*/ 493886 h 994961"/>
              <a:gd name="connsiteX116" fmla="*/ 898674 w 994960"/>
              <a:gd name="connsiteY116" fmla="*/ 429695 h 994961"/>
              <a:gd name="connsiteX117" fmla="*/ 898674 w 994960"/>
              <a:gd name="connsiteY117" fmla="*/ 399605 h 994961"/>
              <a:gd name="connsiteX118" fmla="*/ 930770 w 994960"/>
              <a:gd name="connsiteY118" fmla="*/ 384472 h 994961"/>
              <a:gd name="connsiteX119" fmla="*/ 930770 w 994960"/>
              <a:gd name="connsiteY119" fmla="*/ 401194 h 994961"/>
              <a:gd name="connsiteX120" fmla="*/ 898674 w 994960"/>
              <a:gd name="connsiteY120" fmla="*/ 429695 h 994961"/>
              <a:gd name="connsiteX121" fmla="*/ 898674 w 994960"/>
              <a:gd name="connsiteY121" fmla="*/ 365504 h 994961"/>
              <a:gd name="connsiteX122" fmla="*/ 898674 w 994960"/>
              <a:gd name="connsiteY122" fmla="*/ 335414 h 994961"/>
              <a:gd name="connsiteX123" fmla="*/ 930770 w 994960"/>
              <a:gd name="connsiteY123" fmla="*/ 320281 h 994961"/>
              <a:gd name="connsiteX124" fmla="*/ 930770 w 994960"/>
              <a:gd name="connsiteY124" fmla="*/ 337003 h 994961"/>
              <a:gd name="connsiteX125" fmla="*/ 898674 w 994960"/>
              <a:gd name="connsiteY125" fmla="*/ 365504 h 994961"/>
              <a:gd name="connsiteX126" fmla="*/ 898674 w 994960"/>
              <a:gd name="connsiteY126" fmla="*/ 301313 h 994961"/>
              <a:gd name="connsiteX127" fmla="*/ 898674 w 994960"/>
              <a:gd name="connsiteY127" fmla="*/ 271223 h 994961"/>
              <a:gd name="connsiteX128" fmla="*/ 930770 w 994960"/>
              <a:gd name="connsiteY128" fmla="*/ 256090 h 994961"/>
              <a:gd name="connsiteX129" fmla="*/ 930770 w 994960"/>
              <a:gd name="connsiteY129" fmla="*/ 272812 h 994961"/>
              <a:gd name="connsiteX130" fmla="*/ 898674 w 994960"/>
              <a:gd name="connsiteY130" fmla="*/ 301313 h 994961"/>
              <a:gd name="connsiteX131" fmla="*/ 898674 w 994960"/>
              <a:gd name="connsiteY131" fmla="*/ 237122 h 994961"/>
              <a:gd name="connsiteX132" fmla="*/ 898674 w 994960"/>
              <a:gd name="connsiteY132" fmla="*/ 207032 h 994961"/>
              <a:gd name="connsiteX133" fmla="*/ 930770 w 994960"/>
              <a:gd name="connsiteY133" fmla="*/ 191899 h 994961"/>
              <a:gd name="connsiteX134" fmla="*/ 930770 w 994960"/>
              <a:gd name="connsiteY134" fmla="*/ 208621 h 994961"/>
              <a:gd name="connsiteX135" fmla="*/ 898674 w 994960"/>
              <a:gd name="connsiteY135" fmla="*/ 237122 h 994961"/>
              <a:gd name="connsiteX136" fmla="*/ 898674 w 994960"/>
              <a:gd name="connsiteY136" fmla="*/ 172931 h 994961"/>
              <a:gd name="connsiteX137" fmla="*/ 898674 w 994960"/>
              <a:gd name="connsiteY137" fmla="*/ 142841 h 994961"/>
              <a:gd name="connsiteX138" fmla="*/ 930770 w 994960"/>
              <a:gd name="connsiteY138" fmla="*/ 127708 h 994961"/>
              <a:gd name="connsiteX139" fmla="*/ 930770 w 994960"/>
              <a:gd name="connsiteY139" fmla="*/ 144430 h 994961"/>
              <a:gd name="connsiteX140" fmla="*/ 898674 w 994960"/>
              <a:gd name="connsiteY140" fmla="*/ 172931 h 994961"/>
              <a:gd name="connsiteX141" fmla="*/ 786340 w 994960"/>
              <a:gd name="connsiteY141" fmla="*/ 32096 h 994961"/>
              <a:gd name="connsiteX142" fmla="*/ 930770 w 994960"/>
              <a:gd name="connsiteY142" fmla="*/ 80239 h 994961"/>
              <a:gd name="connsiteX143" fmla="*/ 786340 w 994960"/>
              <a:gd name="connsiteY143" fmla="*/ 128382 h 994961"/>
              <a:gd name="connsiteX144" fmla="*/ 641910 w 994960"/>
              <a:gd name="connsiteY144" fmla="*/ 80239 h 994961"/>
              <a:gd name="connsiteX145" fmla="*/ 786340 w 994960"/>
              <a:gd name="connsiteY145" fmla="*/ 32096 h 994961"/>
              <a:gd name="connsiteX146" fmla="*/ 641910 w 994960"/>
              <a:gd name="connsiteY146" fmla="*/ 127708 h 994961"/>
              <a:gd name="connsiteX147" fmla="*/ 674006 w 994960"/>
              <a:gd name="connsiteY147" fmla="*/ 142841 h 994961"/>
              <a:gd name="connsiteX148" fmla="*/ 674006 w 994960"/>
              <a:gd name="connsiteY148" fmla="*/ 172931 h 994961"/>
              <a:gd name="connsiteX149" fmla="*/ 641910 w 994960"/>
              <a:gd name="connsiteY149" fmla="*/ 144430 h 994961"/>
              <a:gd name="connsiteX150" fmla="*/ 641910 w 994960"/>
              <a:gd name="connsiteY150" fmla="*/ 191899 h 994961"/>
              <a:gd name="connsiteX151" fmla="*/ 674006 w 994960"/>
              <a:gd name="connsiteY151" fmla="*/ 207032 h 994961"/>
              <a:gd name="connsiteX152" fmla="*/ 674006 w 994960"/>
              <a:gd name="connsiteY152" fmla="*/ 237122 h 994961"/>
              <a:gd name="connsiteX153" fmla="*/ 641910 w 994960"/>
              <a:gd name="connsiteY153" fmla="*/ 208621 h 994961"/>
              <a:gd name="connsiteX154" fmla="*/ 641910 w 994960"/>
              <a:gd name="connsiteY154" fmla="*/ 256090 h 994961"/>
              <a:gd name="connsiteX155" fmla="*/ 674006 w 994960"/>
              <a:gd name="connsiteY155" fmla="*/ 271223 h 994961"/>
              <a:gd name="connsiteX156" fmla="*/ 674006 w 994960"/>
              <a:gd name="connsiteY156" fmla="*/ 301313 h 994961"/>
              <a:gd name="connsiteX157" fmla="*/ 641910 w 994960"/>
              <a:gd name="connsiteY157" fmla="*/ 272812 h 994961"/>
              <a:gd name="connsiteX158" fmla="*/ 641910 w 994960"/>
              <a:gd name="connsiteY158" fmla="*/ 320281 h 994961"/>
              <a:gd name="connsiteX159" fmla="*/ 674006 w 994960"/>
              <a:gd name="connsiteY159" fmla="*/ 335414 h 994961"/>
              <a:gd name="connsiteX160" fmla="*/ 674006 w 994960"/>
              <a:gd name="connsiteY160" fmla="*/ 365504 h 994961"/>
              <a:gd name="connsiteX161" fmla="*/ 641910 w 994960"/>
              <a:gd name="connsiteY161" fmla="*/ 337003 h 994961"/>
              <a:gd name="connsiteX162" fmla="*/ 641910 w 994960"/>
              <a:gd name="connsiteY162" fmla="*/ 384472 h 994961"/>
              <a:gd name="connsiteX163" fmla="*/ 674006 w 994960"/>
              <a:gd name="connsiteY163" fmla="*/ 399605 h 994961"/>
              <a:gd name="connsiteX164" fmla="*/ 674006 w 994960"/>
              <a:gd name="connsiteY164" fmla="*/ 429695 h 994961"/>
              <a:gd name="connsiteX165" fmla="*/ 641910 w 994960"/>
              <a:gd name="connsiteY165" fmla="*/ 401194 h 994961"/>
              <a:gd name="connsiteX166" fmla="*/ 641910 w 994960"/>
              <a:gd name="connsiteY166" fmla="*/ 448663 h 994961"/>
              <a:gd name="connsiteX167" fmla="*/ 674006 w 994960"/>
              <a:gd name="connsiteY167" fmla="*/ 463796 h 994961"/>
              <a:gd name="connsiteX168" fmla="*/ 674006 w 994960"/>
              <a:gd name="connsiteY168" fmla="*/ 493886 h 994961"/>
              <a:gd name="connsiteX169" fmla="*/ 641910 w 994960"/>
              <a:gd name="connsiteY169" fmla="*/ 465385 h 994961"/>
              <a:gd name="connsiteX170" fmla="*/ 641910 w 994960"/>
              <a:gd name="connsiteY170" fmla="*/ 512855 h 994961"/>
              <a:gd name="connsiteX171" fmla="*/ 674006 w 994960"/>
              <a:gd name="connsiteY171" fmla="*/ 527988 h 994961"/>
              <a:gd name="connsiteX172" fmla="*/ 674006 w 994960"/>
              <a:gd name="connsiteY172" fmla="*/ 558077 h 994961"/>
              <a:gd name="connsiteX173" fmla="*/ 641910 w 994960"/>
              <a:gd name="connsiteY173" fmla="*/ 529576 h 994961"/>
              <a:gd name="connsiteX174" fmla="*/ 192573 w 994960"/>
              <a:gd name="connsiteY174" fmla="*/ 352730 h 994961"/>
              <a:gd name="connsiteX175" fmla="*/ 192573 w 994960"/>
              <a:gd name="connsiteY175" fmla="*/ 384825 h 994961"/>
              <a:gd name="connsiteX176" fmla="*/ 128382 w 994960"/>
              <a:gd name="connsiteY176" fmla="*/ 376095 h 994961"/>
              <a:gd name="connsiteX177" fmla="*/ 128382 w 994960"/>
              <a:gd name="connsiteY177" fmla="*/ 344610 h 994961"/>
              <a:gd name="connsiteX178" fmla="*/ 192573 w 994960"/>
              <a:gd name="connsiteY178" fmla="*/ 352730 h 994961"/>
              <a:gd name="connsiteX179" fmla="*/ 224669 w 994960"/>
              <a:gd name="connsiteY179" fmla="*/ 577399 h 994961"/>
              <a:gd name="connsiteX180" fmla="*/ 224669 w 994960"/>
              <a:gd name="connsiteY180" fmla="*/ 545303 h 994961"/>
              <a:gd name="connsiteX181" fmla="*/ 288860 w 994960"/>
              <a:gd name="connsiteY181" fmla="*/ 537183 h 994961"/>
              <a:gd name="connsiteX182" fmla="*/ 288860 w 994960"/>
              <a:gd name="connsiteY182" fmla="*/ 568669 h 994961"/>
              <a:gd name="connsiteX183" fmla="*/ 224669 w 994960"/>
              <a:gd name="connsiteY183" fmla="*/ 577399 h 994961"/>
              <a:gd name="connsiteX184" fmla="*/ 224669 w 994960"/>
              <a:gd name="connsiteY184" fmla="*/ 513208 h 994961"/>
              <a:gd name="connsiteX185" fmla="*/ 224669 w 994960"/>
              <a:gd name="connsiteY185" fmla="*/ 481112 h 994961"/>
              <a:gd name="connsiteX186" fmla="*/ 288860 w 994960"/>
              <a:gd name="connsiteY186" fmla="*/ 472992 h 994961"/>
              <a:gd name="connsiteX187" fmla="*/ 288860 w 994960"/>
              <a:gd name="connsiteY187" fmla="*/ 504478 h 994961"/>
              <a:gd name="connsiteX188" fmla="*/ 224669 w 994960"/>
              <a:gd name="connsiteY188" fmla="*/ 513208 h 994961"/>
              <a:gd name="connsiteX189" fmla="*/ 224669 w 994960"/>
              <a:gd name="connsiteY189" fmla="*/ 449016 h 994961"/>
              <a:gd name="connsiteX190" fmla="*/ 224669 w 994960"/>
              <a:gd name="connsiteY190" fmla="*/ 416921 h 994961"/>
              <a:gd name="connsiteX191" fmla="*/ 288860 w 994960"/>
              <a:gd name="connsiteY191" fmla="*/ 408801 h 994961"/>
              <a:gd name="connsiteX192" fmla="*/ 288860 w 994960"/>
              <a:gd name="connsiteY192" fmla="*/ 440287 h 994961"/>
              <a:gd name="connsiteX193" fmla="*/ 224669 w 994960"/>
              <a:gd name="connsiteY193" fmla="*/ 449016 h 994961"/>
              <a:gd name="connsiteX194" fmla="*/ 224669 w 994960"/>
              <a:gd name="connsiteY194" fmla="*/ 384825 h 994961"/>
              <a:gd name="connsiteX195" fmla="*/ 224669 w 994960"/>
              <a:gd name="connsiteY195" fmla="*/ 352730 h 994961"/>
              <a:gd name="connsiteX196" fmla="*/ 288860 w 994960"/>
              <a:gd name="connsiteY196" fmla="*/ 344610 h 994961"/>
              <a:gd name="connsiteX197" fmla="*/ 288860 w 994960"/>
              <a:gd name="connsiteY197" fmla="*/ 376095 h 994961"/>
              <a:gd name="connsiteX198" fmla="*/ 224669 w 994960"/>
              <a:gd name="connsiteY198" fmla="*/ 384825 h 994961"/>
              <a:gd name="connsiteX199" fmla="*/ 192573 w 994960"/>
              <a:gd name="connsiteY199" fmla="*/ 416921 h 994961"/>
              <a:gd name="connsiteX200" fmla="*/ 192573 w 994960"/>
              <a:gd name="connsiteY200" fmla="*/ 449016 h 994961"/>
              <a:gd name="connsiteX201" fmla="*/ 128382 w 994960"/>
              <a:gd name="connsiteY201" fmla="*/ 440287 h 994961"/>
              <a:gd name="connsiteX202" fmla="*/ 128382 w 994960"/>
              <a:gd name="connsiteY202" fmla="*/ 408801 h 994961"/>
              <a:gd name="connsiteX203" fmla="*/ 192573 w 994960"/>
              <a:gd name="connsiteY203" fmla="*/ 416921 h 994961"/>
              <a:gd name="connsiteX204" fmla="*/ 192573 w 994960"/>
              <a:gd name="connsiteY204" fmla="*/ 481112 h 994961"/>
              <a:gd name="connsiteX205" fmla="*/ 192573 w 994960"/>
              <a:gd name="connsiteY205" fmla="*/ 513208 h 994961"/>
              <a:gd name="connsiteX206" fmla="*/ 128382 w 994960"/>
              <a:gd name="connsiteY206" fmla="*/ 504478 h 994961"/>
              <a:gd name="connsiteX207" fmla="*/ 128382 w 994960"/>
              <a:gd name="connsiteY207" fmla="*/ 472992 h 994961"/>
              <a:gd name="connsiteX208" fmla="*/ 192573 w 994960"/>
              <a:gd name="connsiteY208" fmla="*/ 481112 h 994961"/>
              <a:gd name="connsiteX209" fmla="*/ 192573 w 994960"/>
              <a:gd name="connsiteY209" fmla="*/ 545303 h 994961"/>
              <a:gd name="connsiteX210" fmla="*/ 192573 w 994960"/>
              <a:gd name="connsiteY210" fmla="*/ 577399 h 994961"/>
              <a:gd name="connsiteX211" fmla="*/ 128382 w 994960"/>
              <a:gd name="connsiteY211" fmla="*/ 568669 h 994961"/>
              <a:gd name="connsiteX212" fmla="*/ 128382 w 994960"/>
              <a:gd name="connsiteY212" fmla="*/ 537183 h 994961"/>
              <a:gd name="connsiteX213" fmla="*/ 192573 w 994960"/>
              <a:gd name="connsiteY213" fmla="*/ 545303 h 994961"/>
              <a:gd name="connsiteX214" fmla="*/ 320955 w 994960"/>
              <a:gd name="connsiteY214" fmla="*/ 558077 h 994961"/>
              <a:gd name="connsiteX215" fmla="*/ 320955 w 994960"/>
              <a:gd name="connsiteY215" fmla="*/ 527988 h 994961"/>
              <a:gd name="connsiteX216" fmla="*/ 353051 w 994960"/>
              <a:gd name="connsiteY216" fmla="*/ 512855 h 994961"/>
              <a:gd name="connsiteX217" fmla="*/ 353051 w 994960"/>
              <a:gd name="connsiteY217" fmla="*/ 529576 h 994961"/>
              <a:gd name="connsiteX218" fmla="*/ 320955 w 994960"/>
              <a:gd name="connsiteY218" fmla="*/ 558077 h 994961"/>
              <a:gd name="connsiteX219" fmla="*/ 320955 w 994960"/>
              <a:gd name="connsiteY219" fmla="*/ 493886 h 994961"/>
              <a:gd name="connsiteX220" fmla="*/ 320955 w 994960"/>
              <a:gd name="connsiteY220" fmla="*/ 463796 h 994961"/>
              <a:gd name="connsiteX221" fmla="*/ 353051 w 994960"/>
              <a:gd name="connsiteY221" fmla="*/ 448663 h 994961"/>
              <a:gd name="connsiteX222" fmla="*/ 353051 w 994960"/>
              <a:gd name="connsiteY222" fmla="*/ 465385 h 994961"/>
              <a:gd name="connsiteX223" fmla="*/ 320955 w 994960"/>
              <a:gd name="connsiteY223" fmla="*/ 493886 h 994961"/>
              <a:gd name="connsiteX224" fmla="*/ 320955 w 994960"/>
              <a:gd name="connsiteY224" fmla="*/ 429695 h 994961"/>
              <a:gd name="connsiteX225" fmla="*/ 320955 w 994960"/>
              <a:gd name="connsiteY225" fmla="*/ 399605 h 994961"/>
              <a:gd name="connsiteX226" fmla="*/ 353051 w 994960"/>
              <a:gd name="connsiteY226" fmla="*/ 384472 h 994961"/>
              <a:gd name="connsiteX227" fmla="*/ 353051 w 994960"/>
              <a:gd name="connsiteY227" fmla="*/ 401194 h 994961"/>
              <a:gd name="connsiteX228" fmla="*/ 320955 w 994960"/>
              <a:gd name="connsiteY228" fmla="*/ 429695 h 994961"/>
              <a:gd name="connsiteX229" fmla="*/ 320955 w 994960"/>
              <a:gd name="connsiteY229" fmla="*/ 365504 h 994961"/>
              <a:gd name="connsiteX230" fmla="*/ 320955 w 994960"/>
              <a:gd name="connsiteY230" fmla="*/ 335414 h 994961"/>
              <a:gd name="connsiteX231" fmla="*/ 353051 w 994960"/>
              <a:gd name="connsiteY231" fmla="*/ 320281 h 994961"/>
              <a:gd name="connsiteX232" fmla="*/ 353051 w 994960"/>
              <a:gd name="connsiteY232" fmla="*/ 337003 h 994961"/>
              <a:gd name="connsiteX233" fmla="*/ 320955 w 994960"/>
              <a:gd name="connsiteY233" fmla="*/ 365504 h 994961"/>
              <a:gd name="connsiteX234" fmla="*/ 208621 w 994960"/>
              <a:gd name="connsiteY234" fmla="*/ 224669 h 994961"/>
              <a:gd name="connsiteX235" fmla="*/ 353051 w 994960"/>
              <a:gd name="connsiteY235" fmla="*/ 272812 h 994961"/>
              <a:gd name="connsiteX236" fmla="*/ 208621 w 994960"/>
              <a:gd name="connsiteY236" fmla="*/ 320955 h 994961"/>
              <a:gd name="connsiteX237" fmla="*/ 64191 w 994960"/>
              <a:gd name="connsiteY237" fmla="*/ 272812 h 994961"/>
              <a:gd name="connsiteX238" fmla="*/ 208621 w 994960"/>
              <a:gd name="connsiteY238" fmla="*/ 224669 h 994961"/>
              <a:gd name="connsiteX239" fmla="*/ 64191 w 994960"/>
              <a:gd name="connsiteY239" fmla="*/ 320281 h 994961"/>
              <a:gd name="connsiteX240" fmla="*/ 96287 w 994960"/>
              <a:gd name="connsiteY240" fmla="*/ 335414 h 994961"/>
              <a:gd name="connsiteX241" fmla="*/ 96287 w 994960"/>
              <a:gd name="connsiteY241" fmla="*/ 365504 h 994961"/>
              <a:gd name="connsiteX242" fmla="*/ 64191 w 994960"/>
              <a:gd name="connsiteY242" fmla="*/ 337003 h 994961"/>
              <a:gd name="connsiteX243" fmla="*/ 64191 w 994960"/>
              <a:gd name="connsiteY243" fmla="*/ 384472 h 994961"/>
              <a:gd name="connsiteX244" fmla="*/ 96287 w 994960"/>
              <a:gd name="connsiteY244" fmla="*/ 399605 h 994961"/>
              <a:gd name="connsiteX245" fmla="*/ 96287 w 994960"/>
              <a:gd name="connsiteY245" fmla="*/ 429695 h 994961"/>
              <a:gd name="connsiteX246" fmla="*/ 64191 w 994960"/>
              <a:gd name="connsiteY246" fmla="*/ 401194 h 994961"/>
              <a:gd name="connsiteX247" fmla="*/ 64191 w 994960"/>
              <a:gd name="connsiteY247" fmla="*/ 448663 h 994961"/>
              <a:gd name="connsiteX248" fmla="*/ 96287 w 994960"/>
              <a:gd name="connsiteY248" fmla="*/ 463796 h 994961"/>
              <a:gd name="connsiteX249" fmla="*/ 96287 w 994960"/>
              <a:gd name="connsiteY249" fmla="*/ 493886 h 994961"/>
              <a:gd name="connsiteX250" fmla="*/ 64191 w 994960"/>
              <a:gd name="connsiteY250" fmla="*/ 465385 h 994961"/>
              <a:gd name="connsiteX251" fmla="*/ 64191 w 994960"/>
              <a:gd name="connsiteY251" fmla="*/ 512855 h 994961"/>
              <a:gd name="connsiteX252" fmla="*/ 96287 w 994960"/>
              <a:gd name="connsiteY252" fmla="*/ 527988 h 994961"/>
              <a:gd name="connsiteX253" fmla="*/ 96287 w 994960"/>
              <a:gd name="connsiteY253" fmla="*/ 558077 h 994961"/>
              <a:gd name="connsiteX254" fmla="*/ 64191 w 994960"/>
              <a:gd name="connsiteY254" fmla="*/ 529576 h 994961"/>
              <a:gd name="connsiteX255" fmla="*/ 48143 w 994960"/>
              <a:gd name="connsiteY255" fmla="*/ 641911 h 994961"/>
              <a:gd name="connsiteX256" fmla="*/ 32096 w 994960"/>
              <a:gd name="connsiteY256" fmla="*/ 625863 h 994961"/>
              <a:gd name="connsiteX257" fmla="*/ 48143 w 994960"/>
              <a:gd name="connsiteY257" fmla="*/ 609815 h 994961"/>
              <a:gd name="connsiteX258" fmla="*/ 361411 w 994960"/>
              <a:gd name="connsiteY258" fmla="*/ 609815 h 994961"/>
              <a:gd name="connsiteX259" fmla="*/ 340437 w 994960"/>
              <a:gd name="connsiteY259" fmla="*/ 641911 h 994961"/>
              <a:gd name="connsiteX260" fmla="*/ 641910 w 994960"/>
              <a:gd name="connsiteY260" fmla="*/ 898675 h 994961"/>
              <a:gd name="connsiteX261" fmla="*/ 720528 w 994960"/>
              <a:gd name="connsiteY261" fmla="*/ 962866 h 994961"/>
              <a:gd name="connsiteX262" fmla="*/ 274433 w 994960"/>
              <a:gd name="connsiteY262" fmla="*/ 962866 h 994961"/>
              <a:gd name="connsiteX263" fmla="*/ 353051 w 994960"/>
              <a:gd name="connsiteY263" fmla="*/ 898675 h 994961"/>
              <a:gd name="connsiteX264" fmla="*/ 497480 w 994960"/>
              <a:gd name="connsiteY264" fmla="*/ 866579 h 994961"/>
              <a:gd name="connsiteX265" fmla="*/ 353051 w 994960"/>
              <a:gd name="connsiteY265" fmla="*/ 722149 h 994961"/>
              <a:gd name="connsiteX266" fmla="*/ 497480 w 994960"/>
              <a:gd name="connsiteY266" fmla="*/ 577720 h 994961"/>
              <a:gd name="connsiteX267" fmla="*/ 641910 w 994960"/>
              <a:gd name="connsiteY267" fmla="*/ 722149 h 994961"/>
              <a:gd name="connsiteX268" fmla="*/ 497480 w 994960"/>
              <a:gd name="connsiteY268" fmla="*/ 866579 h 994961"/>
              <a:gd name="connsiteX269" fmla="*/ 946817 w 994960"/>
              <a:gd name="connsiteY269" fmla="*/ 641911 h 994961"/>
              <a:gd name="connsiteX270" fmla="*/ 654524 w 994960"/>
              <a:gd name="connsiteY270" fmla="*/ 641911 h 994961"/>
              <a:gd name="connsiteX271" fmla="*/ 633549 w 994960"/>
              <a:gd name="connsiteY271" fmla="*/ 609815 h 994961"/>
              <a:gd name="connsiteX272" fmla="*/ 946817 w 994960"/>
              <a:gd name="connsiteY272" fmla="*/ 609815 h 994961"/>
              <a:gd name="connsiteX273" fmla="*/ 962865 w 994960"/>
              <a:gd name="connsiteY273" fmla="*/ 625863 h 994961"/>
              <a:gd name="connsiteX274" fmla="*/ 946817 w 994960"/>
              <a:gd name="connsiteY274" fmla="*/ 641911 h 994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</a:cxnLst>
            <a:rect l="l" t="t" r="r" b="b"/>
            <a:pathLst>
              <a:path w="994960" h="994961">
                <a:moveTo>
                  <a:pt x="946817" y="577720"/>
                </a:moveTo>
                <a:lnTo>
                  <a:pt x="929791" y="577720"/>
                </a:lnTo>
                <a:cubicBezTo>
                  <a:pt x="950155" y="565170"/>
                  <a:pt x="962865" y="549042"/>
                  <a:pt x="962865" y="529576"/>
                </a:cubicBezTo>
                <a:lnTo>
                  <a:pt x="962865" y="80239"/>
                </a:lnTo>
                <a:cubicBezTo>
                  <a:pt x="962865" y="28116"/>
                  <a:pt x="871922" y="0"/>
                  <a:pt x="786340" y="0"/>
                </a:cubicBezTo>
                <a:cubicBezTo>
                  <a:pt x="700757" y="0"/>
                  <a:pt x="609815" y="28116"/>
                  <a:pt x="609815" y="80239"/>
                </a:cubicBezTo>
                <a:lnTo>
                  <a:pt x="609815" y="529576"/>
                </a:lnTo>
                <a:cubicBezTo>
                  <a:pt x="609815" y="549042"/>
                  <a:pt x="622524" y="565170"/>
                  <a:pt x="642889" y="577720"/>
                </a:cubicBezTo>
                <a:lnTo>
                  <a:pt x="598661" y="577720"/>
                </a:lnTo>
                <a:cubicBezTo>
                  <a:pt x="569984" y="557564"/>
                  <a:pt x="535128" y="545624"/>
                  <a:pt x="497480" y="545624"/>
                </a:cubicBezTo>
                <a:cubicBezTo>
                  <a:pt x="459832" y="545624"/>
                  <a:pt x="424993" y="557564"/>
                  <a:pt x="396299" y="577720"/>
                </a:cubicBezTo>
                <a:lnTo>
                  <a:pt x="352072" y="577720"/>
                </a:lnTo>
                <a:cubicBezTo>
                  <a:pt x="372436" y="565170"/>
                  <a:pt x="385146" y="549042"/>
                  <a:pt x="385146" y="529576"/>
                </a:cubicBezTo>
                <a:lnTo>
                  <a:pt x="385146" y="272812"/>
                </a:lnTo>
                <a:cubicBezTo>
                  <a:pt x="385146" y="220689"/>
                  <a:pt x="294203" y="192573"/>
                  <a:pt x="208621" y="192573"/>
                </a:cubicBezTo>
                <a:cubicBezTo>
                  <a:pt x="123038" y="192573"/>
                  <a:pt x="32096" y="220689"/>
                  <a:pt x="32096" y="272812"/>
                </a:cubicBezTo>
                <a:lnTo>
                  <a:pt x="32096" y="529576"/>
                </a:lnTo>
                <a:cubicBezTo>
                  <a:pt x="32096" y="549042"/>
                  <a:pt x="44805" y="565170"/>
                  <a:pt x="65170" y="577720"/>
                </a:cubicBezTo>
                <a:lnTo>
                  <a:pt x="48143" y="577720"/>
                </a:lnTo>
                <a:cubicBezTo>
                  <a:pt x="21600" y="577720"/>
                  <a:pt x="0" y="599320"/>
                  <a:pt x="0" y="625863"/>
                </a:cubicBezTo>
                <a:cubicBezTo>
                  <a:pt x="0" y="652406"/>
                  <a:pt x="21600" y="674006"/>
                  <a:pt x="48143" y="674006"/>
                </a:cubicBezTo>
                <a:lnTo>
                  <a:pt x="327791" y="674006"/>
                </a:lnTo>
                <a:cubicBezTo>
                  <a:pt x="323442" y="689332"/>
                  <a:pt x="320955" y="705444"/>
                  <a:pt x="320955" y="722149"/>
                </a:cubicBezTo>
                <a:cubicBezTo>
                  <a:pt x="320955" y="781847"/>
                  <a:pt x="350820" y="834612"/>
                  <a:pt x="396299" y="866579"/>
                </a:cubicBezTo>
                <a:lnTo>
                  <a:pt x="353051" y="866579"/>
                </a:lnTo>
                <a:cubicBezTo>
                  <a:pt x="291106" y="866579"/>
                  <a:pt x="240716" y="916969"/>
                  <a:pt x="240716" y="978914"/>
                </a:cubicBezTo>
                <a:lnTo>
                  <a:pt x="240716" y="994962"/>
                </a:lnTo>
                <a:lnTo>
                  <a:pt x="754244" y="994962"/>
                </a:lnTo>
                <a:lnTo>
                  <a:pt x="754244" y="978914"/>
                </a:lnTo>
                <a:cubicBezTo>
                  <a:pt x="754244" y="916969"/>
                  <a:pt x="703854" y="866579"/>
                  <a:pt x="641910" y="866579"/>
                </a:cubicBezTo>
                <a:lnTo>
                  <a:pt x="598661" y="866579"/>
                </a:lnTo>
                <a:cubicBezTo>
                  <a:pt x="644141" y="834612"/>
                  <a:pt x="674006" y="781847"/>
                  <a:pt x="674006" y="722149"/>
                </a:cubicBezTo>
                <a:cubicBezTo>
                  <a:pt x="674006" y="705444"/>
                  <a:pt x="671518" y="689332"/>
                  <a:pt x="667169" y="674006"/>
                </a:cubicBezTo>
                <a:lnTo>
                  <a:pt x="946817" y="674006"/>
                </a:lnTo>
                <a:cubicBezTo>
                  <a:pt x="973360" y="674006"/>
                  <a:pt x="994961" y="652406"/>
                  <a:pt x="994961" y="625863"/>
                </a:cubicBezTo>
                <a:cubicBezTo>
                  <a:pt x="994961" y="599320"/>
                  <a:pt x="973360" y="577720"/>
                  <a:pt x="946817" y="577720"/>
                </a:cubicBezTo>
                <a:close/>
                <a:moveTo>
                  <a:pt x="770292" y="160157"/>
                </a:moveTo>
                <a:lnTo>
                  <a:pt x="770292" y="192252"/>
                </a:lnTo>
                <a:cubicBezTo>
                  <a:pt x="745835" y="191257"/>
                  <a:pt x="724315" y="188016"/>
                  <a:pt x="706101" y="183522"/>
                </a:cubicBezTo>
                <a:lnTo>
                  <a:pt x="706101" y="152037"/>
                </a:lnTo>
                <a:cubicBezTo>
                  <a:pt x="726385" y="156514"/>
                  <a:pt x="748307" y="159258"/>
                  <a:pt x="770292" y="160157"/>
                </a:cubicBezTo>
                <a:close/>
                <a:moveTo>
                  <a:pt x="802388" y="577399"/>
                </a:moveTo>
                <a:lnTo>
                  <a:pt x="802388" y="545303"/>
                </a:lnTo>
                <a:cubicBezTo>
                  <a:pt x="824373" y="544404"/>
                  <a:pt x="846294" y="541660"/>
                  <a:pt x="866579" y="537183"/>
                </a:cubicBezTo>
                <a:lnTo>
                  <a:pt x="866579" y="568669"/>
                </a:lnTo>
                <a:cubicBezTo>
                  <a:pt x="848364" y="573162"/>
                  <a:pt x="826844" y="576404"/>
                  <a:pt x="802388" y="577399"/>
                </a:cubicBezTo>
                <a:close/>
                <a:moveTo>
                  <a:pt x="802388" y="513208"/>
                </a:moveTo>
                <a:lnTo>
                  <a:pt x="802388" y="481112"/>
                </a:lnTo>
                <a:cubicBezTo>
                  <a:pt x="824373" y="480213"/>
                  <a:pt x="846294" y="477469"/>
                  <a:pt x="866579" y="472992"/>
                </a:cubicBezTo>
                <a:lnTo>
                  <a:pt x="866579" y="504478"/>
                </a:lnTo>
                <a:cubicBezTo>
                  <a:pt x="848364" y="508971"/>
                  <a:pt x="826844" y="512213"/>
                  <a:pt x="802388" y="513208"/>
                </a:cubicBezTo>
                <a:close/>
                <a:moveTo>
                  <a:pt x="802388" y="449016"/>
                </a:moveTo>
                <a:lnTo>
                  <a:pt x="802388" y="416921"/>
                </a:lnTo>
                <a:cubicBezTo>
                  <a:pt x="824373" y="416022"/>
                  <a:pt x="846294" y="413278"/>
                  <a:pt x="866579" y="408801"/>
                </a:cubicBezTo>
                <a:lnTo>
                  <a:pt x="866579" y="440287"/>
                </a:lnTo>
                <a:cubicBezTo>
                  <a:pt x="848364" y="444780"/>
                  <a:pt x="826844" y="448022"/>
                  <a:pt x="802388" y="449016"/>
                </a:cubicBezTo>
                <a:close/>
                <a:moveTo>
                  <a:pt x="802388" y="384825"/>
                </a:moveTo>
                <a:lnTo>
                  <a:pt x="802388" y="352730"/>
                </a:lnTo>
                <a:cubicBezTo>
                  <a:pt x="824373" y="351831"/>
                  <a:pt x="846294" y="349087"/>
                  <a:pt x="866579" y="344610"/>
                </a:cubicBezTo>
                <a:lnTo>
                  <a:pt x="866579" y="376095"/>
                </a:lnTo>
                <a:cubicBezTo>
                  <a:pt x="848364" y="380589"/>
                  <a:pt x="826844" y="383830"/>
                  <a:pt x="802388" y="384825"/>
                </a:cubicBezTo>
                <a:close/>
                <a:moveTo>
                  <a:pt x="802388" y="320634"/>
                </a:moveTo>
                <a:lnTo>
                  <a:pt x="802388" y="288539"/>
                </a:lnTo>
                <a:cubicBezTo>
                  <a:pt x="824373" y="287640"/>
                  <a:pt x="846294" y="284896"/>
                  <a:pt x="866579" y="280419"/>
                </a:cubicBezTo>
                <a:lnTo>
                  <a:pt x="866579" y="311904"/>
                </a:lnTo>
                <a:cubicBezTo>
                  <a:pt x="848364" y="316398"/>
                  <a:pt x="826844" y="319639"/>
                  <a:pt x="802388" y="320634"/>
                </a:cubicBezTo>
                <a:close/>
                <a:moveTo>
                  <a:pt x="802388" y="256443"/>
                </a:moveTo>
                <a:lnTo>
                  <a:pt x="802388" y="224348"/>
                </a:lnTo>
                <a:cubicBezTo>
                  <a:pt x="824373" y="223449"/>
                  <a:pt x="846294" y="220705"/>
                  <a:pt x="866579" y="216228"/>
                </a:cubicBezTo>
                <a:lnTo>
                  <a:pt x="866579" y="247713"/>
                </a:lnTo>
                <a:cubicBezTo>
                  <a:pt x="848364" y="252207"/>
                  <a:pt x="826844" y="255448"/>
                  <a:pt x="802388" y="256443"/>
                </a:cubicBezTo>
                <a:close/>
                <a:moveTo>
                  <a:pt x="802388" y="192252"/>
                </a:moveTo>
                <a:lnTo>
                  <a:pt x="802388" y="160157"/>
                </a:lnTo>
                <a:cubicBezTo>
                  <a:pt x="824373" y="159258"/>
                  <a:pt x="846294" y="156514"/>
                  <a:pt x="866579" y="152037"/>
                </a:cubicBezTo>
                <a:lnTo>
                  <a:pt x="866579" y="183522"/>
                </a:lnTo>
                <a:cubicBezTo>
                  <a:pt x="848364" y="188016"/>
                  <a:pt x="826844" y="191257"/>
                  <a:pt x="802388" y="192252"/>
                </a:cubicBezTo>
                <a:close/>
                <a:moveTo>
                  <a:pt x="770292" y="224348"/>
                </a:moveTo>
                <a:lnTo>
                  <a:pt x="770292" y="256443"/>
                </a:lnTo>
                <a:cubicBezTo>
                  <a:pt x="745835" y="255448"/>
                  <a:pt x="724315" y="252207"/>
                  <a:pt x="706101" y="247713"/>
                </a:cubicBezTo>
                <a:lnTo>
                  <a:pt x="706101" y="216228"/>
                </a:lnTo>
                <a:cubicBezTo>
                  <a:pt x="726385" y="220705"/>
                  <a:pt x="748307" y="223449"/>
                  <a:pt x="770292" y="224348"/>
                </a:cubicBezTo>
                <a:close/>
                <a:moveTo>
                  <a:pt x="770292" y="288539"/>
                </a:moveTo>
                <a:lnTo>
                  <a:pt x="770292" y="320634"/>
                </a:lnTo>
                <a:cubicBezTo>
                  <a:pt x="745835" y="319639"/>
                  <a:pt x="724315" y="316398"/>
                  <a:pt x="706101" y="311904"/>
                </a:cubicBezTo>
                <a:lnTo>
                  <a:pt x="706101" y="280419"/>
                </a:lnTo>
                <a:cubicBezTo>
                  <a:pt x="726385" y="284896"/>
                  <a:pt x="748307" y="287640"/>
                  <a:pt x="770292" y="288539"/>
                </a:cubicBezTo>
                <a:close/>
                <a:moveTo>
                  <a:pt x="770292" y="352730"/>
                </a:moveTo>
                <a:lnTo>
                  <a:pt x="770292" y="384825"/>
                </a:lnTo>
                <a:cubicBezTo>
                  <a:pt x="745835" y="383830"/>
                  <a:pt x="724315" y="380589"/>
                  <a:pt x="706101" y="376095"/>
                </a:cubicBezTo>
                <a:lnTo>
                  <a:pt x="706101" y="344610"/>
                </a:lnTo>
                <a:cubicBezTo>
                  <a:pt x="726385" y="349087"/>
                  <a:pt x="748307" y="351831"/>
                  <a:pt x="770292" y="352730"/>
                </a:cubicBezTo>
                <a:close/>
                <a:moveTo>
                  <a:pt x="770292" y="416921"/>
                </a:moveTo>
                <a:lnTo>
                  <a:pt x="770292" y="449016"/>
                </a:lnTo>
                <a:cubicBezTo>
                  <a:pt x="745835" y="448022"/>
                  <a:pt x="724315" y="444780"/>
                  <a:pt x="706101" y="440287"/>
                </a:cubicBezTo>
                <a:lnTo>
                  <a:pt x="706101" y="408801"/>
                </a:lnTo>
                <a:cubicBezTo>
                  <a:pt x="726385" y="413278"/>
                  <a:pt x="748307" y="416022"/>
                  <a:pt x="770292" y="416921"/>
                </a:cubicBezTo>
                <a:close/>
                <a:moveTo>
                  <a:pt x="770292" y="481112"/>
                </a:moveTo>
                <a:lnTo>
                  <a:pt x="770292" y="513208"/>
                </a:lnTo>
                <a:cubicBezTo>
                  <a:pt x="745835" y="512213"/>
                  <a:pt x="724315" y="508971"/>
                  <a:pt x="706101" y="504478"/>
                </a:cubicBezTo>
                <a:lnTo>
                  <a:pt x="706101" y="472992"/>
                </a:lnTo>
                <a:cubicBezTo>
                  <a:pt x="726385" y="477469"/>
                  <a:pt x="748307" y="480213"/>
                  <a:pt x="770292" y="481112"/>
                </a:cubicBezTo>
                <a:close/>
                <a:moveTo>
                  <a:pt x="770292" y="545303"/>
                </a:moveTo>
                <a:lnTo>
                  <a:pt x="770292" y="577399"/>
                </a:lnTo>
                <a:cubicBezTo>
                  <a:pt x="745835" y="576404"/>
                  <a:pt x="724315" y="573162"/>
                  <a:pt x="706101" y="568669"/>
                </a:cubicBezTo>
                <a:lnTo>
                  <a:pt x="706101" y="537183"/>
                </a:lnTo>
                <a:cubicBezTo>
                  <a:pt x="726385" y="541660"/>
                  <a:pt x="748307" y="544404"/>
                  <a:pt x="770292" y="545303"/>
                </a:cubicBezTo>
                <a:close/>
                <a:moveTo>
                  <a:pt x="898674" y="558077"/>
                </a:moveTo>
                <a:lnTo>
                  <a:pt x="898674" y="527988"/>
                </a:lnTo>
                <a:cubicBezTo>
                  <a:pt x="910662" y="523687"/>
                  <a:pt x="921558" y="518664"/>
                  <a:pt x="930770" y="512855"/>
                </a:cubicBezTo>
                <a:lnTo>
                  <a:pt x="930770" y="529576"/>
                </a:lnTo>
                <a:cubicBezTo>
                  <a:pt x="930770" y="538419"/>
                  <a:pt x="919279" y="549042"/>
                  <a:pt x="898674" y="558077"/>
                </a:cubicBezTo>
                <a:close/>
                <a:moveTo>
                  <a:pt x="898674" y="493886"/>
                </a:moveTo>
                <a:lnTo>
                  <a:pt x="898674" y="463796"/>
                </a:lnTo>
                <a:cubicBezTo>
                  <a:pt x="910662" y="459496"/>
                  <a:pt x="921558" y="454473"/>
                  <a:pt x="930770" y="448663"/>
                </a:cubicBezTo>
                <a:lnTo>
                  <a:pt x="930770" y="465385"/>
                </a:lnTo>
                <a:cubicBezTo>
                  <a:pt x="930770" y="474228"/>
                  <a:pt x="919279" y="484851"/>
                  <a:pt x="898674" y="493886"/>
                </a:cubicBezTo>
                <a:close/>
                <a:moveTo>
                  <a:pt x="898674" y="429695"/>
                </a:moveTo>
                <a:lnTo>
                  <a:pt x="898674" y="399605"/>
                </a:lnTo>
                <a:cubicBezTo>
                  <a:pt x="910662" y="395305"/>
                  <a:pt x="921558" y="390282"/>
                  <a:pt x="930770" y="384472"/>
                </a:cubicBezTo>
                <a:lnTo>
                  <a:pt x="930770" y="401194"/>
                </a:lnTo>
                <a:cubicBezTo>
                  <a:pt x="930770" y="410036"/>
                  <a:pt x="919279" y="420660"/>
                  <a:pt x="898674" y="429695"/>
                </a:cubicBezTo>
                <a:close/>
                <a:moveTo>
                  <a:pt x="898674" y="365504"/>
                </a:moveTo>
                <a:lnTo>
                  <a:pt x="898674" y="335414"/>
                </a:lnTo>
                <a:cubicBezTo>
                  <a:pt x="910662" y="331114"/>
                  <a:pt x="921558" y="326091"/>
                  <a:pt x="930770" y="320281"/>
                </a:cubicBezTo>
                <a:lnTo>
                  <a:pt x="930770" y="337003"/>
                </a:lnTo>
                <a:cubicBezTo>
                  <a:pt x="930770" y="345845"/>
                  <a:pt x="919279" y="356469"/>
                  <a:pt x="898674" y="365504"/>
                </a:cubicBezTo>
                <a:close/>
                <a:moveTo>
                  <a:pt x="898674" y="301313"/>
                </a:moveTo>
                <a:lnTo>
                  <a:pt x="898674" y="271223"/>
                </a:lnTo>
                <a:cubicBezTo>
                  <a:pt x="910662" y="266922"/>
                  <a:pt x="921558" y="261900"/>
                  <a:pt x="930770" y="256090"/>
                </a:cubicBezTo>
                <a:lnTo>
                  <a:pt x="930770" y="272812"/>
                </a:lnTo>
                <a:cubicBezTo>
                  <a:pt x="930770" y="281654"/>
                  <a:pt x="919279" y="292278"/>
                  <a:pt x="898674" y="301313"/>
                </a:cubicBezTo>
                <a:close/>
                <a:moveTo>
                  <a:pt x="898674" y="237122"/>
                </a:moveTo>
                <a:lnTo>
                  <a:pt x="898674" y="207032"/>
                </a:lnTo>
                <a:cubicBezTo>
                  <a:pt x="910662" y="202731"/>
                  <a:pt x="921558" y="197708"/>
                  <a:pt x="930770" y="191899"/>
                </a:cubicBezTo>
                <a:lnTo>
                  <a:pt x="930770" y="208621"/>
                </a:lnTo>
                <a:cubicBezTo>
                  <a:pt x="930770" y="217463"/>
                  <a:pt x="919279" y="228087"/>
                  <a:pt x="898674" y="237122"/>
                </a:cubicBezTo>
                <a:close/>
                <a:moveTo>
                  <a:pt x="898674" y="172931"/>
                </a:moveTo>
                <a:lnTo>
                  <a:pt x="898674" y="142841"/>
                </a:lnTo>
                <a:cubicBezTo>
                  <a:pt x="910662" y="138540"/>
                  <a:pt x="921558" y="133517"/>
                  <a:pt x="930770" y="127708"/>
                </a:cubicBezTo>
                <a:lnTo>
                  <a:pt x="930770" y="144430"/>
                </a:lnTo>
                <a:cubicBezTo>
                  <a:pt x="930770" y="153272"/>
                  <a:pt x="919279" y="163896"/>
                  <a:pt x="898674" y="172931"/>
                </a:cubicBezTo>
                <a:close/>
                <a:moveTo>
                  <a:pt x="786340" y="32096"/>
                </a:moveTo>
                <a:cubicBezTo>
                  <a:pt x="874506" y="32096"/>
                  <a:pt x="930770" y="60612"/>
                  <a:pt x="930770" y="80239"/>
                </a:cubicBezTo>
                <a:cubicBezTo>
                  <a:pt x="930770" y="99865"/>
                  <a:pt x="874506" y="128382"/>
                  <a:pt x="786340" y="128382"/>
                </a:cubicBezTo>
                <a:cubicBezTo>
                  <a:pt x="698173" y="128382"/>
                  <a:pt x="641910" y="99865"/>
                  <a:pt x="641910" y="80239"/>
                </a:cubicBezTo>
                <a:cubicBezTo>
                  <a:pt x="641910" y="60612"/>
                  <a:pt x="698173" y="32096"/>
                  <a:pt x="786340" y="32096"/>
                </a:cubicBezTo>
                <a:close/>
                <a:moveTo>
                  <a:pt x="641910" y="127708"/>
                </a:moveTo>
                <a:cubicBezTo>
                  <a:pt x="651121" y="133517"/>
                  <a:pt x="662018" y="138540"/>
                  <a:pt x="674006" y="142841"/>
                </a:cubicBezTo>
                <a:lnTo>
                  <a:pt x="674006" y="172931"/>
                </a:lnTo>
                <a:cubicBezTo>
                  <a:pt x="653400" y="163896"/>
                  <a:pt x="641910" y="153272"/>
                  <a:pt x="641910" y="144430"/>
                </a:cubicBezTo>
                <a:close/>
                <a:moveTo>
                  <a:pt x="641910" y="191899"/>
                </a:moveTo>
                <a:cubicBezTo>
                  <a:pt x="651121" y="197708"/>
                  <a:pt x="662018" y="202731"/>
                  <a:pt x="674006" y="207032"/>
                </a:cubicBezTo>
                <a:lnTo>
                  <a:pt x="674006" y="237122"/>
                </a:lnTo>
                <a:cubicBezTo>
                  <a:pt x="653400" y="228087"/>
                  <a:pt x="641910" y="217463"/>
                  <a:pt x="641910" y="208621"/>
                </a:cubicBezTo>
                <a:close/>
                <a:moveTo>
                  <a:pt x="641910" y="256090"/>
                </a:moveTo>
                <a:cubicBezTo>
                  <a:pt x="651121" y="261900"/>
                  <a:pt x="662018" y="266922"/>
                  <a:pt x="674006" y="271223"/>
                </a:cubicBezTo>
                <a:lnTo>
                  <a:pt x="674006" y="301313"/>
                </a:lnTo>
                <a:cubicBezTo>
                  <a:pt x="653400" y="292278"/>
                  <a:pt x="641910" y="281654"/>
                  <a:pt x="641910" y="272812"/>
                </a:cubicBezTo>
                <a:close/>
                <a:moveTo>
                  <a:pt x="641910" y="320281"/>
                </a:moveTo>
                <a:cubicBezTo>
                  <a:pt x="651121" y="326091"/>
                  <a:pt x="662018" y="331114"/>
                  <a:pt x="674006" y="335414"/>
                </a:cubicBezTo>
                <a:lnTo>
                  <a:pt x="674006" y="365504"/>
                </a:lnTo>
                <a:cubicBezTo>
                  <a:pt x="653400" y="356469"/>
                  <a:pt x="641910" y="345845"/>
                  <a:pt x="641910" y="337003"/>
                </a:cubicBezTo>
                <a:close/>
                <a:moveTo>
                  <a:pt x="641910" y="384472"/>
                </a:moveTo>
                <a:cubicBezTo>
                  <a:pt x="651121" y="390282"/>
                  <a:pt x="662018" y="395305"/>
                  <a:pt x="674006" y="399605"/>
                </a:cubicBezTo>
                <a:lnTo>
                  <a:pt x="674006" y="429695"/>
                </a:lnTo>
                <a:cubicBezTo>
                  <a:pt x="653400" y="420660"/>
                  <a:pt x="641910" y="410036"/>
                  <a:pt x="641910" y="401194"/>
                </a:cubicBezTo>
                <a:close/>
                <a:moveTo>
                  <a:pt x="641910" y="448663"/>
                </a:moveTo>
                <a:cubicBezTo>
                  <a:pt x="651121" y="454473"/>
                  <a:pt x="662018" y="459496"/>
                  <a:pt x="674006" y="463796"/>
                </a:cubicBezTo>
                <a:lnTo>
                  <a:pt x="674006" y="493886"/>
                </a:lnTo>
                <a:cubicBezTo>
                  <a:pt x="653400" y="484851"/>
                  <a:pt x="641910" y="474228"/>
                  <a:pt x="641910" y="465385"/>
                </a:cubicBezTo>
                <a:close/>
                <a:moveTo>
                  <a:pt x="641910" y="512855"/>
                </a:moveTo>
                <a:cubicBezTo>
                  <a:pt x="651121" y="518664"/>
                  <a:pt x="662018" y="523687"/>
                  <a:pt x="674006" y="527988"/>
                </a:cubicBezTo>
                <a:lnTo>
                  <a:pt x="674006" y="558077"/>
                </a:lnTo>
                <a:cubicBezTo>
                  <a:pt x="653400" y="549042"/>
                  <a:pt x="641910" y="538419"/>
                  <a:pt x="641910" y="529576"/>
                </a:cubicBezTo>
                <a:close/>
                <a:moveTo>
                  <a:pt x="192573" y="352730"/>
                </a:moveTo>
                <a:lnTo>
                  <a:pt x="192573" y="384825"/>
                </a:lnTo>
                <a:cubicBezTo>
                  <a:pt x="168116" y="383830"/>
                  <a:pt x="146596" y="380589"/>
                  <a:pt x="128382" y="376095"/>
                </a:cubicBezTo>
                <a:lnTo>
                  <a:pt x="128382" y="344610"/>
                </a:lnTo>
                <a:cubicBezTo>
                  <a:pt x="148666" y="349087"/>
                  <a:pt x="170588" y="351831"/>
                  <a:pt x="192573" y="352730"/>
                </a:cubicBezTo>
                <a:close/>
                <a:moveTo>
                  <a:pt x="224669" y="577399"/>
                </a:moveTo>
                <a:lnTo>
                  <a:pt x="224669" y="545303"/>
                </a:lnTo>
                <a:cubicBezTo>
                  <a:pt x="246654" y="544404"/>
                  <a:pt x="268575" y="541660"/>
                  <a:pt x="288860" y="537183"/>
                </a:cubicBezTo>
                <a:lnTo>
                  <a:pt x="288860" y="568669"/>
                </a:lnTo>
                <a:cubicBezTo>
                  <a:pt x="270645" y="573162"/>
                  <a:pt x="249125" y="576404"/>
                  <a:pt x="224669" y="577399"/>
                </a:cubicBezTo>
                <a:close/>
                <a:moveTo>
                  <a:pt x="224669" y="513208"/>
                </a:moveTo>
                <a:lnTo>
                  <a:pt x="224669" y="481112"/>
                </a:lnTo>
                <a:cubicBezTo>
                  <a:pt x="246654" y="480213"/>
                  <a:pt x="268575" y="477469"/>
                  <a:pt x="288860" y="472992"/>
                </a:cubicBezTo>
                <a:lnTo>
                  <a:pt x="288860" y="504478"/>
                </a:lnTo>
                <a:cubicBezTo>
                  <a:pt x="270645" y="508971"/>
                  <a:pt x="249125" y="512213"/>
                  <a:pt x="224669" y="513208"/>
                </a:cubicBezTo>
                <a:close/>
                <a:moveTo>
                  <a:pt x="224669" y="449016"/>
                </a:moveTo>
                <a:lnTo>
                  <a:pt x="224669" y="416921"/>
                </a:lnTo>
                <a:cubicBezTo>
                  <a:pt x="246654" y="416022"/>
                  <a:pt x="268575" y="413278"/>
                  <a:pt x="288860" y="408801"/>
                </a:cubicBezTo>
                <a:lnTo>
                  <a:pt x="288860" y="440287"/>
                </a:lnTo>
                <a:cubicBezTo>
                  <a:pt x="270645" y="444780"/>
                  <a:pt x="249125" y="448022"/>
                  <a:pt x="224669" y="449016"/>
                </a:cubicBezTo>
                <a:close/>
                <a:moveTo>
                  <a:pt x="224669" y="384825"/>
                </a:moveTo>
                <a:lnTo>
                  <a:pt x="224669" y="352730"/>
                </a:lnTo>
                <a:cubicBezTo>
                  <a:pt x="246654" y="351831"/>
                  <a:pt x="268575" y="349087"/>
                  <a:pt x="288860" y="344610"/>
                </a:cubicBezTo>
                <a:lnTo>
                  <a:pt x="288860" y="376095"/>
                </a:lnTo>
                <a:cubicBezTo>
                  <a:pt x="270645" y="380589"/>
                  <a:pt x="249125" y="383830"/>
                  <a:pt x="224669" y="384825"/>
                </a:cubicBezTo>
                <a:close/>
                <a:moveTo>
                  <a:pt x="192573" y="416921"/>
                </a:moveTo>
                <a:lnTo>
                  <a:pt x="192573" y="449016"/>
                </a:lnTo>
                <a:cubicBezTo>
                  <a:pt x="168116" y="448022"/>
                  <a:pt x="146596" y="444780"/>
                  <a:pt x="128382" y="440287"/>
                </a:cubicBezTo>
                <a:lnTo>
                  <a:pt x="128382" y="408801"/>
                </a:lnTo>
                <a:cubicBezTo>
                  <a:pt x="148666" y="413278"/>
                  <a:pt x="170588" y="416022"/>
                  <a:pt x="192573" y="416921"/>
                </a:cubicBezTo>
                <a:close/>
                <a:moveTo>
                  <a:pt x="192573" y="481112"/>
                </a:moveTo>
                <a:lnTo>
                  <a:pt x="192573" y="513208"/>
                </a:lnTo>
                <a:cubicBezTo>
                  <a:pt x="168116" y="512213"/>
                  <a:pt x="146596" y="508971"/>
                  <a:pt x="128382" y="504478"/>
                </a:cubicBezTo>
                <a:lnTo>
                  <a:pt x="128382" y="472992"/>
                </a:lnTo>
                <a:cubicBezTo>
                  <a:pt x="148666" y="477469"/>
                  <a:pt x="170588" y="480213"/>
                  <a:pt x="192573" y="481112"/>
                </a:cubicBezTo>
                <a:close/>
                <a:moveTo>
                  <a:pt x="192573" y="545303"/>
                </a:moveTo>
                <a:lnTo>
                  <a:pt x="192573" y="577399"/>
                </a:lnTo>
                <a:cubicBezTo>
                  <a:pt x="168116" y="576404"/>
                  <a:pt x="146596" y="573162"/>
                  <a:pt x="128382" y="568669"/>
                </a:cubicBezTo>
                <a:lnTo>
                  <a:pt x="128382" y="537183"/>
                </a:lnTo>
                <a:cubicBezTo>
                  <a:pt x="148666" y="541660"/>
                  <a:pt x="170588" y="544404"/>
                  <a:pt x="192573" y="545303"/>
                </a:cubicBezTo>
                <a:close/>
                <a:moveTo>
                  <a:pt x="320955" y="558077"/>
                </a:moveTo>
                <a:lnTo>
                  <a:pt x="320955" y="527988"/>
                </a:lnTo>
                <a:cubicBezTo>
                  <a:pt x="332943" y="523687"/>
                  <a:pt x="343839" y="518664"/>
                  <a:pt x="353051" y="512855"/>
                </a:cubicBezTo>
                <a:lnTo>
                  <a:pt x="353051" y="529576"/>
                </a:lnTo>
                <a:cubicBezTo>
                  <a:pt x="353051" y="538419"/>
                  <a:pt x="341560" y="549042"/>
                  <a:pt x="320955" y="558077"/>
                </a:cubicBezTo>
                <a:close/>
                <a:moveTo>
                  <a:pt x="320955" y="493886"/>
                </a:moveTo>
                <a:lnTo>
                  <a:pt x="320955" y="463796"/>
                </a:lnTo>
                <a:cubicBezTo>
                  <a:pt x="332943" y="459496"/>
                  <a:pt x="343839" y="454473"/>
                  <a:pt x="353051" y="448663"/>
                </a:cubicBezTo>
                <a:lnTo>
                  <a:pt x="353051" y="465385"/>
                </a:lnTo>
                <a:cubicBezTo>
                  <a:pt x="353051" y="474228"/>
                  <a:pt x="341560" y="484851"/>
                  <a:pt x="320955" y="493886"/>
                </a:cubicBezTo>
                <a:close/>
                <a:moveTo>
                  <a:pt x="320955" y="429695"/>
                </a:moveTo>
                <a:lnTo>
                  <a:pt x="320955" y="399605"/>
                </a:lnTo>
                <a:cubicBezTo>
                  <a:pt x="332943" y="395305"/>
                  <a:pt x="343839" y="390282"/>
                  <a:pt x="353051" y="384472"/>
                </a:cubicBezTo>
                <a:lnTo>
                  <a:pt x="353051" y="401194"/>
                </a:lnTo>
                <a:cubicBezTo>
                  <a:pt x="353051" y="410036"/>
                  <a:pt x="341560" y="420660"/>
                  <a:pt x="320955" y="429695"/>
                </a:cubicBezTo>
                <a:close/>
                <a:moveTo>
                  <a:pt x="320955" y="365504"/>
                </a:moveTo>
                <a:lnTo>
                  <a:pt x="320955" y="335414"/>
                </a:lnTo>
                <a:cubicBezTo>
                  <a:pt x="332943" y="331114"/>
                  <a:pt x="343839" y="326091"/>
                  <a:pt x="353051" y="320281"/>
                </a:cubicBezTo>
                <a:lnTo>
                  <a:pt x="353051" y="337003"/>
                </a:lnTo>
                <a:cubicBezTo>
                  <a:pt x="353051" y="345845"/>
                  <a:pt x="341560" y="356469"/>
                  <a:pt x="320955" y="365504"/>
                </a:cubicBezTo>
                <a:close/>
                <a:moveTo>
                  <a:pt x="208621" y="224669"/>
                </a:moveTo>
                <a:cubicBezTo>
                  <a:pt x="296787" y="224669"/>
                  <a:pt x="353051" y="253186"/>
                  <a:pt x="353051" y="272812"/>
                </a:cubicBezTo>
                <a:cubicBezTo>
                  <a:pt x="353051" y="292438"/>
                  <a:pt x="296787" y="320955"/>
                  <a:pt x="208621" y="320955"/>
                </a:cubicBezTo>
                <a:cubicBezTo>
                  <a:pt x="120454" y="320955"/>
                  <a:pt x="64191" y="292438"/>
                  <a:pt x="64191" y="272812"/>
                </a:cubicBezTo>
                <a:cubicBezTo>
                  <a:pt x="64191" y="253186"/>
                  <a:pt x="120454" y="224669"/>
                  <a:pt x="208621" y="224669"/>
                </a:cubicBezTo>
                <a:close/>
                <a:moveTo>
                  <a:pt x="64191" y="320281"/>
                </a:moveTo>
                <a:cubicBezTo>
                  <a:pt x="73402" y="326091"/>
                  <a:pt x="84299" y="331114"/>
                  <a:pt x="96287" y="335414"/>
                </a:cubicBezTo>
                <a:lnTo>
                  <a:pt x="96287" y="365504"/>
                </a:lnTo>
                <a:cubicBezTo>
                  <a:pt x="75681" y="356469"/>
                  <a:pt x="64191" y="345845"/>
                  <a:pt x="64191" y="337003"/>
                </a:cubicBezTo>
                <a:close/>
                <a:moveTo>
                  <a:pt x="64191" y="384472"/>
                </a:moveTo>
                <a:cubicBezTo>
                  <a:pt x="73402" y="390282"/>
                  <a:pt x="84299" y="395305"/>
                  <a:pt x="96287" y="399605"/>
                </a:cubicBezTo>
                <a:lnTo>
                  <a:pt x="96287" y="429695"/>
                </a:lnTo>
                <a:cubicBezTo>
                  <a:pt x="75681" y="420660"/>
                  <a:pt x="64191" y="410036"/>
                  <a:pt x="64191" y="401194"/>
                </a:cubicBezTo>
                <a:close/>
                <a:moveTo>
                  <a:pt x="64191" y="448663"/>
                </a:moveTo>
                <a:cubicBezTo>
                  <a:pt x="73402" y="454473"/>
                  <a:pt x="84299" y="459496"/>
                  <a:pt x="96287" y="463796"/>
                </a:cubicBezTo>
                <a:lnTo>
                  <a:pt x="96287" y="493886"/>
                </a:lnTo>
                <a:cubicBezTo>
                  <a:pt x="75681" y="484851"/>
                  <a:pt x="64191" y="474228"/>
                  <a:pt x="64191" y="465385"/>
                </a:cubicBezTo>
                <a:close/>
                <a:moveTo>
                  <a:pt x="64191" y="512855"/>
                </a:moveTo>
                <a:cubicBezTo>
                  <a:pt x="73402" y="518664"/>
                  <a:pt x="84299" y="523687"/>
                  <a:pt x="96287" y="527988"/>
                </a:cubicBezTo>
                <a:lnTo>
                  <a:pt x="96287" y="558077"/>
                </a:lnTo>
                <a:cubicBezTo>
                  <a:pt x="75681" y="549042"/>
                  <a:pt x="64191" y="538419"/>
                  <a:pt x="64191" y="529576"/>
                </a:cubicBezTo>
                <a:close/>
                <a:moveTo>
                  <a:pt x="48143" y="641911"/>
                </a:moveTo>
                <a:cubicBezTo>
                  <a:pt x="39301" y="641911"/>
                  <a:pt x="32096" y="634705"/>
                  <a:pt x="32096" y="625863"/>
                </a:cubicBezTo>
                <a:cubicBezTo>
                  <a:pt x="32096" y="617021"/>
                  <a:pt x="39301" y="609815"/>
                  <a:pt x="48143" y="609815"/>
                </a:cubicBezTo>
                <a:lnTo>
                  <a:pt x="361411" y="609815"/>
                </a:lnTo>
                <a:cubicBezTo>
                  <a:pt x="353275" y="619652"/>
                  <a:pt x="346310" y="630453"/>
                  <a:pt x="340437" y="641911"/>
                </a:cubicBezTo>
                <a:close/>
                <a:moveTo>
                  <a:pt x="641910" y="898675"/>
                </a:moveTo>
                <a:cubicBezTo>
                  <a:pt x="680665" y="898675"/>
                  <a:pt x="713082" y="926293"/>
                  <a:pt x="720528" y="962866"/>
                </a:cubicBezTo>
                <a:lnTo>
                  <a:pt x="274433" y="962866"/>
                </a:lnTo>
                <a:cubicBezTo>
                  <a:pt x="281879" y="926293"/>
                  <a:pt x="314311" y="898675"/>
                  <a:pt x="353051" y="898675"/>
                </a:cubicBezTo>
                <a:close/>
                <a:moveTo>
                  <a:pt x="497480" y="866579"/>
                </a:moveTo>
                <a:cubicBezTo>
                  <a:pt x="417851" y="866579"/>
                  <a:pt x="353051" y="801779"/>
                  <a:pt x="353051" y="722149"/>
                </a:cubicBezTo>
                <a:cubicBezTo>
                  <a:pt x="353051" y="642520"/>
                  <a:pt x="417851" y="577720"/>
                  <a:pt x="497480" y="577720"/>
                </a:cubicBezTo>
                <a:cubicBezTo>
                  <a:pt x="577109" y="577720"/>
                  <a:pt x="641910" y="642520"/>
                  <a:pt x="641910" y="722149"/>
                </a:cubicBezTo>
                <a:cubicBezTo>
                  <a:pt x="641910" y="801779"/>
                  <a:pt x="577109" y="866579"/>
                  <a:pt x="497480" y="866579"/>
                </a:cubicBezTo>
                <a:close/>
                <a:moveTo>
                  <a:pt x="946817" y="641911"/>
                </a:moveTo>
                <a:lnTo>
                  <a:pt x="654524" y="641911"/>
                </a:lnTo>
                <a:cubicBezTo>
                  <a:pt x="648650" y="630453"/>
                  <a:pt x="641685" y="619652"/>
                  <a:pt x="633549" y="609815"/>
                </a:cubicBezTo>
                <a:lnTo>
                  <a:pt x="946817" y="609815"/>
                </a:lnTo>
                <a:cubicBezTo>
                  <a:pt x="955660" y="609815"/>
                  <a:pt x="962865" y="617021"/>
                  <a:pt x="962865" y="625863"/>
                </a:cubicBezTo>
                <a:cubicBezTo>
                  <a:pt x="962865" y="634705"/>
                  <a:pt x="955660" y="641911"/>
                  <a:pt x="946817" y="641911"/>
                </a:cubicBezTo>
                <a:close/>
              </a:path>
            </a:pathLst>
          </a:custGeom>
          <a:gradFill>
            <a:gsLst>
              <a:gs pos="100000">
                <a:schemeClr val="bg1">
                  <a:alpha val="0"/>
                </a:schemeClr>
              </a:gs>
              <a:gs pos="0">
                <a:srgbClr val="F2F7FC"/>
              </a:gs>
            </a:gsLst>
            <a:lin ang="5400000" scaled="0"/>
          </a:gradFill>
          <a:ln w="15925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pic>
        <p:nvPicPr>
          <p:cNvPr id="167" name="图片 166" descr="黑暗中的灯光&#10;&#10;描述已自动生成">
            <a:extLst>
              <a:ext uri="{FF2B5EF4-FFF2-40B4-BE49-F238E27FC236}">
                <a16:creationId xmlns:a16="http://schemas.microsoft.com/office/drawing/2014/main" id="{A0D11692-9725-8A47-9F6E-A933552CE52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 amt="40000"/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989" b="18847"/>
          <a:stretch/>
        </p:blipFill>
        <p:spPr>
          <a:xfrm>
            <a:off x="-1" y="1910922"/>
            <a:ext cx="3597323" cy="4947078"/>
          </a:xfrm>
          <a:prstGeom prst="rect">
            <a:avLst/>
          </a:prstGeom>
        </p:spPr>
      </p:pic>
      <p:pic>
        <p:nvPicPr>
          <p:cNvPr id="168" name="图片 167" descr="黑暗中的灯光&#10;&#10;描述已自动生成">
            <a:extLst>
              <a:ext uri="{FF2B5EF4-FFF2-40B4-BE49-F238E27FC236}">
                <a16:creationId xmlns:a16="http://schemas.microsoft.com/office/drawing/2014/main" id="{1549F61C-F4DF-A848-A990-C3900C82071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 amt="40000"/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989" b="18847"/>
          <a:stretch/>
        </p:blipFill>
        <p:spPr>
          <a:xfrm flipH="1">
            <a:off x="8594676" y="1910922"/>
            <a:ext cx="3597323" cy="4947078"/>
          </a:xfrm>
          <a:prstGeom prst="rect">
            <a:avLst/>
          </a:prstGeom>
        </p:spPr>
      </p:pic>
      <p:sp>
        <p:nvSpPr>
          <p:cNvPr id="77" name="文本框 76">
            <a:extLst>
              <a:ext uri="{FF2B5EF4-FFF2-40B4-BE49-F238E27FC236}">
                <a16:creationId xmlns:a16="http://schemas.microsoft.com/office/drawing/2014/main" id="{A6EBDC46-FF55-AA49-8B3B-9FF0DA915627}"/>
              </a:ext>
            </a:extLst>
          </p:cNvPr>
          <p:cNvSpPr txBox="1"/>
          <p:nvPr/>
        </p:nvSpPr>
        <p:spPr>
          <a:xfrm>
            <a:off x="4531680" y="619551"/>
            <a:ext cx="3184734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 lvl="0" algn="ctr">
              <a:defRPr sz="2000" spc="300">
                <a:ln w="6350">
                  <a:noFill/>
                </a:ln>
                <a:gradFill>
                  <a:gsLst>
                    <a:gs pos="49000">
                      <a:schemeClr val="bg1"/>
                    </a:gs>
                    <a:gs pos="100000">
                      <a:schemeClr val="accent1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defRPr>
            </a:lvl1pPr>
          </a:lstStyle>
          <a:p>
            <a:r>
              <a:rPr lang="en-US" altLang="zh-CN" dirty="0">
                <a:solidFill>
                  <a:schemeClr val="bg2"/>
                </a:solidFill>
                <a:effectLst/>
                <a:latin typeface="+mn-ea"/>
                <a:ea typeface="+mn-ea"/>
                <a:cs typeface="Alibaba PuHuiTi M" pitchFamily="18" charset="-122"/>
              </a:rPr>
              <a:t>Security&amp;</a:t>
            </a:r>
          </a:p>
          <a:p>
            <a:r>
              <a:rPr lang="en-US" altLang="zh-CN" dirty="0">
                <a:solidFill>
                  <a:schemeClr val="bg2"/>
                </a:solidFill>
                <a:effectLst/>
                <a:latin typeface="+mn-ea"/>
                <a:ea typeface="+mn-ea"/>
                <a:cs typeface="Alibaba PuHuiTi M" pitchFamily="18" charset="-122"/>
              </a:rPr>
              <a:t>Permission Control</a:t>
            </a:r>
            <a:endParaRPr lang="zh-CN" altLang="en-US" dirty="0">
              <a:solidFill>
                <a:schemeClr val="bg2"/>
              </a:solidFill>
              <a:effectLst/>
              <a:latin typeface="+mn-ea"/>
              <a:ea typeface="+mn-ea"/>
              <a:cs typeface="Alibaba PuHuiTi M" pitchFamily="18" charset="-122"/>
            </a:endParaRPr>
          </a:p>
        </p:txBody>
      </p:sp>
      <p:sp>
        <p:nvSpPr>
          <p:cNvPr id="104" name="矩形 103">
            <a:extLst>
              <a:ext uri="{FF2B5EF4-FFF2-40B4-BE49-F238E27FC236}">
                <a16:creationId xmlns:a16="http://schemas.microsoft.com/office/drawing/2014/main" id="{43DCE381-D87D-D645-A929-E445FD2F3648}"/>
              </a:ext>
            </a:extLst>
          </p:cNvPr>
          <p:cNvSpPr/>
          <p:nvPr/>
        </p:nvSpPr>
        <p:spPr>
          <a:xfrm flipV="1">
            <a:off x="4464668" y="892824"/>
            <a:ext cx="134025" cy="222894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6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05" name="矩形 104">
            <a:extLst>
              <a:ext uri="{FF2B5EF4-FFF2-40B4-BE49-F238E27FC236}">
                <a16:creationId xmlns:a16="http://schemas.microsoft.com/office/drawing/2014/main" id="{CF976B31-6B36-784A-8308-C578F39A87A9}"/>
              </a:ext>
            </a:extLst>
          </p:cNvPr>
          <p:cNvSpPr/>
          <p:nvPr/>
        </p:nvSpPr>
        <p:spPr>
          <a:xfrm flipV="1">
            <a:off x="4230122" y="892824"/>
            <a:ext cx="134025" cy="222894"/>
          </a:xfrm>
          <a:prstGeom prst="rect">
            <a:avLst/>
          </a:prstGeom>
          <a:solidFill>
            <a:schemeClr val="bg1">
              <a:alpha val="6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6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06" name="矩形 105">
            <a:extLst>
              <a:ext uri="{FF2B5EF4-FFF2-40B4-BE49-F238E27FC236}">
                <a16:creationId xmlns:a16="http://schemas.microsoft.com/office/drawing/2014/main" id="{673FD2C5-7BFE-8940-A522-8EF97F14E7C5}"/>
              </a:ext>
            </a:extLst>
          </p:cNvPr>
          <p:cNvSpPr/>
          <p:nvPr/>
        </p:nvSpPr>
        <p:spPr>
          <a:xfrm flipV="1">
            <a:off x="3995577" y="892824"/>
            <a:ext cx="134025" cy="222894"/>
          </a:xfrm>
          <a:prstGeom prst="rect">
            <a:avLst/>
          </a:prstGeom>
          <a:solidFill>
            <a:schemeClr val="bg1">
              <a:alpha val="4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6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07" name="矩形 106">
            <a:extLst>
              <a:ext uri="{FF2B5EF4-FFF2-40B4-BE49-F238E27FC236}">
                <a16:creationId xmlns:a16="http://schemas.microsoft.com/office/drawing/2014/main" id="{23552B09-B34D-424A-B892-4DF8F9D14593}"/>
              </a:ext>
            </a:extLst>
          </p:cNvPr>
          <p:cNvSpPr/>
          <p:nvPr/>
        </p:nvSpPr>
        <p:spPr>
          <a:xfrm flipV="1">
            <a:off x="3761032" y="892824"/>
            <a:ext cx="134025" cy="222894"/>
          </a:xfrm>
          <a:prstGeom prst="rect">
            <a:avLst/>
          </a:prstGeom>
          <a:solidFill>
            <a:schemeClr val="bg1">
              <a:alpha val="4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6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cxnSp>
        <p:nvCxnSpPr>
          <p:cNvPr id="108" name="直接连接符 107">
            <a:extLst>
              <a:ext uri="{FF2B5EF4-FFF2-40B4-BE49-F238E27FC236}">
                <a16:creationId xmlns:a16="http://schemas.microsoft.com/office/drawing/2014/main" id="{8AB5D655-8E01-0543-9F9E-19EB52D970CB}"/>
              </a:ext>
            </a:extLst>
          </p:cNvPr>
          <p:cNvCxnSpPr>
            <a:cxnSpLocks/>
          </p:cNvCxnSpPr>
          <p:nvPr/>
        </p:nvCxnSpPr>
        <p:spPr>
          <a:xfrm flipH="1">
            <a:off x="1253401" y="1004271"/>
            <a:ext cx="2374865" cy="0"/>
          </a:xfrm>
          <a:prstGeom prst="line">
            <a:avLst/>
          </a:prstGeom>
          <a:ln w="1270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bg1">
                    <a:alpha val="40000"/>
                  </a:schemeClr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矩形 89">
            <a:extLst>
              <a:ext uri="{FF2B5EF4-FFF2-40B4-BE49-F238E27FC236}">
                <a16:creationId xmlns:a16="http://schemas.microsoft.com/office/drawing/2014/main" id="{1AFBBF00-D14A-E144-BA29-9D40051100AA}"/>
              </a:ext>
            </a:extLst>
          </p:cNvPr>
          <p:cNvSpPr/>
          <p:nvPr/>
        </p:nvSpPr>
        <p:spPr>
          <a:xfrm flipH="1" flipV="1">
            <a:off x="7593308" y="892824"/>
            <a:ext cx="134025" cy="222894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6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91" name="矩形 90">
            <a:extLst>
              <a:ext uri="{FF2B5EF4-FFF2-40B4-BE49-F238E27FC236}">
                <a16:creationId xmlns:a16="http://schemas.microsoft.com/office/drawing/2014/main" id="{64189A9B-88CE-B84A-8558-3623C334BDE0}"/>
              </a:ext>
            </a:extLst>
          </p:cNvPr>
          <p:cNvSpPr/>
          <p:nvPr/>
        </p:nvSpPr>
        <p:spPr>
          <a:xfrm flipH="1" flipV="1">
            <a:off x="7827853" y="892824"/>
            <a:ext cx="134025" cy="222894"/>
          </a:xfrm>
          <a:prstGeom prst="rect">
            <a:avLst/>
          </a:prstGeom>
          <a:solidFill>
            <a:schemeClr val="bg1">
              <a:alpha val="6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6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93" name="矩形 92">
            <a:extLst>
              <a:ext uri="{FF2B5EF4-FFF2-40B4-BE49-F238E27FC236}">
                <a16:creationId xmlns:a16="http://schemas.microsoft.com/office/drawing/2014/main" id="{AB519D4A-B722-4445-84A3-9E685DAF2DA4}"/>
              </a:ext>
            </a:extLst>
          </p:cNvPr>
          <p:cNvSpPr/>
          <p:nvPr/>
        </p:nvSpPr>
        <p:spPr>
          <a:xfrm flipH="1" flipV="1">
            <a:off x="8062399" y="892824"/>
            <a:ext cx="134025" cy="222894"/>
          </a:xfrm>
          <a:prstGeom prst="rect">
            <a:avLst/>
          </a:prstGeom>
          <a:solidFill>
            <a:schemeClr val="bg1">
              <a:alpha val="4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6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94" name="矩形 93">
            <a:extLst>
              <a:ext uri="{FF2B5EF4-FFF2-40B4-BE49-F238E27FC236}">
                <a16:creationId xmlns:a16="http://schemas.microsoft.com/office/drawing/2014/main" id="{133FF974-D761-3347-AC2A-E65EA8F3C05D}"/>
              </a:ext>
            </a:extLst>
          </p:cNvPr>
          <p:cNvSpPr/>
          <p:nvPr/>
        </p:nvSpPr>
        <p:spPr>
          <a:xfrm flipH="1" flipV="1">
            <a:off x="8296944" y="892824"/>
            <a:ext cx="134025" cy="222894"/>
          </a:xfrm>
          <a:prstGeom prst="rect">
            <a:avLst/>
          </a:prstGeom>
          <a:solidFill>
            <a:schemeClr val="bg1">
              <a:alpha val="4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6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cxnSp>
        <p:nvCxnSpPr>
          <p:cNvPr id="103" name="直接连接符 102">
            <a:extLst>
              <a:ext uri="{FF2B5EF4-FFF2-40B4-BE49-F238E27FC236}">
                <a16:creationId xmlns:a16="http://schemas.microsoft.com/office/drawing/2014/main" id="{A724991C-DA94-764B-B7C9-E3C8D8DE7D50}"/>
              </a:ext>
            </a:extLst>
          </p:cNvPr>
          <p:cNvCxnSpPr>
            <a:cxnSpLocks/>
          </p:cNvCxnSpPr>
          <p:nvPr/>
        </p:nvCxnSpPr>
        <p:spPr>
          <a:xfrm>
            <a:off x="8563735" y="1004271"/>
            <a:ext cx="2374865" cy="0"/>
          </a:xfrm>
          <a:prstGeom prst="line">
            <a:avLst/>
          </a:prstGeom>
          <a:ln w="1270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bg1">
                    <a:alpha val="40000"/>
                  </a:schemeClr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文本框 91">
            <a:extLst>
              <a:ext uri="{FF2B5EF4-FFF2-40B4-BE49-F238E27FC236}">
                <a16:creationId xmlns:a16="http://schemas.microsoft.com/office/drawing/2014/main" id="{E62E529A-03D0-F34D-82AD-35D1425E13EE}"/>
              </a:ext>
            </a:extLst>
          </p:cNvPr>
          <p:cNvSpPr txBox="1"/>
          <p:nvPr/>
        </p:nvSpPr>
        <p:spPr>
          <a:xfrm>
            <a:off x="1461042" y="4542963"/>
            <a:ext cx="1826141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effectLst>
                  <a:outerShdw blurRad="88900" dist="38100" dir="5400000" algn="t" rotWithShape="0">
                    <a:schemeClr val="tx2">
                      <a:lumMod val="50000"/>
                      <a:alpha val="30000"/>
                    </a:schemeClr>
                  </a:outerShdw>
                </a:effectLst>
                <a:latin typeface="+mn-ea"/>
              </a:rPr>
              <a:t>诚实守信</a:t>
            </a:r>
          </a:p>
        </p:txBody>
      </p:sp>
      <p:sp>
        <p:nvSpPr>
          <p:cNvPr id="97" name="文本框 96">
            <a:extLst>
              <a:ext uri="{FF2B5EF4-FFF2-40B4-BE49-F238E27FC236}">
                <a16:creationId xmlns:a16="http://schemas.microsoft.com/office/drawing/2014/main" id="{B09B5AC6-7E93-AC48-B250-CD76117D3A56}"/>
              </a:ext>
            </a:extLst>
          </p:cNvPr>
          <p:cNvSpPr txBox="1"/>
          <p:nvPr/>
        </p:nvSpPr>
        <p:spPr>
          <a:xfrm>
            <a:off x="3942301" y="4542963"/>
            <a:ext cx="1826141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kumimoji="0" lang="zh-CN" altLang="en-US" sz="3200" b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88900" dist="38100" dir="5400000" algn="t" rotWithShape="0">
                    <a:srgbClr val="44546A">
                      <a:lumMod val="50000"/>
                      <a:alpha val="30000"/>
                    </a:srgbClr>
                  </a:outerShdw>
                </a:effectLst>
                <a:uLnTx/>
                <a:uFillTx/>
                <a:latin typeface="+mn-ea"/>
              </a:rPr>
              <a:t>业绩导向</a:t>
            </a:r>
            <a:endParaRPr lang="zh-CN" altLang="en-US" sz="3200" b="1" dirty="0">
              <a:solidFill>
                <a:schemeClr val="bg1"/>
              </a:solidFill>
              <a:effectLst>
                <a:outerShdw blurRad="88900" dist="38100" dir="5400000" algn="t" rotWithShape="0">
                  <a:schemeClr val="tx2">
                    <a:lumMod val="50000"/>
                    <a:alpha val="30000"/>
                  </a:schemeClr>
                </a:outerShdw>
              </a:effectLst>
              <a:latin typeface="+mn-ea"/>
            </a:endParaRPr>
          </a:p>
        </p:txBody>
      </p:sp>
      <p:sp>
        <p:nvSpPr>
          <p:cNvPr id="139" name="文本框 138">
            <a:extLst>
              <a:ext uri="{FF2B5EF4-FFF2-40B4-BE49-F238E27FC236}">
                <a16:creationId xmlns:a16="http://schemas.microsoft.com/office/drawing/2014/main" id="{1D149568-603E-ED4B-9676-5D962F55D6B8}"/>
              </a:ext>
            </a:extLst>
          </p:cNvPr>
          <p:cNvSpPr txBox="1"/>
          <p:nvPr/>
        </p:nvSpPr>
        <p:spPr>
          <a:xfrm>
            <a:off x="6423562" y="4542963"/>
            <a:ext cx="1826141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effectLst>
                  <a:outerShdw blurRad="88900" dist="38100" dir="5400000" algn="t" rotWithShape="0">
                    <a:srgbClr val="44546A">
                      <a:lumMod val="50000"/>
                      <a:alpha val="30000"/>
                    </a:srgbClr>
                  </a:outerShdw>
                </a:effectLst>
                <a:latin typeface="+mn-ea"/>
              </a:rPr>
              <a:t>以人为本</a:t>
            </a:r>
            <a:endParaRPr lang="zh-CN" altLang="en-US" sz="3200" b="1" dirty="0">
              <a:solidFill>
                <a:schemeClr val="bg1"/>
              </a:solidFill>
              <a:effectLst>
                <a:outerShdw blurRad="88900" dist="38100" dir="5400000" algn="t" rotWithShape="0">
                  <a:schemeClr val="tx2">
                    <a:lumMod val="50000"/>
                    <a:alpha val="30000"/>
                  </a:schemeClr>
                </a:outerShdw>
              </a:effectLst>
              <a:latin typeface="+mn-ea"/>
            </a:endParaRPr>
          </a:p>
        </p:txBody>
      </p:sp>
      <p:sp>
        <p:nvSpPr>
          <p:cNvPr id="152" name="文本框 151">
            <a:extLst>
              <a:ext uri="{FF2B5EF4-FFF2-40B4-BE49-F238E27FC236}">
                <a16:creationId xmlns:a16="http://schemas.microsoft.com/office/drawing/2014/main" id="{CA9E4A18-69A7-FF47-B1BB-D249A66B6662}"/>
              </a:ext>
            </a:extLst>
          </p:cNvPr>
          <p:cNvSpPr txBox="1"/>
          <p:nvPr/>
        </p:nvSpPr>
        <p:spPr>
          <a:xfrm>
            <a:off x="8904823" y="4542963"/>
            <a:ext cx="1826142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kumimoji="0" lang="zh-CN" altLang="en-US" sz="3200" b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88900" dist="38100" dir="5400000" algn="t" rotWithShape="0">
                    <a:srgbClr val="44546A">
                      <a:lumMod val="50000"/>
                      <a:alpha val="30000"/>
                    </a:srgbClr>
                  </a:outerShdw>
                </a:effectLst>
                <a:uLnTx/>
                <a:uFillTx/>
                <a:latin typeface="+mn-ea"/>
              </a:rPr>
              <a:t>创新发展</a:t>
            </a:r>
            <a:endParaRPr lang="zh-CN" altLang="en-US" sz="3200" b="1" dirty="0">
              <a:solidFill>
                <a:schemeClr val="bg1"/>
              </a:solidFill>
              <a:effectLst>
                <a:outerShdw blurRad="88900" dist="38100" dir="5400000" algn="t" rotWithShape="0">
                  <a:schemeClr val="tx2">
                    <a:lumMod val="50000"/>
                    <a:alpha val="30000"/>
                  </a:schemeClr>
                </a:outerShdw>
              </a:effectLst>
              <a:latin typeface="+mn-ea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5F99045-BD26-E69D-9A67-E4254A9100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8167" y="1782948"/>
            <a:ext cx="10315665" cy="457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6402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3" name="矩形 3382">
            <a:extLst>
              <a:ext uri="{FF2B5EF4-FFF2-40B4-BE49-F238E27FC236}">
                <a16:creationId xmlns:a16="http://schemas.microsoft.com/office/drawing/2014/main" id="{F7229CCB-EDC2-474B-A254-77CBE0D36AB0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gradFill>
            <a:gsLst>
              <a:gs pos="100000">
                <a:schemeClr val="accent3"/>
              </a:gs>
              <a:gs pos="4200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>
              <a:solidFill>
                <a:srgbClr val="F2F7FC"/>
              </a:solidFill>
            </a:endParaRPr>
          </a:p>
        </p:txBody>
      </p:sp>
      <p:pic>
        <p:nvPicPr>
          <p:cNvPr id="3398" name="图片 3397">
            <a:extLst>
              <a:ext uri="{FF2B5EF4-FFF2-40B4-BE49-F238E27FC236}">
                <a16:creationId xmlns:a16="http://schemas.microsoft.com/office/drawing/2014/main" id="{A53C7478-802A-F34F-B057-F653FF7FFED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787" b="78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401" name="图片 3400">
            <a:extLst>
              <a:ext uri="{FF2B5EF4-FFF2-40B4-BE49-F238E27FC236}">
                <a16:creationId xmlns:a16="http://schemas.microsoft.com/office/drawing/2014/main" id="{4A052972-47C3-8544-B1DD-6BFB4E3A957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20000"/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008" t="14058" r="8240"/>
          <a:stretch/>
        </p:blipFill>
        <p:spPr>
          <a:xfrm>
            <a:off x="-18300" y="-12046"/>
            <a:ext cx="12210300" cy="68580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E1AB61CF-DA0E-4AD2-9C5F-337789DB3326}"/>
              </a:ext>
            </a:extLst>
          </p:cNvPr>
          <p:cNvSpPr txBox="1"/>
          <p:nvPr/>
        </p:nvSpPr>
        <p:spPr>
          <a:xfrm>
            <a:off x="1687373" y="4530196"/>
            <a:ext cx="1143455" cy="338554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800" b="0" i="0" u="none" strike="noStrike" cap="none" spc="0" normalizeH="0" baseline="0">
                <a:ln>
                  <a:noFill/>
                </a:ln>
                <a:gradFill>
                  <a:gsLst>
                    <a:gs pos="0">
                      <a:srgbClr val="228AFB"/>
                    </a:gs>
                    <a:gs pos="100000">
                      <a:srgbClr val="0472EA"/>
                    </a:gs>
                  </a:gsLst>
                  <a:lin ang="2700000" scaled="0"/>
                </a:gradFill>
                <a:effectLst>
                  <a:outerShdw blurRad="101600" dist="38100" dir="2700000" algn="tl">
                    <a:srgbClr val="228AFB">
                      <a:alpha val="24000"/>
                    </a:srgbClr>
                  </a:outerShdw>
                </a:effectLst>
                <a:uLnTx/>
                <a:uFillTx/>
                <a:latin typeface="字体圈欣意冠黑体2.0" panose="00000500000000000000" pitchFamily="2" charset="-122"/>
                <a:ea typeface="字体圈欣意冠黑体2.0" panose="00000500000000000000" pitchFamily="2" charset="-122"/>
                <a:cs typeface="阿里巴巴普惠体 B" panose="00020600040101010101" pitchFamily="18" charset="-122"/>
              </a:defRPr>
            </a:lvl1pPr>
          </a:lstStyle>
          <a:p>
            <a:r>
              <a:rPr lang="en-US" altLang="zh-CN" sz="1600" dirty="0">
                <a:solidFill>
                  <a:schemeClr val="bg2"/>
                </a:solidFill>
                <a:effectLst/>
                <a:latin typeface="+mn-ea"/>
                <a:ea typeface="+mn-ea"/>
                <a:cs typeface="Alibaba PuHuiTi M" pitchFamily="18" charset="-122"/>
              </a:rPr>
              <a:t>Resiliency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6D1A87CB-55AB-4922-9B33-7FAF8BFA2C48}"/>
              </a:ext>
            </a:extLst>
          </p:cNvPr>
          <p:cNvSpPr txBox="1"/>
          <p:nvPr/>
        </p:nvSpPr>
        <p:spPr>
          <a:xfrm>
            <a:off x="1926306" y="4973628"/>
            <a:ext cx="665567" cy="58477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800" b="0" i="0" u="none" strike="noStrike" cap="none" spc="0" normalizeH="0" baseline="0">
                <a:ln>
                  <a:noFill/>
                </a:ln>
                <a:gradFill>
                  <a:gsLst>
                    <a:gs pos="0">
                      <a:srgbClr val="228AFB"/>
                    </a:gs>
                    <a:gs pos="100000">
                      <a:srgbClr val="0472EA"/>
                    </a:gs>
                  </a:gsLst>
                  <a:lin ang="2700000" scaled="0"/>
                </a:gradFill>
                <a:effectLst>
                  <a:outerShdw blurRad="101600" dist="38100" dir="2700000" algn="tl">
                    <a:srgbClr val="228AFB">
                      <a:alpha val="24000"/>
                    </a:srgbClr>
                  </a:outerShdw>
                </a:effectLst>
                <a:uLnTx/>
                <a:uFillTx/>
                <a:latin typeface="字体圈欣意冠黑体2.0" panose="00000500000000000000" pitchFamily="2" charset="-122"/>
                <a:ea typeface="字体圈欣意冠黑体2.0" panose="00000500000000000000" pitchFamily="2" charset="-122"/>
                <a:cs typeface="阿里巴巴普惠体 B" panose="00020600040101010101" pitchFamily="18" charset="-122"/>
              </a:defRPr>
            </a:lvl1pPr>
          </a:lstStyle>
          <a:p>
            <a:r>
              <a:rPr lang="en-US" altLang="zh-CN" sz="3200" dirty="0">
                <a:solidFill>
                  <a:schemeClr val="bg2"/>
                </a:solidFill>
                <a:effectLst/>
                <a:latin typeface="+mn-ea"/>
                <a:ea typeface="+mn-ea"/>
              </a:rPr>
              <a:t>05</a:t>
            </a:r>
            <a:endParaRPr lang="zh-CN" altLang="en-US" sz="3200" dirty="0">
              <a:solidFill>
                <a:schemeClr val="bg2"/>
              </a:solidFill>
              <a:effectLst/>
              <a:latin typeface="+mn-ea"/>
              <a:ea typeface="+mn-ea"/>
            </a:endParaRPr>
          </a:p>
        </p:txBody>
      </p: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4A557C3B-CF3B-44F8-AAB8-0B52EBA3D269}"/>
              </a:ext>
            </a:extLst>
          </p:cNvPr>
          <p:cNvCxnSpPr>
            <a:cxnSpLocks/>
          </p:cNvCxnSpPr>
          <p:nvPr/>
        </p:nvCxnSpPr>
        <p:spPr>
          <a:xfrm>
            <a:off x="2261965" y="5771521"/>
            <a:ext cx="0" cy="744997"/>
          </a:xfrm>
          <a:prstGeom prst="line">
            <a:avLst/>
          </a:prstGeom>
          <a:ln w="12700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rgbClr val="F2F7FC"/>
                </a:gs>
              </a:gsLst>
              <a:lin ang="162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8DB92BD4-0A56-4A98-B08A-FADCD1432CE0}"/>
              </a:ext>
            </a:extLst>
          </p:cNvPr>
          <p:cNvCxnSpPr>
            <a:cxnSpLocks/>
          </p:cNvCxnSpPr>
          <p:nvPr/>
        </p:nvCxnSpPr>
        <p:spPr>
          <a:xfrm>
            <a:off x="2388528" y="6073547"/>
            <a:ext cx="0" cy="621310"/>
          </a:xfrm>
          <a:prstGeom prst="line">
            <a:avLst/>
          </a:prstGeom>
          <a:ln w="12700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rgbClr val="F2F7FC">
                    <a:alpha val="23000"/>
                  </a:srgbClr>
                </a:gs>
              </a:gsLst>
              <a:lin ang="16200000" scaled="1"/>
              <a:tileRect/>
            </a:gra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0D13BE18-01ED-41DE-8D19-8B9F685B5954}"/>
              </a:ext>
            </a:extLst>
          </p:cNvPr>
          <p:cNvCxnSpPr>
            <a:cxnSpLocks/>
          </p:cNvCxnSpPr>
          <p:nvPr/>
        </p:nvCxnSpPr>
        <p:spPr>
          <a:xfrm>
            <a:off x="2129649" y="6073547"/>
            <a:ext cx="0" cy="931965"/>
          </a:xfrm>
          <a:prstGeom prst="line">
            <a:avLst/>
          </a:prstGeom>
          <a:ln w="12700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rgbClr val="F2F7FC">
                    <a:alpha val="29000"/>
                  </a:srgbClr>
                </a:gs>
              </a:gsLst>
              <a:lin ang="16200000" scaled="1"/>
              <a:tileRect/>
            </a:gra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椭圆 10">
            <a:extLst>
              <a:ext uri="{FF2B5EF4-FFF2-40B4-BE49-F238E27FC236}">
                <a16:creationId xmlns:a16="http://schemas.microsoft.com/office/drawing/2014/main" id="{5BF219BF-1DD0-493C-B3CC-7A6494BB5626}"/>
              </a:ext>
            </a:extLst>
          </p:cNvPr>
          <p:cNvSpPr/>
          <p:nvPr/>
        </p:nvSpPr>
        <p:spPr>
          <a:xfrm>
            <a:off x="1587110" y="3103424"/>
            <a:ext cx="1343958" cy="1343958"/>
          </a:xfrm>
          <a:prstGeom prst="ellipse">
            <a:avLst/>
          </a:prstGeom>
          <a:noFill/>
          <a:ln w="19050">
            <a:gradFill flip="none" rotWithShape="1">
              <a:gsLst>
                <a:gs pos="0">
                  <a:srgbClr val="F2F7FC"/>
                </a:gs>
                <a:gs pos="100000">
                  <a:schemeClr val="bg1">
                    <a:alpha val="0"/>
                  </a:schemeClr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 sz="1600">
              <a:solidFill>
                <a:srgbClr val="F2F7FC"/>
              </a:solidFill>
            </a:endParaRPr>
          </a:p>
        </p:txBody>
      </p:sp>
      <p:sp>
        <p:nvSpPr>
          <p:cNvPr id="16" name="弧形 15">
            <a:extLst>
              <a:ext uri="{FF2B5EF4-FFF2-40B4-BE49-F238E27FC236}">
                <a16:creationId xmlns:a16="http://schemas.microsoft.com/office/drawing/2014/main" id="{210EA574-9036-4495-ACFD-E46C26709AC9}"/>
              </a:ext>
            </a:extLst>
          </p:cNvPr>
          <p:cNvSpPr/>
          <p:nvPr/>
        </p:nvSpPr>
        <p:spPr>
          <a:xfrm>
            <a:off x="1456600" y="2972914"/>
            <a:ext cx="1604979" cy="1604979"/>
          </a:xfrm>
          <a:prstGeom prst="arc">
            <a:avLst>
              <a:gd name="adj1" fmla="val 16200000"/>
              <a:gd name="adj2" fmla="val 4380896"/>
            </a:avLst>
          </a:prstGeom>
          <a:noFill/>
          <a:ln w="19050">
            <a:gradFill flip="none" rotWithShape="1">
              <a:gsLst>
                <a:gs pos="0">
                  <a:schemeClr val="bg1">
                    <a:lumMod val="95000"/>
                    <a:alpha val="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16200000" scaled="1"/>
              <a:tileRect/>
            </a:gra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 sz="1600">
              <a:solidFill>
                <a:srgbClr val="F2F7FC"/>
              </a:solidFill>
            </a:endParaRP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05E6C4C9-787F-40A7-BFEF-806FA11E49D8}"/>
              </a:ext>
            </a:extLst>
          </p:cNvPr>
          <p:cNvSpPr/>
          <p:nvPr/>
        </p:nvSpPr>
        <p:spPr>
          <a:xfrm>
            <a:off x="1356883" y="2873197"/>
            <a:ext cx="1804412" cy="1804412"/>
          </a:xfrm>
          <a:prstGeom prst="ellipse">
            <a:avLst/>
          </a:prstGeom>
          <a:noFill/>
          <a:ln w="6350">
            <a:gradFill flip="none" rotWithShape="1">
              <a:gsLst>
                <a:gs pos="0">
                  <a:srgbClr val="1D78FA">
                    <a:alpha val="0"/>
                  </a:srgbClr>
                </a:gs>
                <a:gs pos="100000">
                  <a:srgbClr val="F2F7FC"/>
                </a:gs>
              </a:gsLst>
              <a:lin ang="162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 sz="1600">
              <a:solidFill>
                <a:srgbClr val="F2F7FC"/>
              </a:solidFill>
            </a:endParaRPr>
          </a:p>
        </p:txBody>
      </p:sp>
      <p:sp>
        <p:nvSpPr>
          <p:cNvPr id="3410" name="任意多边形: 形状 3409">
            <a:extLst>
              <a:ext uri="{FF2B5EF4-FFF2-40B4-BE49-F238E27FC236}">
                <a16:creationId xmlns:a16="http://schemas.microsoft.com/office/drawing/2014/main" id="{02BD8715-6D0A-C449-A708-75C26A42EEC7}"/>
              </a:ext>
            </a:extLst>
          </p:cNvPr>
          <p:cNvSpPr/>
          <p:nvPr/>
        </p:nvSpPr>
        <p:spPr>
          <a:xfrm>
            <a:off x="1908837" y="3495200"/>
            <a:ext cx="700505" cy="560407"/>
          </a:xfrm>
          <a:custGeom>
            <a:avLst/>
            <a:gdLst>
              <a:gd name="connsiteX0" fmla="*/ 1044510 w 1799516"/>
              <a:gd name="connsiteY0" fmla="*/ 779779 h 1439627"/>
              <a:gd name="connsiteX1" fmla="*/ 1363339 w 1799516"/>
              <a:gd name="connsiteY1" fmla="*/ 779779 h 1439627"/>
              <a:gd name="connsiteX2" fmla="*/ 1363339 w 1799516"/>
              <a:gd name="connsiteY2" fmla="*/ 839773 h 1439627"/>
              <a:gd name="connsiteX3" fmla="*/ 1044510 w 1799516"/>
              <a:gd name="connsiteY3" fmla="*/ 839773 h 1439627"/>
              <a:gd name="connsiteX4" fmla="*/ 422498 w 1799516"/>
              <a:gd name="connsiteY4" fmla="*/ 779779 h 1439627"/>
              <a:gd name="connsiteX5" fmla="*/ 741327 w 1799516"/>
              <a:gd name="connsiteY5" fmla="*/ 779779 h 1439627"/>
              <a:gd name="connsiteX6" fmla="*/ 741327 w 1799516"/>
              <a:gd name="connsiteY6" fmla="*/ 839773 h 1439627"/>
              <a:gd name="connsiteX7" fmla="*/ 422498 w 1799516"/>
              <a:gd name="connsiteY7" fmla="*/ 839773 h 1439627"/>
              <a:gd name="connsiteX8" fmla="*/ 1044510 w 1799516"/>
              <a:gd name="connsiteY8" fmla="*/ 539861 h 1439627"/>
              <a:gd name="connsiteX9" fmla="*/ 1363339 w 1799516"/>
              <a:gd name="connsiteY9" fmla="*/ 539861 h 1439627"/>
              <a:gd name="connsiteX10" fmla="*/ 1363339 w 1799516"/>
              <a:gd name="connsiteY10" fmla="*/ 599855 h 1439627"/>
              <a:gd name="connsiteX11" fmla="*/ 1044510 w 1799516"/>
              <a:gd name="connsiteY11" fmla="*/ 599855 h 1439627"/>
              <a:gd name="connsiteX12" fmla="*/ 422498 w 1799516"/>
              <a:gd name="connsiteY12" fmla="*/ 539861 h 1439627"/>
              <a:gd name="connsiteX13" fmla="*/ 741327 w 1799516"/>
              <a:gd name="connsiteY13" fmla="*/ 539861 h 1439627"/>
              <a:gd name="connsiteX14" fmla="*/ 741327 w 1799516"/>
              <a:gd name="connsiteY14" fmla="*/ 599855 h 1439627"/>
              <a:gd name="connsiteX15" fmla="*/ 422498 w 1799516"/>
              <a:gd name="connsiteY15" fmla="*/ 599855 h 1439627"/>
              <a:gd name="connsiteX16" fmla="*/ 1044510 w 1799516"/>
              <a:gd name="connsiteY16" fmla="*/ 299944 h 1439627"/>
              <a:gd name="connsiteX17" fmla="*/ 1363339 w 1799516"/>
              <a:gd name="connsiteY17" fmla="*/ 299944 h 1439627"/>
              <a:gd name="connsiteX18" fmla="*/ 1363339 w 1799516"/>
              <a:gd name="connsiteY18" fmla="*/ 359907 h 1439627"/>
              <a:gd name="connsiteX19" fmla="*/ 1044510 w 1799516"/>
              <a:gd name="connsiteY19" fmla="*/ 359907 h 1439627"/>
              <a:gd name="connsiteX20" fmla="*/ 422498 w 1799516"/>
              <a:gd name="connsiteY20" fmla="*/ 299944 h 1439627"/>
              <a:gd name="connsiteX21" fmla="*/ 741327 w 1799516"/>
              <a:gd name="connsiteY21" fmla="*/ 299944 h 1439627"/>
              <a:gd name="connsiteX22" fmla="*/ 741327 w 1799516"/>
              <a:gd name="connsiteY22" fmla="*/ 359907 h 1439627"/>
              <a:gd name="connsiteX23" fmla="*/ 422498 w 1799516"/>
              <a:gd name="connsiteY23" fmla="*/ 359907 h 1439627"/>
              <a:gd name="connsiteX24" fmla="*/ 1559597 w 1799516"/>
              <a:gd name="connsiteY24" fmla="*/ 181300 h 1439627"/>
              <a:gd name="connsiteX25" fmla="*/ 1559597 w 1799516"/>
              <a:gd name="connsiteY25" fmla="*/ 1094726 h 1439627"/>
              <a:gd name="connsiteX26" fmla="*/ 1499603 w 1799516"/>
              <a:gd name="connsiteY26" fmla="*/ 1154690 h 1439627"/>
              <a:gd name="connsiteX27" fmla="*/ 1199690 w 1799516"/>
              <a:gd name="connsiteY27" fmla="*/ 1082408 h 1439627"/>
              <a:gd name="connsiteX28" fmla="*/ 922840 w 1799516"/>
              <a:gd name="connsiteY28" fmla="*/ 1151541 h 1439627"/>
              <a:gd name="connsiteX29" fmla="*/ 921847 w 1799516"/>
              <a:gd name="connsiteY29" fmla="*/ 1150959 h 1439627"/>
              <a:gd name="connsiteX30" fmla="*/ 921785 w 1799516"/>
              <a:gd name="connsiteY30" fmla="*/ 1150838 h 1439627"/>
              <a:gd name="connsiteX31" fmla="*/ 899764 w 1799516"/>
              <a:gd name="connsiteY31" fmla="*/ 1155269 h 1439627"/>
              <a:gd name="connsiteX32" fmla="*/ 877745 w 1799516"/>
              <a:gd name="connsiteY32" fmla="*/ 1150838 h 1439627"/>
              <a:gd name="connsiteX33" fmla="*/ 877684 w 1799516"/>
              <a:gd name="connsiteY33" fmla="*/ 1150959 h 1439627"/>
              <a:gd name="connsiteX34" fmla="*/ 876690 w 1799516"/>
              <a:gd name="connsiteY34" fmla="*/ 1151541 h 1439627"/>
              <a:gd name="connsiteX35" fmla="*/ 599838 w 1799516"/>
              <a:gd name="connsiteY35" fmla="*/ 1082408 h 1439627"/>
              <a:gd name="connsiteX36" fmla="*/ 299925 w 1799516"/>
              <a:gd name="connsiteY36" fmla="*/ 1154690 h 1439627"/>
              <a:gd name="connsiteX37" fmla="*/ 239931 w 1799516"/>
              <a:gd name="connsiteY37" fmla="*/ 1094726 h 1439627"/>
              <a:gd name="connsiteX38" fmla="*/ 239931 w 1799516"/>
              <a:gd name="connsiteY38" fmla="*/ 186494 h 1439627"/>
              <a:gd name="connsiteX39" fmla="*/ 66504 w 1799516"/>
              <a:gd name="connsiteY39" fmla="*/ 359907 h 1439627"/>
              <a:gd name="connsiteX40" fmla="*/ 66504 w 1799516"/>
              <a:gd name="connsiteY40" fmla="*/ 1079722 h 1439627"/>
              <a:gd name="connsiteX41" fmla="*/ 239931 w 1799516"/>
              <a:gd name="connsiteY41" fmla="*/ 1256437 h 1439627"/>
              <a:gd name="connsiteX42" fmla="*/ 774580 w 1799516"/>
              <a:gd name="connsiteY42" fmla="*/ 1256437 h 1439627"/>
              <a:gd name="connsiteX43" fmla="*/ 774580 w 1799516"/>
              <a:gd name="connsiteY43" fmla="*/ 1259676 h 1439627"/>
              <a:gd name="connsiteX44" fmla="*/ 899765 w 1799516"/>
              <a:gd name="connsiteY44" fmla="*/ 1387487 h 1439627"/>
              <a:gd name="connsiteX45" fmla="*/ 1028864 w 1799516"/>
              <a:gd name="connsiteY45" fmla="*/ 1259676 h 1439627"/>
              <a:gd name="connsiteX46" fmla="*/ 1028864 w 1799516"/>
              <a:gd name="connsiteY46" fmla="*/ 1256437 h 1439627"/>
              <a:gd name="connsiteX47" fmla="*/ 1559600 w 1799516"/>
              <a:gd name="connsiteY47" fmla="*/ 1256437 h 1439627"/>
              <a:gd name="connsiteX48" fmla="*/ 1742152 w 1799516"/>
              <a:gd name="connsiteY48" fmla="*/ 1079722 h 1439627"/>
              <a:gd name="connsiteX49" fmla="*/ 1742152 w 1799516"/>
              <a:gd name="connsiteY49" fmla="*/ 359909 h 1439627"/>
              <a:gd name="connsiteX50" fmla="*/ 1559600 w 1799516"/>
              <a:gd name="connsiteY50" fmla="*/ 181300 h 1439627"/>
              <a:gd name="connsiteX51" fmla="*/ 1199692 w 1799516"/>
              <a:gd name="connsiteY51" fmla="*/ 53485 h 1439627"/>
              <a:gd name="connsiteX52" fmla="*/ 921283 w 1799516"/>
              <a:gd name="connsiteY52" fmla="*/ 131726 h 1439627"/>
              <a:gd name="connsiteX53" fmla="*/ 921283 w 1799516"/>
              <a:gd name="connsiteY53" fmla="*/ 1092129 h 1439627"/>
              <a:gd name="connsiteX54" fmla="*/ 1199692 w 1799516"/>
              <a:gd name="connsiteY54" fmla="*/ 1033450 h 1439627"/>
              <a:gd name="connsiteX55" fmla="*/ 1504159 w 1799516"/>
              <a:gd name="connsiteY55" fmla="*/ 1092129 h 1439627"/>
              <a:gd name="connsiteX56" fmla="*/ 1504159 w 1799516"/>
              <a:gd name="connsiteY56" fmla="*/ 147373 h 1439627"/>
              <a:gd name="connsiteX57" fmla="*/ 1199692 w 1799516"/>
              <a:gd name="connsiteY57" fmla="*/ 53485 h 1439627"/>
              <a:gd name="connsiteX58" fmla="*/ 599838 w 1799516"/>
              <a:gd name="connsiteY58" fmla="*/ 53485 h 1439627"/>
              <a:gd name="connsiteX59" fmla="*/ 291323 w 1799516"/>
              <a:gd name="connsiteY59" fmla="*/ 141385 h 1439627"/>
              <a:gd name="connsiteX60" fmla="*/ 291323 w 1799516"/>
              <a:gd name="connsiteY60" fmla="*/ 1086138 h 1439627"/>
              <a:gd name="connsiteX61" fmla="*/ 599838 w 1799516"/>
              <a:gd name="connsiteY61" fmla="*/ 1033450 h 1439627"/>
              <a:gd name="connsiteX62" fmla="*/ 873909 w 1799516"/>
              <a:gd name="connsiteY62" fmla="*/ 1099527 h 1439627"/>
              <a:gd name="connsiteX63" fmla="*/ 873909 w 1799516"/>
              <a:gd name="connsiteY63" fmla="*/ 139123 h 1439627"/>
              <a:gd name="connsiteX64" fmla="*/ 599838 w 1799516"/>
              <a:gd name="connsiteY64" fmla="*/ 53485 h 1439627"/>
              <a:gd name="connsiteX65" fmla="*/ 599838 w 1799516"/>
              <a:gd name="connsiteY65" fmla="*/ 0 h 1439627"/>
              <a:gd name="connsiteX66" fmla="*/ 899764 w 1799516"/>
              <a:gd name="connsiteY66" fmla="*/ 80503 h 1439627"/>
              <a:gd name="connsiteX67" fmla="*/ 1199692 w 1799516"/>
              <a:gd name="connsiteY67" fmla="*/ 0 h 1439627"/>
              <a:gd name="connsiteX68" fmla="*/ 1559597 w 1799516"/>
              <a:gd name="connsiteY68" fmla="*/ 117269 h 1439627"/>
              <a:gd name="connsiteX69" fmla="*/ 1559597 w 1799516"/>
              <a:gd name="connsiteY69" fmla="*/ 119959 h 1439627"/>
              <a:gd name="connsiteX70" fmla="*/ 1559600 w 1799516"/>
              <a:gd name="connsiteY70" fmla="*/ 119959 h 1439627"/>
              <a:gd name="connsiteX71" fmla="*/ 1799516 w 1799516"/>
              <a:gd name="connsiteY71" fmla="*/ 359907 h 1439627"/>
              <a:gd name="connsiteX72" fmla="*/ 1799516 w 1799516"/>
              <a:gd name="connsiteY72" fmla="*/ 1079722 h 1439627"/>
              <a:gd name="connsiteX73" fmla="*/ 1559598 w 1799516"/>
              <a:gd name="connsiteY73" fmla="*/ 1319670 h 1439627"/>
              <a:gd name="connsiteX74" fmla="*/ 1068638 w 1799516"/>
              <a:gd name="connsiteY74" fmla="*/ 1319670 h 1439627"/>
              <a:gd name="connsiteX75" fmla="*/ 899765 w 1799516"/>
              <a:gd name="connsiteY75" fmla="*/ 1439627 h 1439627"/>
              <a:gd name="connsiteX76" fmla="*/ 730876 w 1799516"/>
              <a:gd name="connsiteY76" fmla="*/ 1319670 h 1439627"/>
              <a:gd name="connsiteX77" fmla="*/ 239933 w 1799516"/>
              <a:gd name="connsiteY77" fmla="*/ 1319670 h 1439627"/>
              <a:gd name="connsiteX78" fmla="*/ 0 w 1799516"/>
              <a:gd name="connsiteY78" fmla="*/ 1079722 h 1439627"/>
              <a:gd name="connsiteX79" fmla="*/ 0 w 1799516"/>
              <a:gd name="connsiteY79" fmla="*/ 359909 h 1439627"/>
              <a:gd name="connsiteX80" fmla="*/ 191580 w 1799516"/>
              <a:gd name="connsiteY80" fmla="*/ 124836 h 1439627"/>
              <a:gd name="connsiteX81" fmla="*/ 239931 w 1799516"/>
              <a:gd name="connsiteY81" fmla="*/ 119961 h 1439627"/>
              <a:gd name="connsiteX82" fmla="*/ 239931 w 1799516"/>
              <a:gd name="connsiteY82" fmla="*/ 117269 h 1439627"/>
              <a:gd name="connsiteX83" fmla="*/ 599838 w 1799516"/>
              <a:gd name="connsiteY83" fmla="*/ 0 h 1439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</a:cxnLst>
            <a:rect l="l" t="t" r="r" b="b"/>
            <a:pathLst>
              <a:path w="1799516" h="1439627">
                <a:moveTo>
                  <a:pt x="1044510" y="779779"/>
                </a:moveTo>
                <a:lnTo>
                  <a:pt x="1363339" y="779779"/>
                </a:lnTo>
                <a:lnTo>
                  <a:pt x="1363339" y="839773"/>
                </a:lnTo>
                <a:lnTo>
                  <a:pt x="1044510" y="839773"/>
                </a:lnTo>
                <a:close/>
                <a:moveTo>
                  <a:pt x="422498" y="779779"/>
                </a:moveTo>
                <a:lnTo>
                  <a:pt x="741327" y="779779"/>
                </a:lnTo>
                <a:lnTo>
                  <a:pt x="741327" y="839773"/>
                </a:lnTo>
                <a:lnTo>
                  <a:pt x="422498" y="839773"/>
                </a:lnTo>
                <a:close/>
                <a:moveTo>
                  <a:pt x="1044510" y="539861"/>
                </a:moveTo>
                <a:lnTo>
                  <a:pt x="1363339" y="539861"/>
                </a:lnTo>
                <a:lnTo>
                  <a:pt x="1363339" y="599855"/>
                </a:lnTo>
                <a:lnTo>
                  <a:pt x="1044510" y="599855"/>
                </a:lnTo>
                <a:close/>
                <a:moveTo>
                  <a:pt x="422498" y="539861"/>
                </a:moveTo>
                <a:lnTo>
                  <a:pt x="741327" y="539861"/>
                </a:lnTo>
                <a:lnTo>
                  <a:pt x="741327" y="599855"/>
                </a:lnTo>
                <a:lnTo>
                  <a:pt x="422498" y="599855"/>
                </a:lnTo>
                <a:close/>
                <a:moveTo>
                  <a:pt x="1044510" y="299944"/>
                </a:moveTo>
                <a:lnTo>
                  <a:pt x="1363339" y="299944"/>
                </a:lnTo>
                <a:lnTo>
                  <a:pt x="1363339" y="359907"/>
                </a:lnTo>
                <a:lnTo>
                  <a:pt x="1044510" y="359907"/>
                </a:lnTo>
                <a:close/>
                <a:moveTo>
                  <a:pt x="422498" y="299944"/>
                </a:moveTo>
                <a:lnTo>
                  <a:pt x="741327" y="299944"/>
                </a:lnTo>
                <a:lnTo>
                  <a:pt x="741327" y="359907"/>
                </a:lnTo>
                <a:lnTo>
                  <a:pt x="422498" y="359907"/>
                </a:lnTo>
                <a:close/>
                <a:moveTo>
                  <a:pt x="1559597" y="181300"/>
                </a:moveTo>
                <a:lnTo>
                  <a:pt x="1559597" y="1094726"/>
                </a:lnTo>
                <a:cubicBezTo>
                  <a:pt x="1559597" y="1127887"/>
                  <a:pt x="1532764" y="1154690"/>
                  <a:pt x="1499603" y="1154690"/>
                </a:cubicBezTo>
                <a:cubicBezTo>
                  <a:pt x="1493704" y="1154690"/>
                  <a:pt x="1292174" y="1082408"/>
                  <a:pt x="1199690" y="1082408"/>
                </a:cubicBezTo>
                <a:cubicBezTo>
                  <a:pt x="1104382" y="1082408"/>
                  <a:pt x="1009897" y="1106796"/>
                  <a:pt x="922840" y="1151541"/>
                </a:cubicBezTo>
                <a:lnTo>
                  <a:pt x="921847" y="1150959"/>
                </a:lnTo>
                <a:lnTo>
                  <a:pt x="921785" y="1150838"/>
                </a:lnTo>
                <a:cubicBezTo>
                  <a:pt x="914939" y="1153526"/>
                  <a:pt x="907621" y="1155269"/>
                  <a:pt x="899764" y="1155269"/>
                </a:cubicBezTo>
                <a:cubicBezTo>
                  <a:pt x="891912" y="1155269"/>
                  <a:pt x="884591" y="1153526"/>
                  <a:pt x="877745" y="1150838"/>
                </a:cubicBezTo>
                <a:lnTo>
                  <a:pt x="877684" y="1150959"/>
                </a:lnTo>
                <a:lnTo>
                  <a:pt x="876690" y="1151541"/>
                </a:lnTo>
                <a:cubicBezTo>
                  <a:pt x="789633" y="1106796"/>
                  <a:pt x="695148" y="1082408"/>
                  <a:pt x="599838" y="1082408"/>
                </a:cubicBezTo>
                <a:cubicBezTo>
                  <a:pt x="507340" y="1082408"/>
                  <a:pt x="305840" y="1154690"/>
                  <a:pt x="299925" y="1154690"/>
                </a:cubicBezTo>
                <a:cubicBezTo>
                  <a:pt x="266765" y="1154690"/>
                  <a:pt x="239931" y="1127887"/>
                  <a:pt x="239931" y="1094726"/>
                </a:cubicBezTo>
                <a:lnTo>
                  <a:pt x="239931" y="186494"/>
                </a:lnTo>
                <a:cubicBezTo>
                  <a:pt x="161371" y="186494"/>
                  <a:pt x="66504" y="239948"/>
                  <a:pt x="66504" y="359907"/>
                </a:cubicBezTo>
                <a:lnTo>
                  <a:pt x="66504" y="1079722"/>
                </a:lnTo>
                <a:cubicBezTo>
                  <a:pt x="66504" y="1195799"/>
                  <a:pt x="164304" y="1256437"/>
                  <a:pt x="239931" y="1256437"/>
                </a:cubicBezTo>
                <a:lnTo>
                  <a:pt x="774580" y="1256437"/>
                </a:lnTo>
                <a:lnTo>
                  <a:pt x="774580" y="1259676"/>
                </a:lnTo>
                <a:cubicBezTo>
                  <a:pt x="774580" y="1292834"/>
                  <a:pt x="796097" y="1387487"/>
                  <a:pt x="899765" y="1387487"/>
                </a:cubicBezTo>
                <a:cubicBezTo>
                  <a:pt x="1001477" y="1387487"/>
                  <a:pt x="1028864" y="1292834"/>
                  <a:pt x="1028864" y="1259676"/>
                </a:cubicBezTo>
                <a:lnTo>
                  <a:pt x="1028864" y="1256437"/>
                </a:lnTo>
                <a:lnTo>
                  <a:pt x="1559600" y="1256437"/>
                </a:lnTo>
                <a:cubicBezTo>
                  <a:pt x="1679589" y="1256437"/>
                  <a:pt x="1742152" y="1174925"/>
                  <a:pt x="1742152" y="1079722"/>
                </a:cubicBezTo>
                <a:lnTo>
                  <a:pt x="1742152" y="359909"/>
                </a:lnTo>
                <a:cubicBezTo>
                  <a:pt x="1742152" y="259846"/>
                  <a:pt x="1650861" y="181300"/>
                  <a:pt x="1559600" y="181300"/>
                </a:cubicBezTo>
                <a:close/>
                <a:moveTo>
                  <a:pt x="1199692" y="53485"/>
                </a:moveTo>
                <a:cubicBezTo>
                  <a:pt x="1114745" y="53485"/>
                  <a:pt x="994389" y="90588"/>
                  <a:pt x="921283" y="131726"/>
                </a:cubicBezTo>
                <a:lnTo>
                  <a:pt x="921283" y="1092129"/>
                </a:lnTo>
                <a:cubicBezTo>
                  <a:pt x="997734" y="1065418"/>
                  <a:pt x="1107102" y="1036750"/>
                  <a:pt x="1199692" y="1033450"/>
                </a:cubicBezTo>
                <a:cubicBezTo>
                  <a:pt x="1290968" y="1030211"/>
                  <a:pt x="1427721" y="1065418"/>
                  <a:pt x="1504159" y="1092129"/>
                </a:cubicBezTo>
                <a:lnTo>
                  <a:pt x="1504159" y="147373"/>
                </a:lnTo>
                <a:cubicBezTo>
                  <a:pt x="1431053" y="106235"/>
                  <a:pt x="1319651" y="53485"/>
                  <a:pt x="1199692" y="53485"/>
                </a:cubicBezTo>
                <a:close/>
                <a:moveTo>
                  <a:pt x="599838" y="53485"/>
                </a:moveTo>
                <a:cubicBezTo>
                  <a:pt x="465530" y="53485"/>
                  <a:pt x="364429" y="100247"/>
                  <a:pt x="291323" y="141385"/>
                </a:cubicBezTo>
                <a:lnTo>
                  <a:pt x="291323" y="1086138"/>
                </a:lnTo>
                <a:cubicBezTo>
                  <a:pt x="367759" y="1059427"/>
                  <a:pt x="517135" y="1033450"/>
                  <a:pt x="599838" y="1033450"/>
                </a:cubicBezTo>
                <a:cubicBezTo>
                  <a:pt x="709374" y="1033450"/>
                  <a:pt x="797456" y="1072815"/>
                  <a:pt x="873909" y="1099527"/>
                </a:cubicBezTo>
                <a:lnTo>
                  <a:pt x="873909" y="139123"/>
                </a:lnTo>
                <a:cubicBezTo>
                  <a:pt x="800803" y="97985"/>
                  <a:pt x="684788" y="53485"/>
                  <a:pt x="599838" y="53485"/>
                </a:cubicBezTo>
                <a:close/>
                <a:moveTo>
                  <a:pt x="599838" y="0"/>
                </a:moveTo>
                <a:cubicBezTo>
                  <a:pt x="703521" y="0"/>
                  <a:pt x="806564" y="27753"/>
                  <a:pt x="899764" y="80503"/>
                </a:cubicBezTo>
                <a:cubicBezTo>
                  <a:pt x="992966" y="27751"/>
                  <a:pt x="1096009" y="0"/>
                  <a:pt x="1199692" y="0"/>
                </a:cubicBezTo>
                <a:cubicBezTo>
                  <a:pt x="1325976" y="0"/>
                  <a:pt x="1452263" y="38999"/>
                  <a:pt x="1559597" y="117269"/>
                </a:cubicBezTo>
                <a:lnTo>
                  <a:pt x="1559597" y="119959"/>
                </a:lnTo>
                <a:lnTo>
                  <a:pt x="1559600" y="119959"/>
                </a:lnTo>
                <a:cubicBezTo>
                  <a:pt x="1692120" y="119959"/>
                  <a:pt x="1799516" y="227387"/>
                  <a:pt x="1799516" y="359907"/>
                </a:cubicBezTo>
                <a:lnTo>
                  <a:pt x="1799516" y="1079722"/>
                </a:lnTo>
                <a:cubicBezTo>
                  <a:pt x="1799516" y="1212242"/>
                  <a:pt x="1692118" y="1319670"/>
                  <a:pt x="1559598" y="1319670"/>
                </a:cubicBezTo>
                <a:lnTo>
                  <a:pt x="1068638" y="1319670"/>
                </a:lnTo>
                <a:cubicBezTo>
                  <a:pt x="1043808" y="1389381"/>
                  <a:pt x="977851" y="1439627"/>
                  <a:pt x="899765" y="1439627"/>
                </a:cubicBezTo>
                <a:cubicBezTo>
                  <a:pt x="821678" y="1439627"/>
                  <a:pt x="755723" y="1389383"/>
                  <a:pt x="730876" y="1319670"/>
                </a:cubicBezTo>
                <a:lnTo>
                  <a:pt x="239933" y="1319670"/>
                </a:lnTo>
                <a:cubicBezTo>
                  <a:pt x="107428" y="1319670"/>
                  <a:pt x="0" y="1212242"/>
                  <a:pt x="0" y="1079722"/>
                </a:cubicBezTo>
                <a:lnTo>
                  <a:pt x="0" y="359909"/>
                </a:lnTo>
                <a:cubicBezTo>
                  <a:pt x="0" y="243954"/>
                  <a:pt x="82250" y="147210"/>
                  <a:pt x="191580" y="124836"/>
                </a:cubicBezTo>
                <a:lnTo>
                  <a:pt x="239931" y="119961"/>
                </a:lnTo>
                <a:lnTo>
                  <a:pt x="239931" y="117269"/>
                </a:lnTo>
                <a:cubicBezTo>
                  <a:pt x="347253" y="38999"/>
                  <a:pt x="473552" y="0"/>
                  <a:pt x="599838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1">
                  <a:alpha val="0"/>
                </a:schemeClr>
              </a:gs>
              <a:gs pos="30000">
                <a:srgbClr val="F2F7FC"/>
              </a:gs>
            </a:gsLst>
            <a:lin ang="5400000" scaled="1"/>
            <a:tileRect/>
          </a:gradFill>
          <a:ln w="1860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D7EA53E-B779-46A6-92B0-7CFE535D77E2}"/>
              </a:ext>
            </a:extLst>
          </p:cNvPr>
          <p:cNvSpPr txBox="1"/>
          <p:nvPr/>
        </p:nvSpPr>
        <p:spPr>
          <a:xfrm>
            <a:off x="3751615" y="3734564"/>
            <a:ext cx="2048831" cy="338554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800" b="0" i="0" u="none" strike="noStrike" cap="none" spc="0" normalizeH="0" baseline="0">
                <a:ln>
                  <a:noFill/>
                </a:ln>
                <a:gradFill>
                  <a:gsLst>
                    <a:gs pos="0">
                      <a:srgbClr val="228AFB"/>
                    </a:gs>
                    <a:gs pos="100000">
                      <a:srgbClr val="0472EA"/>
                    </a:gs>
                  </a:gsLst>
                  <a:lin ang="2700000" scaled="0"/>
                </a:gradFill>
                <a:effectLst>
                  <a:outerShdw blurRad="101600" dist="38100" dir="2700000" algn="tl">
                    <a:srgbClr val="228AFB">
                      <a:alpha val="24000"/>
                    </a:srgbClr>
                  </a:outerShdw>
                </a:effectLst>
                <a:uLnTx/>
                <a:uFillTx/>
                <a:latin typeface="字体圈欣意冠黑体2.0" panose="00000500000000000000" pitchFamily="2" charset="-122"/>
                <a:ea typeface="字体圈欣意冠黑体2.0" panose="00000500000000000000" pitchFamily="2" charset="-122"/>
                <a:cs typeface="阿里巴巴普惠体 B" panose="00020600040101010101" pitchFamily="18" charset="-122"/>
              </a:defRPr>
            </a:lvl1pPr>
          </a:lstStyle>
          <a:p>
            <a:r>
              <a:rPr lang="en-US" altLang="zh-CN" sz="1600" dirty="0">
                <a:solidFill>
                  <a:schemeClr val="bg2"/>
                </a:solidFill>
                <a:effectLst/>
                <a:latin typeface="+mn-ea"/>
                <a:ea typeface="+mn-ea"/>
                <a:cs typeface="Alibaba PuHuiTi M" pitchFamily="18" charset="-122"/>
              </a:rPr>
              <a:t>Distributed Tracing</a:t>
            </a:r>
            <a:endParaRPr lang="zh-CN" altLang="en-US" sz="1600" dirty="0">
              <a:solidFill>
                <a:schemeClr val="bg2"/>
              </a:solidFill>
              <a:effectLst/>
              <a:latin typeface="+mn-ea"/>
              <a:ea typeface="+mn-ea"/>
              <a:cs typeface="Alibaba PuHuiTi M" pitchFamily="18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EBBCFFA-97A9-4B0F-B252-EC5CCDB994D7}"/>
              </a:ext>
            </a:extLst>
          </p:cNvPr>
          <p:cNvSpPr txBox="1"/>
          <p:nvPr/>
        </p:nvSpPr>
        <p:spPr>
          <a:xfrm>
            <a:off x="4443236" y="4177996"/>
            <a:ext cx="665567" cy="58477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800" b="0" i="0" u="none" strike="noStrike" cap="none" spc="0" normalizeH="0" baseline="0">
                <a:ln>
                  <a:noFill/>
                </a:ln>
                <a:gradFill>
                  <a:gsLst>
                    <a:gs pos="0">
                      <a:srgbClr val="228AFB"/>
                    </a:gs>
                    <a:gs pos="100000">
                      <a:srgbClr val="0472EA"/>
                    </a:gs>
                  </a:gsLst>
                  <a:lin ang="2700000" scaled="0"/>
                </a:gradFill>
                <a:effectLst>
                  <a:outerShdw blurRad="101600" dist="38100" dir="2700000" algn="tl">
                    <a:srgbClr val="228AFB">
                      <a:alpha val="24000"/>
                    </a:srgbClr>
                  </a:outerShdw>
                </a:effectLst>
                <a:uLnTx/>
                <a:uFillTx/>
                <a:latin typeface="字体圈欣意冠黑体2.0" panose="00000500000000000000" pitchFamily="2" charset="-122"/>
                <a:ea typeface="字体圈欣意冠黑体2.0" panose="00000500000000000000" pitchFamily="2" charset="-122"/>
                <a:cs typeface="阿里巴巴普惠体 B" panose="00020600040101010101" pitchFamily="18" charset="-122"/>
              </a:defRPr>
            </a:lvl1pPr>
          </a:lstStyle>
          <a:p>
            <a:r>
              <a:rPr lang="en-US" altLang="zh-CN" sz="3200" dirty="0">
                <a:solidFill>
                  <a:schemeClr val="bg2"/>
                </a:solidFill>
                <a:effectLst/>
                <a:latin typeface="+mn-ea"/>
                <a:ea typeface="+mn-ea"/>
              </a:rPr>
              <a:t>06</a:t>
            </a:r>
            <a:endParaRPr lang="zh-CN" altLang="en-US" sz="3200" dirty="0">
              <a:solidFill>
                <a:schemeClr val="bg2"/>
              </a:solidFill>
              <a:effectLst/>
              <a:latin typeface="+mn-ea"/>
              <a:ea typeface="+mn-ea"/>
            </a:endParaRPr>
          </a:p>
        </p:txBody>
      </p: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7E2192C1-FA60-4EF8-85A9-6F474E558FFF}"/>
              </a:ext>
            </a:extLst>
          </p:cNvPr>
          <p:cNvCxnSpPr>
            <a:cxnSpLocks/>
          </p:cNvCxnSpPr>
          <p:nvPr/>
        </p:nvCxnSpPr>
        <p:spPr>
          <a:xfrm>
            <a:off x="4770267" y="4964647"/>
            <a:ext cx="0" cy="744997"/>
          </a:xfrm>
          <a:prstGeom prst="line">
            <a:avLst/>
          </a:prstGeom>
          <a:ln w="12700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rgbClr val="F2F7FC"/>
                </a:gs>
              </a:gsLst>
              <a:lin ang="162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D60B4630-8FF3-4342-A278-5A3FF9A9DF67}"/>
              </a:ext>
            </a:extLst>
          </p:cNvPr>
          <p:cNvCxnSpPr>
            <a:cxnSpLocks/>
          </p:cNvCxnSpPr>
          <p:nvPr/>
        </p:nvCxnSpPr>
        <p:spPr>
          <a:xfrm>
            <a:off x="4655209" y="5180190"/>
            <a:ext cx="0" cy="621310"/>
          </a:xfrm>
          <a:prstGeom prst="line">
            <a:avLst/>
          </a:prstGeom>
          <a:ln w="12700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rgbClr val="F2F7FC">
                    <a:alpha val="28000"/>
                  </a:srgbClr>
                </a:gs>
              </a:gsLst>
              <a:lin ang="16200000" scaled="1"/>
              <a:tileRect/>
            </a:gra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F228AF4F-9C6E-4D93-8229-0F4C8DC1DE2F}"/>
              </a:ext>
            </a:extLst>
          </p:cNvPr>
          <p:cNvCxnSpPr>
            <a:cxnSpLocks/>
          </p:cNvCxnSpPr>
          <p:nvPr/>
        </p:nvCxnSpPr>
        <p:spPr>
          <a:xfrm>
            <a:off x="4896830" y="5509206"/>
            <a:ext cx="0" cy="931965"/>
          </a:xfrm>
          <a:prstGeom prst="line">
            <a:avLst/>
          </a:prstGeom>
          <a:ln w="12700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rgbClr val="F2F7FC">
                    <a:alpha val="23980"/>
                  </a:srgbClr>
                </a:gs>
              </a:gsLst>
              <a:lin ang="16200000" scaled="1"/>
              <a:tileRect/>
            </a:gra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12" name="椭圆 3411">
            <a:extLst>
              <a:ext uri="{FF2B5EF4-FFF2-40B4-BE49-F238E27FC236}">
                <a16:creationId xmlns:a16="http://schemas.microsoft.com/office/drawing/2014/main" id="{2B5FEDB8-F696-DC4D-932F-FB72C0FA1DD7}"/>
              </a:ext>
            </a:extLst>
          </p:cNvPr>
          <p:cNvSpPr/>
          <p:nvPr/>
        </p:nvSpPr>
        <p:spPr>
          <a:xfrm>
            <a:off x="4104040" y="2258866"/>
            <a:ext cx="1343958" cy="1343958"/>
          </a:xfrm>
          <a:prstGeom prst="ellipse">
            <a:avLst/>
          </a:prstGeom>
          <a:noFill/>
          <a:ln w="19050">
            <a:gradFill flip="none" rotWithShape="1">
              <a:gsLst>
                <a:gs pos="0">
                  <a:srgbClr val="F2F7FC"/>
                </a:gs>
                <a:gs pos="100000">
                  <a:schemeClr val="bg1">
                    <a:alpha val="0"/>
                  </a:schemeClr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 sz="1600">
              <a:solidFill>
                <a:srgbClr val="F2F7FC"/>
              </a:solidFill>
            </a:endParaRPr>
          </a:p>
        </p:txBody>
      </p:sp>
      <p:sp>
        <p:nvSpPr>
          <p:cNvPr id="3413" name="弧形 3412">
            <a:extLst>
              <a:ext uri="{FF2B5EF4-FFF2-40B4-BE49-F238E27FC236}">
                <a16:creationId xmlns:a16="http://schemas.microsoft.com/office/drawing/2014/main" id="{761BE42B-DD23-1E42-B4E2-C8096A65EA07}"/>
              </a:ext>
            </a:extLst>
          </p:cNvPr>
          <p:cNvSpPr/>
          <p:nvPr/>
        </p:nvSpPr>
        <p:spPr>
          <a:xfrm>
            <a:off x="3973530" y="2128356"/>
            <a:ext cx="1604979" cy="1604979"/>
          </a:xfrm>
          <a:prstGeom prst="arc">
            <a:avLst>
              <a:gd name="adj1" fmla="val 16200000"/>
              <a:gd name="adj2" fmla="val 4380896"/>
            </a:avLst>
          </a:prstGeom>
          <a:noFill/>
          <a:ln w="19050">
            <a:gradFill flip="none" rotWithShape="1">
              <a:gsLst>
                <a:gs pos="0">
                  <a:schemeClr val="bg1">
                    <a:lumMod val="95000"/>
                    <a:alpha val="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16200000" scaled="1"/>
              <a:tileRect/>
            </a:gra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 sz="1600">
              <a:solidFill>
                <a:srgbClr val="F2F7FC"/>
              </a:solidFill>
            </a:endParaRPr>
          </a:p>
        </p:txBody>
      </p:sp>
      <p:sp>
        <p:nvSpPr>
          <p:cNvPr id="3414" name="椭圆 3413">
            <a:extLst>
              <a:ext uri="{FF2B5EF4-FFF2-40B4-BE49-F238E27FC236}">
                <a16:creationId xmlns:a16="http://schemas.microsoft.com/office/drawing/2014/main" id="{BD77882D-11AB-E84E-99E7-2EC671777482}"/>
              </a:ext>
            </a:extLst>
          </p:cNvPr>
          <p:cNvSpPr/>
          <p:nvPr/>
        </p:nvSpPr>
        <p:spPr>
          <a:xfrm>
            <a:off x="3873813" y="2028639"/>
            <a:ext cx="1804412" cy="1804412"/>
          </a:xfrm>
          <a:prstGeom prst="ellipse">
            <a:avLst/>
          </a:prstGeom>
          <a:noFill/>
          <a:ln w="6350">
            <a:gradFill flip="none" rotWithShape="1">
              <a:gsLst>
                <a:gs pos="0">
                  <a:srgbClr val="1D78FA">
                    <a:alpha val="0"/>
                  </a:srgbClr>
                </a:gs>
                <a:gs pos="100000">
                  <a:srgbClr val="F2F7FC"/>
                </a:gs>
              </a:gsLst>
              <a:lin ang="162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 sz="1600">
              <a:solidFill>
                <a:srgbClr val="F2F7FC"/>
              </a:solidFill>
            </a:endParaRPr>
          </a:p>
        </p:txBody>
      </p:sp>
      <p:sp>
        <p:nvSpPr>
          <p:cNvPr id="3415" name="任意多边形: 形状 3414">
            <a:extLst>
              <a:ext uri="{FF2B5EF4-FFF2-40B4-BE49-F238E27FC236}">
                <a16:creationId xmlns:a16="http://schemas.microsoft.com/office/drawing/2014/main" id="{8D369CFE-FD02-8845-8B70-C87FCE617874}"/>
              </a:ext>
            </a:extLst>
          </p:cNvPr>
          <p:cNvSpPr/>
          <p:nvPr/>
        </p:nvSpPr>
        <p:spPr>
          <a:xfrm>
            <a:off x="4425767" y="2650642"/>
            <a:ext cx="700505" cy="560407"/>
          </a:xfrm>
          <a:custGeom>
            <a:avLst/>
            <a:gdLst>
              <a:gd name="connsiteX0" fmla="*/ 1044510 w 1799516"/>
              <a:gd name="connsiteY0" fmla="*/ 779779 h 1439627"/>
              <a:gd name="connsiteX1" fmla="*/ 1363339 w 1799516"/>
              <a:gd name="connsiteY1" fmla="*/ 779779 h 1439627"/>
              <a:gd name="connsiteX2" fmla="*/ 1363339 w 1799516"/>
              <a:gd name="connsiteY2" fmla="*/ 839773 h 1439627"/>
              <a:gd name="connsiteX3" fmla="*/ 1044510 w 1799516"/>
              <a:gd name="connsiteY3" fmla="*/ 839773 h 1439627"/>
              <a:gd name="connsiteX4" fmla="*/ 422498 w 1799516"/>
              <a:gd name="connsiteY4" fmla="*/ 779779 h 1439627"/>
              <a:gd name="connsiteX5" fmla="*/ 741327 w 1799516"/>
              <a:gd name="connsiteY5" fmla="*/ 779779 h 1439627"/>
              <a:gd name="connsiteX6" fmla="*/ 741327 w 1799516"/>
              <a:gd name="connsiteY6" fmla="*/ 839773 h 1439627"/>
              <a:gd name="connsiteX7" fmla="*/ 422498 w 1799516"/>
              <a:gd name="connsiteY7" fmla="*/ 839773 h 1439627"/>
              <a:gd name="connsiteX8" fmla="*/ 1044510 w 1799516"/>
              <a:gd name="connsiteY8" fmla="*/ 539861 h 1439627"/>
              <a:gd name="connsiteX9" fmla="*/ 1363339 w 1799516"/>
              <a:gd name="connsiteY9" fmla="*/ 539861 h 1439627"/>
              <a:gd name="connsiteX10" fmla="*/ 1363339 w 1799516"/>
              <a:gd name="connsiteY10" fmla="*/ 599855 h 1439627"/>
              <a:gd name="connsiteX11" fmla="*/ 1044510 w 1799516"/>
              <a:gd name="connsiteY11" fmla="*/ 599855 h 1439627"/>
              <a:gd name="connsiteX12" fmla="*/ 422498 w 1799516"/>
              <a:gd name="connsiteY12" fmla="*/ 539861 h 1439627"/>
              <a:gd name="connsiteX13" fmla="*/ 741327 w 1799516"/>
              <a:gd name="connsiteY13" fmla="*/ 539861 h 1439627"/>
              <a:gd name="connsiteX14" fmla="*/ 741327 w 1799516"/>
              <a:gd name="connsiteY14" fmla="*/ 599855 h 1439627"/>
              <a:gd name="connsiteX15" fmla="*/ 422498 w 1799516"/>
              <a:gd name="connsiteY15" fmla="*/ 599855 h 1439627"/>
              <a:gd name="connsiteX16" fmla="*/ 1044510 w 1799516"/>
              <a:gd name="connsiteY16" fmla="*/ 299944 h 1439627"/>
              <a:gd name="connsiteX17" fmla="*/ 1363339 w 1799516"/>
              <a:gd name="connsiteY17" fmla="*/ 299944 h 1439627"/>
              <a:gd name="connsiteX18" fmla="*/ 1363339 w 1799516"/>
              <a:gd name="connsiteY18" fmla="*/ 359907 h 1439627"/>
              <a:gd name="connsiteX19" fmla="*/ 1044510 w 1799516"/>
              <a:gd name="connsiteY19" fmla="*/ 359907 h 1439627"/>
              <a:gd name="connsiteX20" fmla="*/ 422498 w 1799516"/>
              <a:gd name="connsiteY20" fmla="*/ 299944 h 1439627"/>
              <a:gd name="connsiteX21" fmla="*/ 741327 w 1799516"/>
              <a:gd name="connsiteY21" fmla="*/ 299944 h 1439627"/>
              <a:gd name="connsiteX22" fmla="*/ 741327 w 1799516"/>
              <a:gd name="connsiteY22" fmla="*/ 359907 h 1439627"/>
              <a:gd name="connsiteX23" fmla="*/ 422498 w 1799516"/>
              <a:gd name="connsiteY23" fmla="*/ 359907 h 1439627"/>
              <a:gd name="connsiteX24" fmla="*/ 1559597 w 1799516"/>
              <a:gd name="connsiteY24" fmla="*/ 181300 h 1439627"/>
              <a:gd name="connsiteX25" fmla="*/ 1559597 w 1799516"/>
              <a:gd name="connsiteY25" fmla="*/ 1094726 h 1439627"/>
              <a:gd name="connsiteX26" fmla="*/ 1499603 w 1799516"/>
              <a:gd name="connsiteY26" fmla="*/ 1154690 h 1439627"/>
              <a:gd name="connsiteX27" fmla="*/ 1199690 w 1799516"/>
              <a:gd name="connsiteY27" fmla="*/ 1082408 h 1439627"/>
              <a:gd name="connsiteX28" fmla="*/ 922840 w 1799516"/>
              <a:gd name="connsiteY28" fmla="*/ 1151541 h 1439627"/>
              <a:gd name="connsiteX29" fmla="*/ 921847 w 1799516"/>
              <a:gd name="connsiteY29" fmla="*/ 1150959 h 1439627"/>
              <a:gd name="connsiteX30" fmla="*/ 921785 w 1799516"/>
              <a:gd name="connsiteY30" fmla="*/ 1150838 h 1439627"/>
              <a:gd name="connsiteX31" fmla="*/ 899764 w 1799516"/>
              <a:gd name="connsiteY31" fmla="*/ 1155269 h 1439627"/>
              <a:gd name="connsiteX32" fmla="*/ 877745 w 1799516"/>
              <a:gd name="connsiteY32" fmla="*/ 1150838 h 1439627"/>
              <a:gd name="connsiteX33" fmla="*/ 877684 w 1799516"/>
              <a:gd name="connsiteY33" fmla="*/ 1150959 h 1439627"/>
              <a:gd name="connsiteX34" fmla="*/ 876690 w 1799516"/>
              <a:gd name="connsiteY34" fmla="*/ 1151541 h 1439627"/>
              <a:gd name="connsiteX35" fmla="*/ 599838 w 1799516"/>
              <a:gd name="connsiteY35" fmla="*/ 1082408 h 1439627"/>
              <a:gd name="connsiteX36" fmla="*/ 299925 w 1799516"/>
              <a:gd name="connsiteY36" fmla="*/ 1154690 h 1439627"/>
              <a:gd name="connsiteX37" fmla="*/ 239931 w 1799516"/>
              <a:gd name="connsiteY37" fmla="*/ 1094726 h 1439627"/>
              <a:gd name="connsiteX38" fmla="*/ 239931 w 1799516"/>
              <a:gd name="connsiteY38" fmla="*/ 186494 h 1439627"/>
              <a:gd name="connsiteX39" fmla="*/ 66504 w 1799516"/>
              <a:gd name="connsiteY39" fmla="*/ 359907 h 1439627"/>
              <a:gd name="connsiteX40" fmla="*/ 66504 w 1799516"/>
              <a:gd name="connsiteY40" fmla="*/ 1079722 h 1439627"/>
              <a:gd name="connsiteX41" fmla="*/ 239931 w 1799516"/>
              <a:gd name="connsiteY41" fmla="*/ 1256437 h 1439627"/>
              <a:gd name="connsiteX42" fmla="*/ 774580 w 1799516"/>
              <a:gd name="connsiteY42" fmla="*/ 1256437 h 1439627"/>
              <a:gd name="connsiteX43" fmla="*/ 774580 w 1799516"/>
              <a:gd name="connsiteY43" fmla="*/ 1259676 h 1439627"/>
              <a:gd name="connsiteX44" fmla="*/ 899765 w 1799516"/>
              <a:gd name="connsiteY44" fmla="*/ 1387487 h 1439627"/>
              <a:gd name="connsiteX45" fmla="*/ 1028864 w 1799516"/>
              <a:gd name="connsiteY45" fmla="*/ 1259676 h 1439627"/>
              <a:gd name="connsiteX46" fmla="*/ 1028864 w 1799516"/>
              <a:gd name="connsiteY46" fmla="*/ 1256437 h 1439627"/>
              <a:gd name="connsiteX47" fmla="*/ 1559600 w 1799516"/>
              <a:gd name="connsiteY47" fmla="*/ 1256437 h 1439627"/>
              <a:gd name="connsiteX48" fmla="*/ 1742152 w 1799516"/>
              <a:gd name="connsiteY48" fmla="*/ 1079722 h 1439627"/>
              <a:gd name="connsiteX49" fmla="*/ 1742152 w 1799516"/>
              <a:gd name="connsiteY49" fmla="*/ 359909 h 1439627"/>
              <a:gd name="connsiteX50" fmla="*/ 1559600 w 1799516"/>
              <a:gd name="connsiteY50" fmla="*/ 181300 h 1439627"/>
              <a:gd name="connsiteX51" fmla="*/ 1199692 w 1799516"/>
              <a:gd name="connsiteY51" fmla="*/ 53485 h 1439627"/>
              <a:gd name="connsiteX52" fmla="*/ 921283 w 1799516"/>
              <a:gd name="connsiteY52" fmla="*/ 131726 h 1439627"/>
              <a:gd name="connsiteX53" fmla="*/ 921283 w 1799516"/>
              <a:gd name="connsiteY53" fmla="*/ 1092129 h 1439627"/>
              <a:gd name="connsiteX54" fmla="*/ 1199692 w 1799516"/>
              <a:gd name="connsiteY54" fmla="*/ 1033450 h 1439627"/>
              <a:gd name="connsiteX55" fmla="*/ 1504159 w 1799516"/>
              <a:gd name="connsiteY55" fmla="*/ 1092129 h 1439627"/>
              <a:gd name="connsiteX56" fmla="*/ 1504159 w 1799516"/>
              <a:gd name="connsiteY56" fmla="*/ 147373 h 1439627"/>
              <a:gd name="connsiteX57" fmla="*/ 1199692 w 1799516"/>
              <a:gd name="connsiteY57" fmla="*/ 53485 h 1439627"/>
              <a:gd name="connsiteX58" fmla="*/ 599838 w 1799516"/>
              <a:gd name="connsiteY58" fmla="*/ 53485 h 1439627"/>
              <a:gd name="connsiteX59" fmla="*/ 291323 w 1799516"/>
              <a:gd name="connsiteY59" fmla="*/ 141385 h 1439627"/>
              <a:gd name="connsiteX60" fmla="*/ 291323 w 1799516"/>
              <a:gd name="connsiteY60" fmla="*/ 1086138 h 1439627"/>
              <a:gd name="connsiteX61" fmla="*/ 599838 w 1799516"/>
              <a:gd name="connsiteY61" fmla="*/ 1033450 h 1439627"/>
              <a:gd name="connsiteX62" fmla="*/ 873909 w 1799516"/>
              <a:gd name="connsiteY62" fmla="*/ 1099527 h 1439627"/>
              <a:gd name="connsiteX63" fmla="*/ 873909 w 1799516"/>
              <a:gd name="connsiteY63" fmla="*/ 139123 h 1439627"/>
              <a:gd name="connsiteX64" fmla="*/ 599838 w 1799516"/>
              <a:gd name="connsiteY64" fmla="*/ 53485 h 1439627"/>
              <a:gd name="connsiteX65" fmla="*/ 599838 w 1799516"/>
              <a:gd name="connsiteY65" fmla="*/ 0 h 1439627"/>
              <a:gd name="connsiteX66" fmla="*/ 899764 w 1799516"/>
              <a:gd name="connsiteY66" fmla="*/ 80503 h 1439627"/>
              <a:gd name="connsiteX67" fmla="*/ 1199692 w 1799516"/>
              <a:gd name="connsiteY67" fmla="*/ 0 h 1439627"/>
              <a:gd name="connsiteX68" fmla="*/ 1559597 w 1799516"/>
              <a:gd name="connsiteY68" fmla="*/ 117269 h 1439627"/>
              <a:gd name="connsiteX69" fmla="*/ 1559597 w 1799516"/>
              <a:gd name="connsiteY69" fmla="*/ 119959 h 1439627"/>
              <a:gd name="connsiteX70" fmla="*/ 1559600 w 1799516"/>
              <a:gd name="connsiteY70" fmla="*/ 119959 h 1439627"/>
              <a:gd name="connsiteX71" fmla="*/ 1799516 w 1799516"/>
              <a:gd name="connsiteY71" fmla="*/ 359907 h 1439627"/>
              <a:gd name="connsiteX72" fmla="*/ 1799516 w 1799516"/>
              <a:gd name="connsiteY72" fmla="*/ 1079722 h 1439627"/>
              <a:gd name="connsiteX73" fmla="*/ 1559598 w 1799516"/>
              <a:gd name="connsiteY73" fmla="*/ 1319670 h 1439627"/>
              <a:gd name="connsiteX74" fmla="*/ 1068638 w 1799516"/>
              <a:gd name="connsiteY74" fmla="*/ 1319670 h 1439627"/>
              <a:gd name="connsiteX75" fmla="*/ 899765 w 1799516"/>
              <a:gd name="connsiteY75" fmla="*/ 1439627 h 1439627"/>
              <a:gd name="connsiteX76" fmla="*/ 730876 w 1799516"/>
              <a:gd name="connsiteY76" fmla="*/ 1319670 h 1439627"/>
              <a:gd name="connsiteX77" fmla="*/ 239933 w 1799516"/>
              <a:gd name="connsiteY77" fmla="*/ 1319670 h 1439627"/>
              <a:gd name="connsiteX78" fmla="*/ 0 w 1799516"/>
              <a:gd name="connsiteY78" fmla="*/ 1079722 h 1439627"/>
              <a:gd name="connsiteX79" fmla="*/ 0 w 1799516"/>
              <a:gd name="connsiteY79" fmla="*/ 359909 h 1439627"/>
              <a:gd name="connsiteX80" fmla="*/ 191580 w 1799516"/>
              <a:gd name="connsiteY80" fmla="*/ 124836 h 1439627"/>
              <a:gd name="connsiteX81" fmla="*/ 239931 w 1799516"/>
              <a:gd name="connsiteY81" fmla="*/ 119961 h 1439627"/>
              <a:gd name="connsiteX82" fmla="*/ 239931 w 1799516"/>
              <a:gd name="connsiteY82" fmla="*/ 117269 h 1439627"/>
              <a:gd name="connsiteX83" fmla="*/ 599838 w 1799516"/>
              <a:gd name="connsiteY83" fmla="*/ 0 h 1439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</a:cxnLst>
            <a:rect l="l" t="t" r="r" b="b"/>
            <a:pathLst>
              <a:path w="1799516" h="1439627">
                <a:moveTo>
                  <a:pt x="1044510" y="779779"/>
                </a:moveTo>
                <a:lnTo>
                  <a:pt x="1363339" y="779779"/>
                </a:lnTo>
                <a:lnTo>
                  <a:pt x="1363339" y="839773"/>
                </a:lnTo>
                <a:lnTo>
                  <a:pt x="1044510" y="839773"/>
                </a:lnTo>
                <a:close/>
                <a:moveTo>
                  <a:pt x="422498" y="779779"/>
                </a:moveTo>
                <a:lnTo>
                  <a:pt x="741327" y="779779"/>
                </a:lnTo>
                <a:lnTo>
                  <a:pt x="741327" y="839773"/>
                </a:lnTo>
                <a:lnTo>
                  <a:pt x="422498" y="839773"/>
                </a:lnTo>
                <a:close/>
                <a:moveTo>
                  <a:pt x="1044510" y="539861"/>
                </a:moveTo>
                <a:lnTo>
                  <a:pt x="1363339" y="539861"/>
                </a:lnTo>
                <a:lnTo>
                  <a:pt x="1363339" y="599855"/>
                </a:lnTo>
                <a:lnTo>
                  <a:pt x="1044510" y="599855"/>
                </a:lnTo>
                <a:close/>
                <a:moveTo>
                  <a:pt x="422498" y="539861"/>
                </a:moveTo>
                <a:lnTo>
                  <a:pt x="741327" y="539861"/>
                </a:lnTo>
                <a:lnTo>
                  <a:pt x="741327" y="599855"/>
                </a:lnTo>
                <a:lnTo>
                  <a:pt x="422498" y="599855"/>
                </a:lnTo>
                <a:close/>
                <a:moveTo>
                  <a:pt x="1044510" y="299944"/>
                </a:moveTo>
                <a:lnTo>
                  <a:pt x="1363339" y="299944"/>
                </a:lnTo>
                <a:lnTo>
                  <a:pt x="1363339" y="359907"/>
                </a:lnTo>
                <a:lnTo>
                  <a:pt x="1044510" y="359907"/>
                </a:lnTo>
                <a:close/>
                <a:moveTo>
                  <a:pt x="422498" y="299944"/>
                </a:moveTo>
                <a:lnTo>
                  <a:pt x="741327" y="299944"/>
                </a:lnTo>
                <a:lnTo>
                  <a:pt x="741327" y="359907"/>
                </a:lnTo>
                <a:lnTo>
                  <a:pt x="422498" y="359907"/>
                </a:lnTo>
                <a:close/>
                <a:moveTo>
                  <a:pt x="1559597" y="181300"/>
                </a:moveTo>
                <a:lnTo>
                  <a:pt x="1559597" y="1094726"/>
                </a:lnTo>
                <a:cubicBezTo>
                  <a:pt x="1559597" y="1127887"/>
                  <a:pt x="1532764" y="1154690"/>
                  <a:pt x="1499603" y="1154690"/>
                </a:cubicBezTo>
                <a:cubicBezTo>
                  <a:pt x="1493704" y="1154690"/>
                  <a:pt x="1292174" y="1082408"/>
                  <a:pt x="1199690" y="1082408"/>
                </a:cubicBezTo>
                <a:cubicBezTo>
                  <a:pt x="1104382" y="1082408"/>
                  <a:pt x="1009897" y="1106796"/>
                  <a:pt x="922840" y="1151541"/>
                </a:cubicBezTo>
                <a:lnTo>
                  <a:pt x="921847" y="1150959"/>
                </a:lnTo>
                <a:lnTo>
                  <a:pt x="921785" y="1150838"/>
                </a:lnTo>
                <a:cubicBezTo>
                  <a:pt x="914939" y="1153526"/>
                  <a:pt x="907621" y="1155269"/>
                  <a:pt x="899764" y="1155269"/>
                </a:cubicBezTo>
                <a:cubicBezTo>
                  <a:pt x="891912" y="1155269"/>
                  <a:pt x="884591" y="1153526"/>
                  <a:pt x="877745" y="1150838"/>
                </a:cubicBezTo>
                <a:lnTo>
                  <a:pt x="877684" y="1150959"/>
                </a:lnTo>
                <a:lnTo>
                  <a:pt x="876690" y="1151541"/>
                </a:lnTo>
                <a:cubicBezTo>
                  <a:pt x="789633" y="1106796"/>
                  <a:pt x="695148" y="1082408"/>
                  <a:pt x="599838" y="1082408"/>
                </a:cubicBezTo>
                <a:cubicBezTo>
                  <a:pt x="507340" y="1082408"/>
                  <a:pt x="305840" y="1154690"/>
                  <a:pt x="299925" y="1154690"/>
                </a:cubicBezTo>
                <a:cubicBezTo>
                  <a:pt x="266765" y="1154690"/>
                  <a:pt x="239931" y="1127887"/>
                  <a:pt x="239931" y="1094726"/>
                </a:cubicBezTo>
                <a:lnTo>
                  <a:pt x="239931" y="186494"/>
                </a:lnTo>
                <a:cubicBezTo>
                  <a:pt x="161371" y="186494"/>
                  <a:pt x="66504" y="239948"/>
                  <a:pt x="66504" y="359907"/>
                </a:cubicBezTo>
                <a:lnTo>
                  <a:pt x="66504" y="1079722"/>
                </a:lnTo>
                <a:cubicBezTo>
                  <a:pt x="66504" y="1195799"/>
                  <a:pt x="164304" y="1256437"/>
                  <a:pt x="239931" y="1256437"/>
                </a:cubicBezTo>
                <a:lnTo>
                  <a:pt x="774580" y="1256437"/>
                </a:lnTo>
                <a:lnTo>
                  <a:pt x="774580" y="1259676"/>
                </a:lnTo>
                <a:cubicBezTo>
                  <a:pt x="774580" y="1292834"/>
                  <a:pt x="796097" y="1387487"/>
                  <a:pt x="899765" y="1387487"/>
                </a:cubicBezTo>
                <a:cubicBezTo>
                  <a:pt x="1001477" y="1387487"/>
                  <a:pt x="1028864" y="1292834"/>
                  <a:pt x="1028864" y="1259676"/>
                </a:cubicBezTo>
                <a:lnTo>
                  <a:pt x="1028864" y="1256437"/>
                </a:lnTo>
                <a:lnTo>
                  <a:pt x="1559600" y="1256437"/>
                </a:lnTo>
                <a:cubicBezTo>
                  <a:pt x="1679589" y="1256437"/>
                  <a:pt x="1742152" y="1174925"/>
                  <a:pt x="1742152" y="1079722"/>
                </a:cubicBezTo>
                <a:lnTo>
                  <a:pt x="1742152" y="359909"/>
                </a:lnTo>
                <a:cubicBezTo>
                  <a:pt x="1742152" y="259846"/>
                  <a:pt x="1650861" y="181300"/>
                  <a:pt x="1559600" y="181300"/>
                </a:cubicBezTo>
                <a:close/>
                <a:moveTo>
                  <a:pt x="1199692" y="53485"/>
                </a:moveTo>
                <a:cubicBezTo>
                  <a:pt x="1114745" y="53485"/>
                  <a:pt x="994389" y="90588"/>
                  <a:pt x="921283" y="131726"/>
                </a:cubicBezTo>
                <a:lnTo>
                  <a:pt x="921283" y="1092129"/>
                </a:lnTo>
                <a:cubicBezTo>
                  <a:pt x="997734" y="1065418"/>
                  <a:pt x="1107102" y="1036750"/>
                  <a:pt x="1199692" y="1033450"/>
                </a:cubicBezTo>
                <a:cubicBezTo>
                  <a:pt x="1290968" y="1030211"/>
                  <a:pt x="1427721" y="1065418"/>
                  <a:pt x="1504159" y="1092129"/>
                </a:cubicBezTo>
                <a:lnTo>
                  <a:pt x="1504159" y="147373"/>
                </a:lnTo>
                <a:cubicBezTo>
                  <a:pt x="1431053" y="106235"/>
                  <a:pt x="1319651" y="53485"/>
                  <a:pt x="1199692" y="53485"/>
                </a:cubicBezTo>
                <a:close/>
                <a:moveTo>
                  <a:pt x="599838" y="53485"/>
                </a:moveTo>
                <a:cubicBezTo>
                  <a:pt x="465530" y="53485"/>
                  <a:pt x="364429" y="100247"/>
                  <a:pt x="291323" y="141385"/>
                </a:cubicBezTo>
                <a:lnTo>
                  <a:pt x="291323" y="1086138"/>
                </a:lnTo>
                <a:cubicBezTo>
                  <a:pt x="367759" y="1059427"/>
                  <a:pt x="517135" y="1033450"/>
                  <a:pt x="599838" y="1033450"/>
                </a:cubicBezTo>
                <a:cubicBezTo>
                  <a:pt x="709374" y="1033450"/>
                  <a:pt x="797456" y="1072815"/>
                  <a:pt x="873909" y="1099527"/>
                </a:cubicBezTo>
                <a:lnTo>
                  <a:pt x="873909" y="139123"/>
                </a:lnTo>
                <a:cubicBezTo>
                  <a:pt x="800803" y="97985"/>
                  <a:pt x="684788" y="53485"/>
                  <a:pt x="599838" y="53485"/>
                </a:cubicBezTo>
                <a:close/>
                <a:moveTo>
                  <a:pt x="599838" y="0"/>
                </a:moveTo>
                <a:cubicBezTo>
                  <a:pt x="703521" y="0"/>
                  <a:pt x="806564" y="27753"/>
                  <a:pt x="899764" y="80503"/>
                </a:cubicBezTo>
                <a:cubicBezTo>
                  <a:pt x="992966" y="27751"/>
                  <a:pt x="1096009" y="0"/>
                  <a:pt x="1199692" y="0"/>
                </a:cubicBezTo>
                <a:cubicBezTo>
                  <a:pt x="1325976" y="0"/>
                  <a:pt x="1452263" y="38999"/>
                  <a:pt x="1559597" y="117269"/>
                </a:cubicBezTo>
                <a:lnTo>
                  <a:pt x="1559597" y="119959"/>
                </a:lnTo>
                <a:lnTo>
                  <a:pt x="1559600" y="119959"/>
                </a:lnTo>
                <a:cubicBezTo>
                  <a:pt x="1692120" y="119959"/>
                  <a:pt x="1799516" y="227387"/>
                  <a:pt x="1799516" y="359907"/>
                </a:cubicBezTo>
                <a:lnTo>
                  <a:pt x="1799516" y="1079722"/>
                </a:lnTo>
                <a:cubicBezTo>
                  <a:pt x="1799516" y="1212242"/>
                  <a:pt x="1692118" y="1319670"/>
                  <a:pt x="1559598" y="1319670"/>
                </a:cubicBezTo>
                <a:lnTo>
                  <a:pt x="1068638" y="1319670"/>
                </a:lnTo>
                <a:cubicBezTo>
                  <a:pt x="1043808" y="1389381"/>
                  <a:pt x="977851" y="1439627"/>
                  <a:pt x="899765" y="1439627"/>
                </a:cubicBezTo>
                <a:cubicBezTo>
                  <a:pt x="821678" y="1439627"/>
                  <a:pt x="755723" y="1389383"/>
                  <a:pt x="730876" y="1319670"/>
                </a:cubicBezTo>
                <a:lnTo>
                  <a:pt x="239933" y="1319670"/>
                </a:lnTo>
                <a:cubicBezTo>
                  <a:pt x="107428" y="1319670"/>
                  <a:pt x="0" y="1212242"/>
                  <a:pt x="0" y="1079722"/>
                </a:cubicBezTo>
                <a:lnTo>
                  <a:pt x="0" y="359909"/>
                </a:lnTo>
                <a:cubicBezTo>
                  <a:pt x="0" y="243954"/>
                  <a:pt x="82250" y="147210"/>
                  <a:pt x="191580" y="124836"/>
                </a:cubicBezTo>
                <a:lnTo>
                  <a:pt x="239931" y="119961"/>
                </a:lnTo>
                <a:lnTo>
                  <a:pt x="239931" y="117269"/>
                </a:lnTo>
                <a:cubicBezTo>
                  <a:pt x="347253" y="38999"/>
                  <a:pt x="473552" y="0"/>
                  <a:pt x="599838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1">
                  <a:alpha val="0"/>
                </a:schemeClr>
              </a:gs>
              <a:gs pos="30000">
                <a:srgbClr val="F2F7FC"/>
              </a:gs>
            </a:gsLst>
            <a:lin ang="5400000" scaled="1"/>
            <a:tileRect/>
          </a:gradFill>
          <a:ln w="1860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微软雅黑" panose="020B0503020204020204" pitchFamily="34" charset="-122"/>
              <a:ea typeface="阿里巴巴普惠体 L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46BCEEB-33A3-4D89-83FA-377DC8FE584A}"/>
              </a:ext>
            </a:extLst>
          </p:cNvPr>
          <p:cNvSpPr txBox="1"/>
          <p:nvPr/>
        </p:nvSpPr>
        <p:spPr>
          <a:xfrm>
            <a:off x="6095999" y="4806858"/>
            <a:ext cx="2393925" cy="338554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800" b="0" i="0" u="none" strike="noStrike" cap="none" spc="0" normalizeH="0" baseline="0">
                <a:ln>
                  <a:noFill/>
                </a:ln>
                <a:gradFill>
                  <a:gsLst>
                    <a:gs pos="0">
                      <a:srgbClr val="228AFB"/>
                    </a:gs>
                    <a:gs pos="100000">
                      <a:srgbClr val="0472EA"/>
                    </a:gs>
                  </a:gsLst>
                  <a:lin ang="2700000" scaled="0"/>
                </a:gradFill>
                <a:effectLst>
                  <a:outerShdw blurRad="101600" dist="38100" dir="2700000" algn="tl">
                    <a:srgbClr val="228AFB">
                      <a:alpha val="24000"/>
                    </a:srgbClr>
                  </a:outerShdw>
                </a:effectLst>
                <a:uLnTx/>
                <a:uFillTx/>
                <a:latin typeface="字体圈欣意冠黑体2.0" panose="00000500000000000000" pitchFamily="2" charset="-122"/>
                <a:ea typeface="字体圈欣意冠黑体2.0" panose="00000500000000000000" pitchFamily="2" charset="-122"/>
                <a:cs typeface="阿里巴巴普惠体 B" panose="00020600040101010101" pitchFamily="18" charset="-122"/>
              </a:defRPr>
            </a:lvl1pPr>
          </a:lstStyle>
          <a:p>
            <a:r>
              <a:rPr lang="en-US" altLang="zh-CN" sz="1600" dirty="0">
                <a:solidFill>
                  <a:schemeClr val="bg2"/>
                </a:solidFill>
                <a:effectLst/>
                <a:latin typeface="+mn-ea"/>
                <a:ea typeface="+mn-ea"/>
                <a:cs typeface="Alibaba PuHuiTi M" pitchFamily="18" charset="-122"/>
              </a:rPr>
              <a:t>Routing, Cross Cutting</a:t>
            </a:r>
            <a:endParaRPr lang="zh-CN" altLang="en-US" sz="1600" dirty="0">
              <a:solidFill>
                <a:schemeClr val="bg2"/>
              </a:solidFill>
              <a:effectLst/>
              <a:latin typeface="+mn-ea"/>
              <a:ea typeface="+mn-ea"/>
              <a:cs typeface="Alibaba PuHuiTi M" pitchFamily="18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18385EC-8024-425B-AAA4-63B00D01E33E}"/>
              </a:ext>
            </a:extLst>
          </p:cNvPr>
          <p:cNvSpPr txBox="1"/>
          <p:nvPr/>
        </p:nvSpPr>
        <p:spPr>
          <a:xfrm>
            <a:off x="6960166" y="5250291"/>
            <a:ext cx="665567" cy="58477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800" b="0" i="0" u="none" strike="noStrike" cap="none" spc="0" normalizeH="0" baseline="0">
                <a:ln>
                  <a:noFill/>
                </a:ln>
                <a:gradFill>
                  <a:gsLst>
                    <a:gs pos="0">
                      <a:srgbClr val="228AFB"/>
                    </a:gs>
                    <a:gs pos="100000">
                      <a:srgbClr val="0472EA"/>
                    </a:gs>
                  </a:gsLst>
                  <a:lin ang="2700000" scaled="0"/>
                </a:gradFill>
                <a:effectLst>
                  <a:outerShdw blurRad="101600" dist="38100" dir="2700000" algn="tl">
                    <a:srgbClr val="228AFB">
                      <a:alpha val="24000"/>
                    </a:srgbClr>
                  </a:outerShdw>
                </a:effectLst>
                <a:uLnTx/>
                <a:uFillTx/>
                <a:latin typeface="字体圈欣意冠黑体2.0" panose="00000500000000000000" pitchFamily="2" charset="-122"/>
                <a:ea typeface="字体圈欣意冠黑体2.0" panose="00000500000000000000" pitchFamily="2" charset="-122"/>
                <a:cs typeface="阿里巴巴普惠体 B" panose="00020600040101010101" pitchFamily="18" charset="-122"/>
              </a:defRPr>
            </a:lvl1pPr>
          </a:lstStyle>
          <a:p>
            <a:r>
              <a:rPr lang="en-US" altLang="zh-CN" sz="3200" dirty="0">
                <a:solidFill>
                  <a:schemeClr val="bg2"/>
                </a:solidFill>
                <a:effectLst/>
                <a:latin typeface="+mn-ea"/>
                <a:ea typeface="+mn-ea"/>
              </a:rPr>
              <a:t>07</a:t>
            </a:r>
            <a:endParaRPr lang="zh-CN" altLang="en-US" sz="3200" dirty="0">
              <a:solidFill>
                <a:schemeClr val="bg2"/>
              </a:solidFill>
              <a:effectLst/>
              <a:latin typeface="+mn-ea"/>
              <a:ea typeface="+mn-ea"/>
            </a:endParaRPr>
          </a:p>
        </p:txBody>
      </p:sp>
      <p:cxnSp>
        <p:nvCxnSpPr>
          <p:cNvPr id="3403" name="直接连接符 3402">
            <a:extLst>
              <a:ext uri="{FF2B5EF4-FFF2-40B4-BE49-F238E27FC236}">
                <a16:creationId xmlns:a16="http://schemas.microsoft.com/office/drawing/2014/main" id="{138CED6B-16C0-6845-A098-90E792442B5C}"/>
              </a:ext>
            </a:extLst>
          </p:cNvPr>
          <p:cNvCxnSpPr>
            <a:cxnSpLocks/>
          </p:cNvCxnSpPr>
          <p:nvPr/>
        </p:nvCxnSpPr>
        <p:spPr>
          <a:xfrm>
            <a:off x="7287197" y="6073591"/>
            <a:ext cx="0" cy="744997"/>
          </a:xfrm>
          <a:prstGeom prst="line">
            <a:avLst/>
          </a:prstGeom>
          <a:ln w="12700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rgbClr val="F2F7FC"/>
                </a:gs>
              </a:gsLst>
              <a:lin ang="162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04" name="直接连接符 3403">
            <a:extLst>
              <a:ext uri="{FF2B5EF4-FFF2-40B4-BE49-F238E27FC236}">
                <a16:creationId xmlns:a16="http://schemas.microsoft.com/office/drawing/2014/main" id="{C80F2F3C-067F-424A-8F91-D567D661273E}"/>
              </a:ext>
            </a:extLst>
          </p:cNvPr>
          <p:cNvCxnSpPr>
            <a:cxnSpLocks/>
          </p:cNvCxnSpPr>
          <p:nvPr/>
        </p:nvCxnSpPr>
        <p:spPr>
          <a:xfrm>
            <a:off x="7172139" y="6289134"/>
            <a:ext cx="0" cy="621310"/>
          </a:xfrm>
          <a:prstGeom prst="line">
            <a:avLst/>
          </a:prstGeom>
          <a:ln w="12700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rgbClr val="F2F7FC">
                    <a:alpha val="28000"/>
                  </a:srgbClr>
                </a:gs>
              </a:gsLst>
              <a:lin ang="16200000" scaled="1"/>
              <a:tileRect/>
            </a:gra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05" name="直接连接符 3404">
            <a:extLst>
              <a:ext uri="{FF2B5EF4-FFF2-40B4-BE49-F238E27FC236}">
                <a16:creationId xmlns:a16="http://schemas.microsoft.com/office/drawing/2014/main" id="{24CD9D0B-B6CA-8C4F-8F02-9CF93AA26F29}"/>
              </a:ext>
            </a:extLst>
          </p:cNvPr>
          <p:cNvCxnSpPr>
            <a:cxnSpLocks/>
          </p:cNvCxnSpPr>
          <p:nvPr/>
        </p:nvCxnSpPr>
        <p:spPr>
          <a:xfrm>
            <a:off x="7413760" y="6618150"/>
            <a:ext cx="0" cy="931965"/>
          </a:xfrm>
          <a:prstGeom prst="line">
            <a:avLst/>
          </a:prstGeom>
          <a:ln w="12700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rgbClr val="F2F7FC">
                    <a:alpha val="23980"/>
                  </a:srgbClr>
                </a:gs>
              </a:gsLst>
              <a:lin ang="16200000" scaled="1"/>
              <a:tileRect/>
            </a:gra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17" name="椭圆 3416">
            <a:extLst>
              <a:ext uri="{FF2B5EF4-FFF2-40B4-BE49-F238E27FC236}">
                <a16:creationId xmlns:a16="http://schemas.microsoft.com/office/drawing/2014/main" id="{01F03A20-31D0-5741-AB04-3B6CFAD7783D}"/>
              </a:ext>
            </a:extLst>
          </p:cNvPr>
          <p:cNvSpPr/>
          <p:nvPr/>
        </p:nvSpPr>
        <p:spPr>
          <a:xfrm>
            <a:off x="6620970" y="3220420"/>
            <a:ext cx="1343958" cy="1343958"/>
          </a:xfrm>
          <a:prstGeom prst="ellipse">
            <a:avLst/>
          </a:prstGeom>
          <a:noFill/>
          <a:ln w="19050">
            <a:gradFill flip="none" rotWithShape="1">
              <a:gsLst>
                <a:gs pos="0">
                  <a:srgbClr val="F2F7FC"/>
                </a:gs>
                <a:gs pos="100000">
                  <a:schemeClr val="bg1">
                    <a:alpha val="0"/>
                  </a:schemeClr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 sz="1600">
              <a:solidFill>
                <a:srgbClr val="F2F7FC"/>
              </a:solidFill>
              <a:latin typeface="+mn-ea"/>
            </a:endParaRPr>
          </a:p>
        </p:txBody>
      </p:sp>
      <p:sp>
        <p:nvSpPr>
          <p:cNvPr id="3418" name="弧形 3417">
            <a:extLst>
              <a:ext uri="{FF2B5EF4-FFF2-40B4-BE49-F238E27FC236}">
                <a16:creationId xmlns:a16="http://schemas.microsoft.com/office/drawing/2014/main" id="{69A39F0D-0D3C-A144-A85C-D5230D29A2BC}"/>
              </a:ext>
            </a:extLst>
          </p:cNvPr>
          <p:cNvSpPr/>
          <p:nvPr/>
        </p:nvSpPr>
        <p:spPr>
          <a:xfrm>
            <a:off x="6490460" y="3089910"/>
            <a:ext cx="1604979" cy="1604979"/>
          </a:xfrm>
          <a:prstGeom prst="arc">
            <a:avLst>
              <a:gd name="adj1" fmla="val 16200000"/>
              <a:gd name="adj2" fmla="val 4380896"/>
            </a:avLst>
          </a:prstGeom>
          <a:noFill/>
          <a:ln w="19050">
            <a:gradFill flip="none" rotWithShape="1">
              <a:gsLst>
                <a:gs pos="0">
                  <a:schemeClr val="bg1">
                    <a:lumMod val="95000"/>
                    <a:alpha val="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16200000" scaled="1"/>
              <a:tileRect/>
            </a:gra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 sz="1600">
              <a:solidFill>
                <a:srgbClr val="F2F7FC"/>
              </a:solidFill>
            </a:endParaRPr>
          </a:p>
        </p:txBody>
      </p:sp>
      <p:sp>
        <p:nvSpPr>
          <p:cNvPr id="3419" name="椭圆 3418">
            <a:extLst>
              <a:ext uri="{FF2B5EF4-FFF2-40B4-BE49-F238E27FC236}">
                <a16:creationId xmlns:a16="http://schemas.microsoft.com/office/drawing/2014/main" id="{0B23E6FC-5E9E-814B-A3BD-097A4F2A67B6}"/>
              </a:ext>
            </a:extLst>
          </p:cNvPr>
          <p:cNvSpPr/>
          <p:nvPr/>
        </p:nvSpPr>
        <p:spPr>
          <a:xfrm>
            <a:off x="6390743" y="2990193"/>
            <a:ext cx="1804412" cy="1804412"/>
          </a:xfrm>
          <a:prstGeom prst="ellipse">
            <a:avLst/>
          </a:prstGeom>
          <a:noFill/>
          <a:ln w="6350">
            <a:gradFill flip="none" rotWithShape="1">
              <a:gsLst>
                <a:gs pos="0">
                  <a:srgbClr val="1D78FA">
                    <a:alpha val="0"/>
                  </a:srgbClr>
                </a:gs>
                <a:gs pos="100000">
                  <a:srgbClr val="F2F7FC"/>
                </a:gs>
              </a:gsLst>
              <a:lin ang="162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 sz="1600">
              <a:solidFill>
                <a:srgbClr val="F2F7FC"/>
              </a:solidFill>
            </a:endParaRPr>
          </a:p>
        </p:txBody>
      </p:sp>
      <p:sp>
        <p:nvSpPr>
          <p:cNvPr id="3420" name="任意多边形: 形状 3419">
            <a:extLst>
              <a:ext uri="{FF2B5EF4-FFF2-40B4-BE49-F238E27FC236}">
                <a16:creationId xmlns:a16="http://schemas.microsoft.com/office/drawing/2014/main" id="{17DEB50B-4DD0-9D49-BF42-BBCEABCFD13D}"/>
              </a:ext>
            </a:extLst>
          </p:cNvPr>
          <p:cNvSpPr/>
          <p:nvPr/>
        </p:nvSpPr>
        <p:spPr>
          <a:xfrm>
            <a:off x="6942697" y="3612196"/>
            <a:ext cx="700505" cy="560407"/>
          </a:xfrm>
          <a:custGeom>
            <a:avLst/>
            <a:gdLst>
              <a:gd name="connsiteX0" fmla="*/ 1044510 w 1799516"/>
              <a:gd name="connsiteY0" fmla="*/ 779779 h 1439627"/>
              <a:gd name="connsiteX1" fmla="*/ 1363339 w 1799516"/>
              <a:gd name="connsiteY1" fmla="*/ 779779 h 1439627"/>
              <a:gd name="connsiteX2" fmla="*/ 1363339 w 1799516"/>
              <a:gd name="connsiteY2" fmla="*/ 839773 h 1439627"/>
              <a:gd name="connsiteX3" fmla="*/ 1044510 w 1799516"/>
              <a:gd name="connsiteY3" fmla="*/ 839773 h 1439627"/>
              <a:gd name="connsiteX4" fmla="*/ 422498 w 1799516"/>
              <a:gd name="connsiteY4" fmla="*/ 779779 h 1439627"/>
              <a:gd name="connsiteX5" fmla="*/ 741327 w 1799516"/>
              <a:gd name="connsiteY5" fmla="*/ 779779 h 1439627"/>
              <a:gd name="connsiteX6" fmla="*/ 741327 w 1799516"/>
              <a:gd name="connsiteY6" fmla="*/ 839773 h 1439627"/>
              <a:gd name="connsiteX7" fmla="*/ 422498 w 1799516"/>
              <a:gd name="connsiteY7" fmla="*/ 839773 h 1439627"/>
              <a:gd name="connsiteX8" fmla="*/ 1044510 w 1799516"/>
              <a:gd name="connsiteY8" fmla="*/ 539861 h 1439627"/>
              <a:gd name="connsiteX9" fmla="*/ 1363339 w 1799516"/>
              <a:gd name="connsiteY9" fmla="*/ 539861 h 1439627"/>
              <a:gd name="connsiteX10" fmla="*/ 1363339 w 1799516"/>
              <a:gd name="connsiteY10" fmla="*/ 599855 h 1439627"/>
              <a:gd name="connsiteX11" fmla="*/ 1044510 w 1799516"/>
              <a:gd name="connsiteY11" fmla="*/ 599855 h 1439627"/>
              <a:gd name="connsiteX12" fmla="*/ 422498 w 1799516"/>
              <a:gd name="connsiteY12" fmla="*/ 539861 h 1439627"/>
              <a:gd name="connsiteX13" fmla="*/ 741327 w 1799516"/>
              <a:gd name="connsiteY13" fmla="*/ 539861 h 1439627"/>
              <a:gd name="connsiteX14" fmla="*/ 741327 w 1799516"/>
              <a:gd name="connsiteY14" fmla="*/ 599855 h 1439627"/>
              <a:gd name="connsiteX15" fmla="*/ 422498 w 1799516"/>
              <a:gd name="connsiteY15" fmla="*/ 599855 h 1439627"/>
              <a:gd name="connsiteX16" fmla="*/ 1044510 w 1799516"/>
              <a:gd name="connsiteY16" fmla="*/ 299944 h 1439627"/>
              <a:gd name="connsiteX17" fmla="*/ 1363339 w 1799516"/>
              <a:gd name="connsiteY17" fmla="*/ 299944 h 1439627"/>
              <a:gd name="connsiteX18" fmla="*/ 1363339 w 1799516"/>
              <a:gd name="connsiteY18" fmla="*/ 359907 h 1439627"/>
              <a:gd name="connsiteX19" fmla="*/ 1044510 w 1799516"/>
              <a:gd name="connsiteY19" fmla="*/ 359907 h 1439627"/>
              <a:gd name="connsiteX20" fmla="*/ 422498 w 1799516"/>
              <a:gd name="connsiteY20" fmla="*/ 299944 h 1439627"/>
              <a:gd name="connsiteX21" fmla="*/ 741327 w 1799516"/>
              <a:gd name="connsiteY21" fmla="*/ 299944 h 1439627"/>
              <a:gd name="connsiteX22" fmla="*/ 741327 w 1799516"/>
              <a:gd name="connsiteY22" fmla="*/ 359907 h 1439627"/>
              <a:gd name="connsiteX23" fmla="*/ 422498 w 1799516"/>
              <a:gd name="connsiteY23" fmla="*/ 359907 h 1439627"/>
              <a:gd name="connsiteX24" fmla="*/ 1559597 w 1799516"/>
              <a:gd name="connsiteY24" fmla="*/ 181300 h 1439627"/>
              <a:gd name="connsiteX25" fmla="*/ 1559597 w 1799516"/>
              <a:gd name="connsiteY25" fmla="*/ 1094726 h 1439627"/>
              <a:gd name="connsiteX26" fmla="*/ 1499603 w 1799516"/>
              <a:gd name="connsiteY26" fmla="*/ 1154690 h 1439627"/>
              <a:gd name="connsiteX27" fmla="*/ 1199690 w 1799516"/>
              <a:gd name="connsiteY27" fmla="*/ 1082408 h 1439627"/>
              <a:gd name="connsiteX28" fmla="*/ 922840 w 1799516"/>
              <a:gd name="connsiteY28" fmla="*/ 1151541 h 1439627"/>
              <a:gd name="connsiteX29" fmla="*/ 921847 w 1799516"/>
              <a:gd name="connsiteY29" fmla="*/ 1150959 h 1439627"/>
              <a:gd name="connsiteX30" fmla="*/ 921785 w 1799516"/>
              <a:gd name="connsiteY30" fmla="*/ 1150838 h 1439627"/>
              <a:gd name="connsiteX31" fmla="*/ 899764 w 1799516"/>
              <a:gd name="connsiteY31" fmla="*/ 1155269 h 1439627"/>
              <a:gd name="connsiteX32" fmla="*/ 877745 w 1799516"/>
              <a:gd name="connsiteY32" fmla="*/ 1150838 h 1439627"/>
              <a:gd name="connsiteX33" fmla="*/ 877684 w 1799516"/>
              <a:gd name="connsiteY33" fmla="*/ 1150959 h 1439627"/>
              <a:gd name="connsiteX34" fmla="*/ 876690 w 1799516"/>
              <a:gd name="connsiteY34" fmla="*/ 1151541 h 1439627"/>
              <a:gd name="connsiteX35" fmla="*/ 599838 w 1799516"/>
              <a:gd name="connsiteY35" fmla="*/ 1082408 h 1439627"/>
              <a:gd name="connsiteX36" fmla="*/ 299925 w 1799516"/>
              <a:gd name="connsiteY36" fmla="*/ 1154690 h 1439627"/>
              <a:gd name="connsiteX37" fmla="*/ 239931 w 1799516"/>
              <a:gd name="connsiteY37" fmla="*/ 1094726 h 1439627"/>
              <a:gd name="connsiteX38" fmla="*/ 239931 w 1799516"/>
              <a:gd name="connsiteY38" fmla="*/ 186494 h 1439627"/>
              <a:gd name="connsiteX39" fmla="*/ 66504 w 1799516"/>
              <a:gd name="connsiteY39" fmla="*/ 359907 h 1439627"/>
              <a:gd name="connsiteX40" fmla="*/ 66504 w 1799516"/>
              <a:gd name="connsiteY40" fmla="*/ 1079722 h 1439627"/>
              <a:gd name="connsiteX41" fmla="*/ 239931 w 1799516"/>
              <a:gd name="connsiteY41" fmla="*/ 1256437 h 1439627"/>
              <a:gd name="connsiteX42" fmla="*/ 774580 w 1799516"/>
              <a:gd name="connsiteY42" fmla="*/ 1256437 h 1439627"/>
              <a:gd name="connsiteX43" fmla="*/ 774580 w 1799516"/>
              <a:gd name="connsiteY43" fmla="*/ 1259676 h 1439627"/>
              <a:gd name="connsiteX44" fmla="*/ 899765 w 1799516"/>
              <a:gd name="connsiteY44" fmla="*/ 1387487 h 1439627"/>
              <a:gd name="connsiteX45" fmla="*/ 1028864 w 1799516"/>
              <a:gd name="connsiteY45" fmla="*/ 1259676 h 1439627"/>
              <a:gd name="connsiteX46" fmla="*/ 1028864 w 1799516"/>
              <a:gd name="connsiteY46" fmla="*/ 1256437 h 1439627"/>
              <a:gd name="connsiteX47" fmla="*/ 1559600 w 1799516"/>
              <a:gd name="connsiteY47" fmla="*/ 1256437 h 1439627"/>
              <a:gd name="connsiteX48" fmla="*/ 1742152 w 1799516"/>
              <a:gd name="connsiteY48" fmla="*/ 1079722 h 1439627"/>
              <a:gd name="connsiteX49" fmla="*/ 1742152 w 1799516"/>
              <a:gd name="connsiteY49" fmla="*/ 359909 h 1439627"/>
              <a:gd name="connsiteX50" fmla="*/ 1559600 w 1799516"/>
              <a:gd name="connsiteY50" fmla="*/ 181300 h 1439627"/>
              <a:gd name="connsiteX51" fmla="*/ 1199692 w 1799516"/>
              <a:gd name="connsiteY51" fmla="*/ 53485 h 1439627"/>
              <a:gd name="connsiteX52" fmla="*/ 921283 w 1799516"/>
              <a:gd name="connsiteY52" fmla="*/ 131726 h 1439627"/>
              <a:gd name="connsiteX53" fmla="*/ 921283 w 1799516"/>
              <a:gd name="connsiteY53" fmla="*/ 1092129 h 1439627"/>
              <a:gd name="connsiteX54" fmla="*/ 1199692 w 1799516"/>
              <a:gd name="connsiteY54" fmla="*/ 1033450 h 1439627"/>
              <a:gd name="connsiteX55" fmla="*/ 1504159 w 1799516"/>
              <a:gd name="connsiteY55" fmla="*/ 1092129 h 1439627"/>
              <a:gd name="connsiteX56" fmla="*/ 1504159 w 1799516"/>
              <a:gd name="connsiteY56" fmla="*/ 147373 h 1439627"/>
              <a:gd name="connsiteX57" fmla="*/ 1199692 w 1799516"/>
              <a:gd name="connsiteY57" fmla="*/ 53485 h 1439627"/>
              <a:gd name="connsiteX58" fmla="*/ 599838 w 1799516"/>
              <a:gd name="connsiteY58" fmla="*/ 53485 h 1439627"/>
              <a:gd name="connsiteX59" fmla="*/ 291323 w 1799516"/>
              <a:gd name="connsiteY59" fmla="*/ 141385 h 1439627"/>
              <a:gd name="connsiteX60" fmla="*/ 291323 w 1799516"/>
              <a:gd name="connsiteY60" fmla="*/ 1086138 h 1439627"/>
              <a:gd name="connsiteX61" fmla="*/ 599838 w 1799516"/>
              <a:gd name="connsiteY61" fmla="*/ 1033450 h 1439627"/>
              <a:gd name="connsiteX62" fmla="*/ 873909 w 1799516"/>
              <a:gd name="connsiteY62" fmla="*/ 1099527 h 1439627"/>
              <a:gd name="connsiteX63" fmla="*/ 873909 w 1799516"/>
              <a:gd name="connsiteY63" fmla="*/ 139123 h 1439627"/>
              <a:gd name="connsiteX64" fmla="*/ 599838 w 1799516"/>
              <a:gd name="connsiteY64" fmla="*/ 53485 h 1439627"/>
              <a:gd name="connsiteX65" fmla="*/ 599838 w 1799516"/>
              <a:gd name="connsiteY65" fmla="*/ 0 h 1439627"/>
              <a:gd name="connsiteX66" fmla="*/ 899764 w 1799516"/>
              <a:gd name="connsiteY66" fmla="*/ 80503 h 1439627"/>
              <a:gd name="connsiteX67" fmla="*/ 1199692 w 1799516"/>
              <a:gd name="connsiteY67" fmla="*/ 0 h 1439627"/>
              <a:gd name="connsiteX68" fmla="*/ 1559597 w 1799516"/>
              <a:gd name="connsiteY68" fmla="*/ 117269 h 1439627"/>
              <a:gd name="connsiteX69" fmla="*/ 1559597 w 1799516"/>
              <a:gd name="connsiteY69" fmla="*/ 119959 h 1439627"/>
              <a:gd name="connsiteX70" fmla="*/ 1559600 w 1799516"/>
              <a:gd name="connsiteY70" fmla="*/ 119959 h 1439627"/>
              <a:gd name="connsiteX71" fmla="*/ 1799516 w 1799516"/>
              <a:gd name="connsiteY71" fmla="*/ 359907 h 1439627"/>
              <a:gd name="connsiteX72" fmla="*/ 1799516 w 1799516"/>
              <a:gd name="connsiteY72" fmla="*/ 1079722 h 1439627"/>
              <a:gd name="connsiteX73" fmla="*/ 1559598 w 1799516"/>
              <a:gd name="connsiteY73" fmla="*/ 1319670 h 1439627"/>
              <a:gd name="connsiteX74" fmla="*/ 1068638 w 1799516"/>
              <a:gd name="connsiteY74" fmla="*/ 1319670 h 1439627"/>
              <a:gd name="connsiteX75" fmla="*/ 899765 w 1799516"/>
              <a:gd name="connsiteY75" fmla="*/ 1439627 h 1439627"/>
              <a:gd name="connsiteX76" fmla="*/ 730876 w 1799516"/>
              <a:gd name="connsiteY76" fmla="*/ 1319670 h 1439627"/>
              <a:gd name="connsiteX77" fmla="*/ 239933 w 1799516"/>
              <a:gd name="connsiteY77" fmla="*/ 1319670 h 1439627"/>
              <a:gd name="connsiteX78" fmla="*/ 0 w 1799516"/>
              <a:gd name="connsiteY78" fmla="*/ 1079722 h 1439627"/>
              <a:gd name="connsiteX79" fmla="*/ 0 w 1799516"/>
              <a:gd name="connsiteY79" fmla="*/ 359909 h 1439627"/>
              <a:gd name="connsiteX80" fmla="*/ 191580 w 1799516"/>
              <a:gd name="connsiteY80" fmla="*/ 124836 h 1439627"/>
              <a:gd name="connsiteX81" fmla="*/ 239931 w 1799516"/>
              <a:gd name="connsiteY81" fmla="*/ 119961 h 1439627"/>
              <a:gd name="connsiteX82" fmla="*/ 239931 w 1799516"/>
              <a:gd name="connsiteY82" fmla="*/ 117269 h 1439627"/>
              <a:gd name="connsiteX83" fmla="*/ 599838 w 1799516"/>
              <a:gd name="connsiteY83" fmla="*/ 0 h 1439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</a:cxnLst>
            <a:rect l="l" t="t" r="r" b="b"/>
            <a:pathLst>
              <a:path w="1799516" h="1439627">
                <a:moveTo>
                  <a:pt x="1044510" y="779779"/>
                </a:moveTo>
                <a:lnTo>
                  <a:pt x="1363339" y="779779"/>
                </a:lnTo>
                <a:lnTo>
                  <a:pt x="1363339" y="839773"/>
                </a:lnTo>
                <a:lnTo>
                  <a:pt x="1044510" y="839773"/>
                </a:lnTo>
                <a:close/>
                <a:moveTo>
                  <a:pt x="422498" y="779779"/>
                </a:moveTo>
                <a:lnTo>
                  <a:pt x="741327" y="779779"/>
                </a:lnTo>
                <a:lnTo>
                  <a:pt x="741327" y="839773"/>
                </a:lnTo>
                <a:lnTo>
                  <a:pt x="422498" y="839773"/>
                </a:lnTo>
                <a:close/>
                <a:moveTo>
                  <a:pt x="1044510" y="539861"/>
                </a:moveTo>
                <a:lnTo>
                  <a:pt x="1363339" y="539861"/>
                </a:lnTo>
                <a:lnTo>
                  <a:pt x="1363339" y="599855"/>
                </a:lnTo>
                <a:lnTo>
                  <a:pt x="1044510" y="599855"/>
                </a:lnTo>
                <a:close/>
                <a:moveTo>
                  <a:pt x="422498" y="539861"/>
                </a:moveTo>
                <a:lnTo>
                  <a:pt x="741327" y="539861"/>
                </a:lnTo>
                <a:lnTo>
                  <a:pt x="741327" y="599855"/>
                </a:lnTo>
                <a:lnTo>
                  <a:pt x="422498" y="599855"/>
                </a:lnTo>
                <a:close/>
                <a:moveTo>
                  <a:pt x="1044510" y="299944"/>
                </a:moveTo>
                <a:lnTo>
                  <a:pt x="1363339" y="299944"/>
                </a:lnTo>
                <a:lnTo>
                  <a:pt x="1363339" y="359907"/>
                </a:lnTo>
                <a:lnTo>
                  <a:pt x="1044510" y="359907"/>
                </a:lnTo>
                <a:close/>
                <a:moveTo>
                  <a:pt x="422498" y="299944"/>
                </a:moveTo>
                <a:lnTo>
                  <a:pt x="741327" y="299944"/>
                </a:lnTo>
                <a:lnTo>
                  <a:pt x="741327" y="359907"/>
                </a:lnTo>
                <a:lnTo>
                  <a:pt x="422498" y="359907"/>
                </a:lnTo>
                <a:close/>
                <a:moveTo>
                  <a:pt x="1559597" y="181300"/>
                </a:moveTo>
                <a:lnTo>
                  <a:pt x="1559597" y="1094726"/>
                </a:lnTo>
                <a:cubicBezTo>
                  <a:pt x="1559597" y="1127887"/>
                  <a:pt x="1532764" y="1154690"/>
                  <a:pt x="1499603" y="1154690"/>
                </a:cubicBezTo>
                <a:cubicBezTo>
                  <a:pt x="1493704" y="1154690"/>
                  <a:pt x="1292174" y="1082408"/>
                  <a:pt x="1199690" y="1082408"/>
                </a:cubicBezTo>
                <a:cubicBezTo>
                  <a:pt x="1104382" y="1082408"/>
                  <a:pt x="1009897" y="1106796"/>
                  <a:pt x="922840" y="1151541"/>
                </a:cubicBezTo>
                <a:lnTo>
                  <a:pt x="921847" y="1150959"/>
                </a:lnTo>
                <a:lnTo>
                  <a:pt x="921785" y="1150838"/>
                </a:lnTo>
                <a:cubicBezTo>
                  <a:pt x="914939" y="1153526"/>
                  <a:pt x="907621" y="1155269"/>
                  <a:pt x="899764" y="1155269"/>
                </a:cubicBezTo>
                <a:cubicBezTo>
                  <a:pt x="891912" y="1155269"/>
                  <a:pt x="884591" y="1153526"/>
                  <a:pt x="877745" y="1150838"/>
                </a:cubicBezTo>
                <a:lnTo>
                  <a:pt x="877684" y="1150959"/>
                </a:lnTo>
                <a:lnTo>
                  <a:pt x="876690" y="1151541"/>
                </a:lnTo>
                <a:cubicBezTo>
                  <a:pt x="789633" y="1106796"/>
                  <a:pt x="695148" y="1082408"/>
                  <a:pt x="599838" y="1082408"/>
                </a:cubicBezTo>
                <a:cubicBezTo>
                  <a:pt x="507340" y="1082408"/>
                  <a:pt x="305840" y="1154690"/>
                  <a:pt x="299925" y="1154690"/>
                </a:cubicBezTo>
                <a:cubicBezTo>
                  <a:pt x="266765" y="1154690"/>
                  <a:pt x="239931" y="1127887"/>
                  <a:pt x="239931" y="1094726"/>
                </a:cubicBezTo>
                <a:lnTo>
                  <a:pt x="239931" y="186494"/>
                </a:lnTo>
                <a:cubicBezTo>
                  <a:pt x="161371" y="186494"/>
                  <a:pt x="66504" y="239948"/>
                  <a:pt x="66504" y="359907"/>
                </a:cubicBezTo>
                <a:lnTo>
                  <a:pt x="66504" y="1079722"/>
                </a:lnTo>
                <a:cubicBezTo>
                  <a:pt x="66504" y="1195799"/>
                  <a:pt x="164304" y="1256437"/>
                  <a:pt x="239931" y="1256437"/>
                </a:cubicBezTo>
                <a:lnTo>
                  <a:pt x="774580" y="1256437"/>
                </a:lnTo>
                <a:lnTo>
                  <a:pt x="774580" y="1259676"/>
                </a:lnTo>
                <a:cubicBezTo>
                  <a:pt x="774580" y="1292834"/>
                  <a:pt x="796097" y="1387487"/>
                  <a:pt x="899765" y="1387487"/>
                </a:cubicBezTo>
                <a:cubicBezTo>
                  <a:pt x="1001477" y="1387487"/>
                  <a:pt x="1028864" y="1292834"/>
                  <a:pt x="1028864" y="1259676"/>
                </a:cubicBezTo>
                <a:lnTo>
                  <a:pt x="1028864" y="1256437"/>
                </a:lnTo>
                <a:lnTo>
                  <a:pt x="1559600" y="1256437"/>
                </a:lnTo>
                <a:cubicBezTo>
                  <a:pt x="1679589" y="1256437"/>
                  <a:pt x="1742152" y="1174925"/>
                  <a:pt x="1742152" y="1079722"/>
                </a:cubicBezTo>
                <a:lnTo>
                  <a:pt x="1742152" y="359909"/>
                </a:lnTo>
                <a:cubicBezTo>
                  <a:pt x="1742152" y="259846"/>
                  <a:pt x="1650861" y="181300"/>
                  <a:pt x="1559600" y="181300"/>
                </a:cubicBezTo>
                <a:close/>
                <a:moveTo>
                  <a:pt x="1199692" y="53485"/>
                </a:moveTo>
                <a:cubicBezTo>
                  <a:pt x="1114745" y="53485"/>
                  <a:pt x="994389" y="90588"/>
                  <a:pt x="921283" y="131726"/>
                </a:cubicBezTo>
                <a:lnTo>
                  <a:pt x="921283" y="1092129"/>
                </a:lnTo>
                <a:cubicBezTo>
                  <a:pt x="997734" y="1065418"/>
                  <a:pt x="1107102" y="1036750"/>
                  <a:pt x="1199692" y="1033450"/>
                </a:cubicBezTo>
                <a:cubicBezTo>
                  <a:pt x="1290968" y="1030211"/>
                  <a:pt x="1427721" y="1065418"/>
                  <a:pt x="1504159" y="1092129"/>
                </a:cubicBezTo>
                <a:lnTo>
                  <a:pt x="1504159" y="147373"/>
                </a:lnTo>
                <a:cubicBezTo>
                  <a:pt x="1431053" y="106235"/>
                  <a:pt x="1319651" y="53485"/>
                  <a:pt x="1199692" y="53485"/>
                </a:cubicBezTo>
                <a:close/>
                <a:moveTo>
                  <a:pt x="599838" y="53485"/>
                </a:moveTo>
                <a:cubicBezTo>
                  <a:pt x="465530" y="53485"/>
                  <a:pt x="364429" y="100247"/>
                  <a:pt x="291323" y="141385"/>
                </a:cubicBezTo>
                <a:lnTo>
                  <a:pt x="291323" y="1086138"/>
                </a:lnTo>
                <a:cubicBezTo>
                  <a:pt x="367759" y="1059427"/>
                  <a:pt x="517135" y="1033450"/>
                  <a:pt x="599838" y="1033450"/>
                </a:cubicBezTo>
                <a:cubicBezTo>
                  <a:pt x="709374" y="1033450"/>
                  <a:pt x="797456" y="1072815"/>
                  <a:pt x="873909" y="1099527"/>
                </a:cubicBezTo>
                <a:lnTo>
                  <a:pt x="873909" y="139123"/>
                </a:lnTo>
                <a:cubicBezTo>
                  <a:pt x="800803" y="97985"/>
                  <a:pt x="684788" y="53485"/>
                  <a:pt x="599838" y="53485"/>
                </a:cubicBezTo>
                <a:close/>
                <a:moveTo>
                  <a:pt x="599838" y="0"/>
                </a:moveTo>
                <a:cubicBezTo>
                  <a:pt x="703521" y="0"/>
                  <a:pt x="806564" y="27753"/>
                  <a:pt x="899764" y="80503"/>
                </a:cubicBezTo>
                <a:cubicBezTo>
                  <a:pt x="992966" y="27751"/>
                  <a:pt x="1096009" y="0"/>
                  <a:pt x="1199692" y="0"/>
                </a:cubicBezTo>
                <a:cubicBezTo>
                  <a:pt x="1325976" y="0"/>
                  <a:pt x="1452263" y="38999"/>
                  <a:pt x="1559597" y="117269"/>
                </a:cubicBezTo>
                <a:lnTo>
                  <a:pt x="1559597" y="119959"/>
                </a:lnTo>
                <a:lnTo>
                  <a:pt x="1559600" y="119959"/>
                </a:lnTo>
                <a:cubicBezTo>
                  <a:pt x="1692120" y="119959"/>
                  <a:pt x="1799516" y="227387"/>
                  <a:pt x="1799516" y="359907"/>
                </a:cubicBezTo>
                <a:lnTo>
                  <a:pt x="1799516" y="1079722"/>
                </a:lnTo>
                <a:cubicBezTo>
                  <a:pt x="1799516" y="1212242"/>
                  <a:pt x="1692118" y="1319670"/>
                  <a:pt x="1559598" y="1319670"/>
                </a:cubicBezTo>
                <a:lnTo>
                  <a:pt x="1068638" y="1319670"/>
                </a:lnTo>
                <a:cubicBezTo>
                  <a:pt x="1043808" y="1389381"/>
                  <a:pt x="977851" y="1439627"/>
                  <a:pt x="899765" y="1439627"/>
                </a:cubicBezTo>
                <a:cubicBezTo>
                  <a:pt x="821678" y="1439627"/>
                  <a:pt x="755723" y="1389383"/>
                  <a:pt x="730876" y="1319670"/>
                </a:cubicBezTo>
                <a:lnTo>
                  <a:pt x="239933" y="1319670"/>
                </a:lnTo>
                <a:cubicBezTo>
                  <a:pt x="107428" y="1319670"/>
                  <a:pt x="0" y="1212242"/>
                  <a:pt x="0" y="1079722"/>
                </a:cubicBezTo>
                <a:lnTo>
                  <a:pt x="0" y="359909"/>
                </a:lnTo>
                <a:cubicBezTo>
                  <a:pt x="0" y="243954"/>
                  <a:pt x="82250" y="147210"/>
                  <a:pt x="191580" y="124836"/>
                </a:cubicBezTo>
                <a:lnTo>
                  <a:pt x="239931" y="119961"/>
                </a:lnTo>
                <a:lnTo>
                  <a:pt x="239931" y="117269"/>
                </a:lnTo>
                <a:cubicBezTo>
                  <a:pt x="347253" y="38999"/>
                  <a:pt x="473552" y="0"/>
                  <a:pt x="599838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1">
                  <a:alpha val="0"/>
                </a:schemeClr>
              </a:gs>
              <a:gs pos="30000">
                <a:srgbClr val="F2F7FC"/>
              </a:gs>
            </a:gsLst>
            <a:lin ang="5400000" scaled="1"/>
            <a:tileRect/>
          </a:gradFill>
          <a:ln w="1860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A743781-51F1-47C0-A626-617372272E3D}"/>
              </a:ext>
            </a:extLst>
          </p:cNvPr>
          <p:cNvSpPr txBox="1"/>
          <p:nvPr/>
        </p:nvSpPr>
        <p:spPr>
          <a:xfrm>
            <a:off x="8538994" y="3550472"/>
            <a:ext cx="2664832" cy="338554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800" b="0" i="0" u="none" strike="noStrike" cap="none" spc="0" normalizeH="0" baseline="0">
                <a:ln>
                  <a:noFill/>
                </a:ln>
                <a:gradFill>
                  <a:gsLst>
                    <a:gs pos="0">
                      <a:srgbClr val="228AFB"/>
                    </a:gs>
                    <a:gs pos="100000">
                      <a:srgbClr val="0472EA"/>
                    </a:gs>
                  </a:gsLst>
                  <a:lin ang="2700000" scaled="0"/>
                </a:gradFill>
                <a:effectLst>
                  <a:outerShdw blurRad="101600" dist="38100" dir="2700000" algn="tl">
                    <a:srgbClr val="228AFB">
                      <a:alpha val="24000"/>
                    </a:srgbClr>
                  </a:outerShdw>
                </a:effectLst>
                <a:uLnTx/>
                <a:uFillTx/>
                <a:latin typeface="字体圈欣意冠黑体2.0" panose="00000500000000000000" pitchFamily="2" charset="-122"/>
                <a:ea typeface="字体圈欣意冠黑体2.0" panose="00000500000000000000" pitchFamily="2" charset="-122"/>
                <a:cs typeface="阿里巴巴普惠体 B" panose="00020600040101010101" pitchFamily="18" charset="-122"/>
              </a:defRPr>
            </a:lvl1pPr>
          </a:lstStyle>
          <a:p>
            <a:r>
              <a:rPr lang="en-US" altLang="zh-CN" sz="1600" dirty="0" err="1">
                <a:solidFill>
                  <a:schemeClr val="bg2"/>
                </a:solidFill>
                <a:effectLst/>
                <a:latin typeface="+mn-ea"/>
                <a:ea typeface="+mn-ea"/>
                <a:cs typeface="Alibaba PuHuiTi M" pitchFamily="18" charset="-122"/>
              </a:rPr>
              <a:t>Container&amp;Orchestration</a:t>
            </a:r>
            <a:endParaRPr lang="zh-CN" altLang="en-US" sz="1600" dirty="0">
              <a:solidFill>
                <a:schemeClr val="bg2"/>
              </a:solidFill>
              <a:effectLst/>
              <a:latin typeface="+mn-ea"/>
              <a:ea typeface="+mn-ea"/>
              <a:cs typeface="Alibaba PuHuiTi M" pitchFamily="18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2C4205AC-6F2F-4A69-B817-03A8E326526C}"/>
              </a:ext>
            </a:extLst>
          </p:cNvPr>
          <p:cNvSpPr txBox="1"/>
          <p:nvPr/>
        </p:nvSpPr>
        <p:spPr>
          <a:xfrm>
            <a:off x="9538612" y="3993904"/>
            <a:ext cx="665567" cy="58477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800" b="0" i="0" u="none" strike="noStrike" cap="none" spc="0" normalizeH="0" baseline="0">
                <a:ln>
                  <a:noFill/>
                </a:ln>
                <a:gradFill>
                  <a:gsLst>
                    <a:gs pos="0">
                      <a:srgbClr val="228AFB"/>
                    </a:gs>
                    <a:gs pos="100000">
                      <a:srgbClr val="0472EA"/>
                    </a:gs>
                  </a:gsLst>
                  <a:lin ang="2700000" scaled="0"/>
                </a:gradFill>
                <a:effectLst>
                  <a:outerShdw blurRad="101600" dist="38100" dir="2700000" algn="tl">
                    <a:srgbClr val="228AFB">
                      <a:alpha val="24000"/>
                    </a:srgbClr>
                  </a:outerShdw>
                </a:effectLst>
                <a:uLnTx/>
                <a:uFillTx/>
                <a:latin typeface="字体圈欣意冠黑体2.0" panose="00000500000000000000" pitchFamily="2" charset="-122"/>
                <a:ea typeface="字体圈欣意冠黑体2.0" panose="00000500000000000000" pitchFamily="2" charset="-122"/>
                <a:cs typeface="阿里巴巴普惠体 B" panose="00020600040101010101" pitchFamily="18" charset="-122"/>
              </a:defRPr>
            </a:lvl1pPr>
          </a:lstStyle>
          <a:p>
            <a:r>
              <a:rPr lang="en-US" altLang="zh-CN" sz="3200" dirty="0">
                <a:solidFill>
                  <a:schemeClr val="bg2"/>
                </a:solidFill>
                <a:effectLst/>
                <a:latin typeface="+mn-ea"/>
                <a:ea typeface="+mn-ea"/>
              </a:rPr>
              <a:t>08</a:t>
            </a:r>
            <a:endParaRPr lang="zh-CN" altLang="en-US" sz="3200" dirty="0">
              <a:solidFill>
                <a:schemeClr val="bg2"/>
              </a:solidFill>
              <a:effectLst/>
              <a:latin typeface="+mn-ea"/>
              <a:ea typeface="+mn-ea"/>
            </a:endParaRPr>
          </a:p>
        </p:txBody>
      </p:sp>
      <p:cxnSp>
        <p:nvCxnSpPr>
          <p:cNvPr id="3407" name="直接连接符 3406">
            <a:extLst>
              <a:ext uri="{FF2B5EF4-FFF2-40B4-BE49-F238E27FC236}">
                <a16:creationId xmlns:a16="http://schemas.microsoft.com/office/drawing/2014/main" id="{D56BF38A-3EDB-2C47-BA6E-6C8676D7E16B}"/>
              </a:ext>
            </a:extLst>
          </p:cNvPr>
          <p:cNvCxnSpPr>
            <a:cxnSpLocks/>
          </p:cNvCxnSpPr>
          <p:nvPr/>
        </p:nvCxnSpPr>
        <p:spPr>
          <a:xfrm>
            <a:off x="9865643" y="4725595"/>
            <a:ext cx="0" cy="744997"/>
          </a:xfrm>
          <a:prstGeom prst="line">
            <a:avLst/>
          </a:prstGeom>
          <a:ln w="12700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rgbClr val="F2F7FC"/>
                </a:gs>
              </a:gsLst>
              <a:lin ang="162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08" name="直接连接符 3407">
            <a:extLst>
              <a:ext uri="{FF2B5EF4-FFF2-40B4-BE49-F238E27FC236}">
                <a16:creationId xmlns:a16="http://schemas.microsoft.com/office/drawing/2014/main" id="{C595A234-C69C-584F-A9F1-FF1EB6D82C51}"/>
              </a:ext>
            </a:extLst>
          </p:cNvPr>
          <p:cNvCxnSpPr>
            <a:cxnSpLocks/>
          </p:cNvCxnSpPr>
          <p:nvPr/>
        </p:nvCxnSpPr>
        <p:spPr>
          <a:xfrm>
            <a:off x="9750585" y="4941138"/>
            <a:ext cx="0" cy="621310"/>
          </a:xfrm>
          <a:prstGeom prst="line">
            <a:avLst/>
          </a:prstGeom>
          <a:ln w="12700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rgbClr val="F2F7FC">
                    <a:alpha val="28000"/>
                  </a:srgbClr>
                </a:gs>
              </a:gsLst>
              <a:lin ang="16200000" scaled="1"/>
              <a:tileRect/>
            </a:gra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09" name="直接连接符 3408">
            <a:extLst>
              <a:ext uri="{FF2B5EF4-FFF2-40B4-BE49-F238E27FC236}">
                <a16:creationId xmlns:a16="http://schemas.microsoft.com/office/drawing/2014/main" id="{A522365D-4FC7-AB4D-8DFB-C3C785C2C6E9}"/>
              </a:ext>
            </a:extLst>
          </p:cNvPr>
          <p:cNvCxnSpPr>
            <a:cxnSpLocks/>
          </p:cNvCxnSpPr>
          <p:nvPr/>
        </p:nvCxnSpPr>
        <p:spPr>
          <a:xfrm>
            <a:off x="9992206" y="5270154"/>
            <a:ext cx="0" cy="931965"/>
          </a:xfrm>
          <a:prstGeom prst="line">
            <a:avLst/>
          </a:prstGeom>
          <a:ln w="12700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rgbClr val="F2F7FC">
                    <a:alpha val="23980"/>
                  </a:srgbClr>
                </a:gs>
              </a:gsLst>
              <a:lin ang="16200000" scaled="1"/>
              <a:tileRect/>
            </a:gra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22" name="椭圆 3421">
            <a:extLst>
              <a:ext uri="{FF2B5EF4-FFF2-40B4-BE49-F238E27FC236}">
                <a16:creationId xmlns:a16="http://schemas.microsoft.com/office/drawing/2014/main" id="{303E7242-7CCB-3C4F-9CD5-3268565658B6}"/>
              </a:ext>
            </a:extLst>
          </p:cNvPr>
          <p:cNvSpPr/>
          <p:nvPr/>
        </p:nvSpPr>
        <p:spPr>
          <a:xfrm>
            <a:off x="9199417" y="1972301"/>
            <a:ext cx="1343958" cy="1343958"/>
          </a:xfrm>
          <a:prstGeom prst="ellipse">
            <a:avLst/>
          </a:prstGeom>
          <a:noFill/>
          <a:ln w="19050">
            <a:gradFill flip="none" rotWithShape="1">
              <a:gsLst>
                <a:gs pos="0">
                  <a:srgbClr val="F2F7FC"/>
                </a:gs>
                <a:gs pos="100000">
                  <a:schemeClr val="bg1">
                    <a:alpha val="0"/>
                  </a:schemeClr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 sz="1600">
              <a:solidFill>
                <a:srgbClr val="F2F7FC"/>
              </a:solidFill>
            </a:endParaRPr>
          </a:p>
        </p:txBody>
      </p:sp>
      <p:sp>
        <p:nvSpPr>
          <p:cNvPr id="3423" name="弧形 3422">
            <a:extLst>
              <a:ext uri="{FF2B5EF4-FFF2-40B4-BE49-F238E27FC236}">
                <a16:creationId xmlns:a16="http://schemas.microsoft.com/office/drawing/2014/main" id="{56451419-9E2E-6A40-9EE9-35813045D385}"/>
              </a:ext>
            </a:extLst>
          </p:cNvPr>
          <p:cNvSpPr/>
          <p:nvPr/>
        </p:nvSpPr>
        <p:spPr>
          <a:xfrm>
            <a:off x="9068907" y="1841791"/>
            <a:ext cx="1604979" cy="1604979"/>
          </a:xfrm>
          <a:prstGeom prst="arc">
            <a:avLst>
              <a:gd name="adj1" fmla="val 16200000"/>
              <a:gd name="adj2" fmla="val 4380896"/>
            </a:avLst>
          </a:prstGeom>
          <a:noFill/>
          <a:ln w="19050">
            <a:gradFill flip="none" rotWithShape="1">
              <a:gsLst>
                <a:gs pos="0">
                  <a:schemeClr val="bg1">
                    <a:lumMod val="95000"/>
                    <a:alpha val="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16200000" scaled="1"/>
              <a:tileRect/>
            </a:gra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 sz="1600">
              <a:solidFill>
                <a:srgbClr val="F2F7FC"/>
              </a:solidFill>
            </a:endParaRPr>
          </a:p>
        </p:txBody>
      </p:sp>
      <p:sp>
        <p:nvSpPr>
          <p:cNvPr id="3424" name="椭圆 3423">
            <a:extLst>
              <a:ext uri="{FF2B5EF4-FFF2-40B4-BE49-F238E27FC236}">
                <a16:creationId xmlns:a16="http://schemas.microsoft.com/office/drawing/2014/main" id="{EAB5849C-5AF8-FD41-A7C4-1D94600A4B31}"/>
              </a:ext>
            </a:extLst>
          </p:cNvPr>
          <p:cNvSpPr/>
          <p:nvPr/>
        </p:nvSpPr>
        <p:spPr>
          <a:xfrm>
            <a:off x="8969190" y="1742074"/>
            <a:ext cx="1804412" cy="1804412"/>
          </a:xfrm>
          <a:prstGeom prst="ellipse">
            <a:avLst/>
          </a:prstGeom>
          <a:noFill/>
          <a:ln w="6350">
            <a:gradFill flip="none" rotWithShape="1">
              <a:gsLst>
                <a:gs pos="0">
                  <a:srgbClr val="1D78FA">
                    <a:alpha val="0"/>
                  </a:srgbClr>
                </a:gs>
                <a:gs pos="100000">
                  <a:srgbClr val="F2F7FC"/>
                </a:gs>
              </a:gsLst>
              <a:lin ang="162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 sz="1600">
              <a:solidFill>
                <a:srgbClr val="F2F7FC"/>
              </a:solidFill>
            </a:endParaRPr>
          </a:p>
        </p:txBody>
      </p:sp>
      <p:sp>
        <p:nvSpPr>
          <p:cNvPr id="3425" name="任意多边形: 形状 3424">
            <a:extLst>
              <a:ext uri="{FF2B5EF4-FFF2-40B4-BE49-F238E27FC236}">
                <a16:creationId xmlns:a16="http://schemas.microsoft.com/office/drawing/2014/main" id="{FC470B00-769A-F44D-B480-B4AF06A3DBC6}"/>
              </a:ext>
            </a:extLst>
          </p:cNvPr>
          <p:cNvSpPr/>
          <p:nvPr/>
        </p:nvSpPr>
        <p:spPr>
          <a:xfrm>
            <a:off x="9521144" y="2364077"/>
            <a:ext cx="700505" cy="560407"/>
          </a:xfrm>
          <a:custGeom>
            <a:avLst/>
            <a:gdLst>
              <a:gd name="connsiteX0" fmla="*/ 1044510 w 1799516"/>
              <a:gd name="connsiteY0" fmla="*/ 779779 h 1439627"/>
              <a:gd name="connsiteX1" fmla="*/ 1363339 w 1799516"/>
              <a:gd name="connsiteY1" fmla="*/ 779779 h 1439627"/>
              <a:gd name="connsiteX2" fmla="*/ 1363339 w 1799516"/>
              <a:gd name="connsiteY2" fmla="*/ 839773 h 1439627"/>
              <a:gd name="connsiteX3" fmla="*/ 1044510 w 1799516"/>
              <a:gd name="connsiteY3" fmla="*/ 839773 h 1439627"/>
              <a:gd name="connsiteX4" fmla="*/ 422498 w 1799516"/>
              <a:gd name="connsiteY4" fmla="*/ 779779 h 1439627"/>
              <a:gd name="connsiteX5" fmla="*/ 741327 w 1799516"/>
              <a:gd name="connsiteY5" fmla="*/ 779779 h 1439627"/>
              <a:gd name="connsiteX6" fmla="*/ 741327 w 1799516"/>
              <a:gd name="connsiteY6" fmla="*/ 839773 h 1439627"/>
              <a:gd name="connsiteX7" fmla="*/ 422498 w 1799516"/>
              <a:gd name="connsiteY7" fmla="*/ 839773 h 1439627"/>
              <a:gd name="connsiteX8" fmla="*/ 1044510 w 1799516"/>
              <a:gd name="connsiteY8" fmla="*/ 539861 h 1439627"/>
              <a:gd name="connsiteX9" fmla="*/ 1363339 w 1799516"/>
              <a:gd name="connsiteY9" fmla="*/ 539861 h 1439627"/>
              <a:gd name="connsiteX10" fmla="*/ 1363339 w 1799516"/>
              <a:gd name="connsiteY10" fmla="*/ 599855 h 1439627"/>
              <a:gd name="connsiteX11" fmla="*/ 1044510 w 1799516"/>
              <a:gd name="connsiteY11" fmla="*/ 599855 h 1439627"/>
              <a:gd name="connsiteX12" fmla="*/ 422498 w 1799516"/>
              <a:gd name="connsiteY12" fmla="*/ 539861 h 1439627"/>
              <a:gd name="connsiteX13" fmla="*/ 741327 w 1799516"/>
              <a:gd name="connsiteY13" fmla="*/ 539861 h 1439627"/>
              <a:gd name="connsiteX14" fmla="*/ 741327 w 1799516"/>
              <a:gd name="connsiteY14" fmla="*/ 599855 h 1439627"/>
              <a:gd name="connsiteX15" fmla="*/ 422498 w 1799516"/>
              <a:gd name="connsiteY15" fmla="*/ 599855 h 1439627"/>
              <a:gd name="connsiteX16" fmla="*/ 1044510 w 1799516"/>
              <a:gd name="connsiteY16" fmla="*/ 299944 h 1439627"/>
              <a:gd name="connsiteX17" fmla="*/ 1363339 w 1799516"/>
              <a:gd name="connsiteY17" fmla="*/ 299944 h 1439627"/>
              <a:gd name="connsiteX18" fmla="*/ 1363339 w 1799516"/>
              <a:gd name="connsiteY18" fmla="*/ 359907 h 1439627"/>
              <a:gd name="connsiteX19" fmla="*/ 1044510 w 1799516"/>
              <a:gd name="connsiteY19" fmla="*/ 359907 h 1439627"/>
              <a:gd name="connsiteX20" fmla="*/ 422498 w 1799516"/>
              <a:gd name="connsiteY20" fmla="*/ 299944 h 1439627"/>
              <a:gd name="connsiteX21" fmla="*/ 741327 w 1799516"/>
              <a:gd name="connsiteY21" fmla="*/ 299944 h 1439627"/>
              <a:gd name="connsiteX22" fmla="*/ 741327 w 1799516"/>
              <a:gd name="connsiteY22" fmla="*/ 359907 h 1439627"/>
              <a:gd name="connsiteX23" fmla="*/ 422498 w 1799516"/>
              <a:gd name="connsiteY23" fmla="*/ 359907 h 1439627"/>
              <a:gd name="connsiteX24" fmla="*/ 1559597 w 1799516"/>
              <a:gd name="connsiteY24" fmla="*/ 181300 h 1439627"/>
              <a:gd name="connsiteX25" fmla="*/ 1559597 w 1799516"/>
              <a:gd name="connsiteY25" fmla="*/ 1094726 h 1439627"/>
              <a:gd name="connsiteX26" fmla="*/ 1499603 w 1799516"/>
              <a:gd name="connsiteY26" fmla="*/ 1154690 h 1439627"/>
              <a:gd name="connsiteX27" fmla="*/ 1199690 w 1799516"/>
              <a:gd name="connsiteY27" fmla="*/ 1082408 h 1439627"/>
              <a:gd name="connsiteX28" fmla="*/ 922840 w 1799516"/>
              <a:gd name="connsiteY28" fmla="*/ 1151541 h 1439627"/>
              <a:gd name="connsiteX29" fmla="*/ 921847 w 1799516"/>
              <a:gd name="connsiteY29" fmla="*/ 1150959 h 1439627"/>
              <a:gd name="connsiteX30" fmla="*/ 921785 w 1799516"/>
              <a:gd name="connsiteY30" fmla="*/ 1150838 h 1439627"/>
              <a:gd name="connsiteX31" fmla="*/ 899764 w 1799516"/>
              <a:gd name="connsiteY31" fmla="*/ 1155269 h 1439627"/>
              <a:gd name="connsiteX32" fmla="*/ 877745 w 1799516"/>
              <a:gd name="connsiteY32" fmla="*/ 1150838 h 1439627"/>
              <a:gd name="connsiteX33" fmla="*/ 877684 w 1799516"/>
              <a:gd name="connsiteY33" fmla="*/ 1150959 h 1439627"/>
              <a:gd name="connsiteX34" fmla="*/ 876690 w 1799516"/>
              <a:gd name="connsiteY34" fmla="*/ 1151541 h 1439627"/>
              <a:gd name="connsiteX35" fmla="*/ 599838 w 1799516"/>
              <a:gd name="connsiteY35" fmla="*/ 1082408 h 1439627"/>
              <a:gd name="connsiteX36" fmla="*/ 299925 w 1799516"/>
              <a:gd name="connsiteY36" fmla="*/ 1154690 h 1439627"/>
              <a:gd name="connsiteX37" fmla="*/ 239931 w 1799516"/>
              <a:gd name="connsiteY37" fmla="*/ 1094726 h 1439627"/>
              <a:gd name="connsiteX38" fmla="*/ 239931 w 1799516"/>
              <a:gd name="connsiteY38" fmla="*/ 186494 h 1439627"/>
              <a:gd name="connsiteX39" fmla="*/ 66504 w 1799516"/>
              <a:gd name="connsiteY39" fmla="*/ 359907 h 1439627"/>
              <a:gd name="connsiteX40" fmla="*/ 66504 w 1799516"/>
              <a:gd name="connsiteY40" fmla="*/ 1079722 h 1439627"/>
              <a:gd name="connsiteX41" fmla="*/ 239931 w 1799516"/>
              <a:gd name="connsiteY41" fmla="*/ 1256437 h 1439627"/>
              <a:gd name="connsiteX42" fmla="*/ 774580 w 1799516"/>
              <a:gd name="connsiteY42" fmla="*/ 1256437 h 1439627"/>
              <a:gd name="connsiteX43" fmla="*/ 774580 w 1799516"/>
              <a:gd name="connsiteY43" fmla="*/ 1259676 h 1439627"/>
              <a:gd name="connsiteX44" fmla="*/ 899765 w 1799516"/>
              <a:gd name="connsiteY44" fmla="*/ 1387487 h 1439627"/>
              <a:gd name="connsiteX45" fmla="*/ 1028864 w 1799516"/>
              <a:gd name="connsiteY45" fmla="*/ 1259676 h 1439627"/>
              <a:gd name="connsiteX46" fmla="*/ 1028864 w 1799516"/>
              <a:gd name="connsiteY46" fmla="*/ 1256437 h 1439627"/>
              <a:gd name="connsiteX47" fmla="*/ 1559600 w 1799516"/>
              <a:gd name="connsiteY47" fmla="*/ 1256437 h 1439627"/>
              <a:gd name="connsiteX48" fmla="*/ 1742152 w 1799516"/>
              <a:gd name="connsiteY48" fmla="*/ 1079722 h 1439627"/>
              <a:gd name="connsiteX49" fmla="*/ 1742152 w 1799516"/>
              <a:gd name="connsiteY49" fmla="*/ 359909 h 1439627"/>
              <a:gd name="connsiteX50" fmla="*/ 1559600 w 1799516"/>
              <a:gd name="connsiteY50" fmla="*/ 181300 h 1439627"/>
              <a:gd name="connsiteX51" fmla="*/ 1199692 w 1799516"/>
              <a:gd name="connsiteY51" fmla="*/ 53485 h 1439627"/>
              <a:gd name="connsiteX52" fmla="*/ 921283 w 1799516"/>
              <a:gd name="connsiteY52" fmla="*/ 131726 h 1439627"/>
              <a:gd name="connsiteX53" fmla="*/ 921283 w 1799516"/>
              <a:gd name="connsiteY53" fmla="*/ 1092129 h 1439627"/>
              <a:gd name="connsiteX54" fmla="*/ 1199692 w 1799516"/>
              <a:gd name="connsiteY54" fmla="*/ 1033450 h 1439627"/>
              <a:gd name="connsiteX55" fmla="*/ 1504159 w 1799516"/>
              <a:gd name="connsiteY55" fmla="*/ 1092129 h 1439627"/>
              <a:gd name="connsiteX56" fmla="*/ 1504159 w 1799516"/>
              <a:gd name="connsiteY56" fmla="*/ 147373 h 1439627"/>
              <a:gd name="connsiteX57" fmla="*/ 1199692 w 1799516"/>
              <a:gd name="connsiteY57" fmla="*/ 53485 h 1439627"/>
              <a:gd name="connsiteX58" fmla="*/ 599838 w 1799516"/>
              <a:gd name="connsiteY58" fmla="*/ 53485 h 1439627"/>
              <a:gd name="connsiteX59" fmla="*/ 291323 w 1799516"/>
              <a:gd name="connsiteY59" fmla="*/ 141385 h 1439627"/>
              <a:gd name="connsiteX60" fmla="*/ 291323 w 1799516"/>
              <a:gd name="connsiteY60" fmla="*/ 1086138 h 1439627"/>
              <a:gd name="connsiteX61" fmla="*/ 599838 w 1799516"/>
              <a:gd name="connsiteY61" fmla="*/ 1033450 h 1439627"/>
              <a:gd name="connsiteX62" fmla="*/ 873909 w 1799516"/>
              <a:gd name="connsiteY62" fmla="*/ 1099527 h 1439627"/>
              <a:gd name="connsiteX63" fmla="*/ 873909 w 1799516"/>
              <a:gd name="connsiteY63" fmla="*/ 139123 h 1439627"/>
              <a:gd name="connsiteX64" fmla="*/ 599838 w 1799516"/>
              <a:gd name="connsiteY64" fmla="*/ 53485 h 1439627"/>
              <a:gd name="connsiteX65" fmla="*/ 599838 w 1799516"/>
              <a:gd name="connsiteY65" fmla="*/ 0 h 1439627"/>
              <a:gd name="connsiteX66" fmla="*/ 899764 w 1799516"/>
              <a:gd name="connsiteY66" fmla="*/ 80503 h 1439627"/>
              <a:gd name="connsiteX67" fmla="*/ 1199692 w 1799516"/>
              <a:gd name="connsiteY67" fmla="*/ 0 h 1439627"/>
              <a:gd name="connsiteX68" fmla="*/ 1559597 w 1799516"/>
              <a:gd name="connsiteY68" fmla="*/ 117269 h 1439627"/>
              <a:gd name="connsiteX69" fmla="*/ 1559597 w 1799516"/>
              <a:gd name="connsiteY69" fmla="*/ 119959 h 1439627"/>
              <a:gd name="connsiteX70" fmla="*/ 1559600 w 1799516"/>
              <a:gd name="connsiteY70" fmla="*/ 119959 h 1439627"/>
              <a:gd name="connsiteX71" fmla="*/ 1799516 w 1799516"/>
              <a:gd name="connsiteY71" fmla="*/ 359907 h 1439627"/>
              <a:gd name="connsiteX72" fmla="*/ 1799516 w 1799516"/>
              <a:gd name="connsiteY72" fmla="*/ 1079722 h 1439627"/>
              <a:gd name="connsiteX73" fmla="*/ 1559598 w 1799516"/>
              <a:gd name="connsiteY73" fmla="*/ 1319670 h 1439627"/>
              <a:gd name="connsiteX74" fmla="*/ 1068638 w 1799516"/>
              <a:gd name="connsiteY74" fmla="*/ 1319670 h 1439627"/>
              <a:gd name="connsiteX75" fmla="*/ 899765 w 1799516"/>
              <a:gd name="connsiteY75" fmla="*/ 1439627 h 1439627"/>
              <a:gd name="connsiteX76" fmla="*/ 730876 w 1799516"/>
              <a:gd name="connsiteY76" fmla="*/ 1319670 h 1439627"/>
              <a:gd name="connsiteX77" fmla="*/ 239933 w 1799516"/>
              <a:gd name="connsiteY77" fmla="*/ 1319670 h 1439627"/>
              <a:gd name="connsiteX78" fmla="*/ 0 w 1799516"/>
              <a:gd name="connsiteY78" fmla="*/ 1079722 h 1439627"/>
              <a:gd name="connsiteX79" fmla="*/ 0 w 1799516"/>
              <a:gd name="connsiteY79" fmla="*/ 359909 h 1439627"/>
              <a:gd name="connsiteX80" fmla="*/ 191580 w 1799516"/>
              <a:gd name="connsiteY80" fmla="*/ 124836 h 1439627"/>
              <a:gd name="connsiteX81" fmla="*/ 239931 w 1799516"/>
              <a:gd name="connsiteY81" fmla="*/ 119961 h 1439627"/>
              <a:gd name="connsiteX82" fmla="*/ 239931 w 1799516"/>
              <a:gd name="connsiteY82" fmla="*/ 117269 h 1439627"/>
              <a:gd name="connsiteX83" fmla="*/ 599838 w 1799516"/>
              <a:gd name="connsiteY83" fmla="*/ 0 h 1439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</a:cxnLst>
            <a:rect l="l" t="t" r="r" b="b"/>
            <a:pathLst>
              <a:path w="1799516" h="1439627">
                <a:moveTo>
                  <a:pt x="1044510" y="779779"/>
                </a:moveTo>
                <a:lnTo>
                  <a:pt x="1363339" y="779779"/>
                </a:lnTo>
                <a:lnTo>
                  <a:pt x="1363339" y="839773"/>
                </a:lnTo>
                <a:lnTo>
                  <a:pt x="1044510" y="839773"/>
                </a:lnTo>
                <a:close/>
                <a:moveTo>
                  <a:pt x="422498" y="779779"/>
                </a:moveTo>
                <a:lnTo>
                  <a:pt x="741327" y="779779"/>
                </a:lnTo>
                <a:lnTo>
                  <a:pt x="741327" y="839773"/>
                </a:lnTo>
                <a:lnTo>
                  <a:pt x="422498" y="839773"/>
                </a:lnTo>
                <a:close/>
                <a:moveTo>
                  <a:pt x="1044510" y="539861"/>
                </a:moveTo>
                <a:lnTo>
                  <a:pt x="1363339" y="539861"/>
                </a:lnTo>
                <a:lnTo>
                  <a:pt x="1363339" y="599855"/>
                </a:lnTo>
                <a:lnTo>
                  <a:pt x="1044510" y="599855"/>
                </a:lnTo>
                <a:close/>
                <a:moveTo>
                  <a:pt x="422498" y="539861"/>
                </a:moveTo>
                <a:lnTo>
                  <a:pt x="741327" y="539861"/>
                </a:lnTo>
                <a:lnTo>
                  <a:pt x="741327" y="599855"/>
                </a:lnTo>
                <a:lnTo>
                  <a:pt x="422498" y="599855"/>
                </a:lnTo>
                <a:close/>
                <a:moveTo>
                  <a:pt x="1044510" y="299944"/>
                </a:moveTo>
                <a:lnTo>
                  <a:pt x="1363339" y="299944"/>
                </a:lnTo>
                <a:lnTo>
                  <a:pt x="1363339" y="359907"/>
                </a:lnTo>
                <a:lnTo>
                  <a:pt x="1044510" y="359907"/>
                </a:lnTo>
                <a:close/>
                <a:moveTo>
                  <a:pt x="422498" y="299944"/>
                </a:moveTo>
                <a:lnTo>
                  <a:pt x="741327" y="299944"/>
                </a:lnTo>
                <a:lnTo>
                  <a:pt x="741327" y="359907"/>
                </a:lnTo>
                <a:lnTo>
                  <a:pt x="422498" y="359907"/>
                </a:lnTo>
                <a:close/>
                <a:moveTo>
                  <a:pt x="1559597" y="181300"/>
                </a:moveTo>
                <a:lnTo>
                  <a:pt x="1559597" y="1094726"/>
                </a:lnTo>
                <a:cubicBezTo>
                  <a:pt x="1559597" y="1127887"/>
                  <a:pt x="1532764" y="1154690"/>
                  <a:pt x="1499603" y="1154690"/>
                </a:cubicBezTo>
                <a:cubicBezTo>
                  <a:pt x="1493704" y="1154690"/>
                  <a:pt x="1292174" y="1082408"/>
                  <a:pt x="1199690" y="1082408"/>
                </a:cubicBezTo>
                <a:cubicBezTo>
                  <a:pt x="1104382" y="1082408"/>
                  <a:pt x="1009897" y="1106796"/>
                  <a:pt x="922840" y="1151541"/>
                </a:cubicBezTo>
                <a:lnTo>
                  <a:pt x="921847" y="1150959"/>
                </a:lnTo>
                <a:lnTo>
                  <a:pt x="921785" y="1150838"/>
                </a:lnTo>
                <a:cubicBezTo>
                  <a:pt x="914939" y="1153526"/>
                  <a:pt x="907621" y="1155269"/>
                  <a:pt x="899764" y="1155269"/>
                </a:cubicBezTo>
                <a:cubicBezTo>
                  <a:pt x="891912" y="1155269"/>
                  <a:pt x="884591" y="1153526"/>
                  <a:pt x="877745" y="1150838"/>
                </a:cubicBezTo>
                <a:lnTo>
                  <a:pt x="877684" y="1150959"/>
                </a:lnTo>
                <a:lnTo>
                  <a:pt x="876690" y="1151541"/>
                </a:lnTo>
                <a:cubicBezTo>
                  <a:pt x="789633" y="1106796"/>
                  <a:pt x="695148" y="1082408"/>
                  <a:pt x="599838" y="1082408"/>
                </a:cubicBezTo>
                <a:cubicBezTo>
                  <a:pt x="507340" y="1082408"/>
                  <a:pt x="305840" y="1154690"/>
                  <a:pt x="299925" y="1154690"/>
                </a:cubicBezTo>
                <a:cubicBezTo>
                  <a:pt x="266765" y="1154690"/>
                  <a:pt x="239931" y="1127887"/>
                  <a:pt x="239931" y="1094726"/>
                </a:cubicBezTo>
                <a:lnTo>
                  <a:pt x="239931" y="186494"/>
                </a:lnTo>
                <a:cubicBezTo>
                  <a:pt x="161371" y="186494"/>
                  <a:pt x="66504" y="239948"/>
                  <a:pt x="66504" y="359907"/>
                </a:cubicBezTo>
                <a:lnTo>
                  <a:pt x="66504" y="1079722"/>
                </a:lnTo>
                <a:cubicBezTo>
                  <a:pt x="66504" y="1195799"/>
                  <a:pt x="164304" y="1256437"/>
                  <a:pt x="239931" y="1256437"/>
                </a:cubicBezTo>
                <a:lnTo>
                  <a:pt x="774580" y="1256437"/>
                </a:lnTo>
                <a:lnTo>
                  <a:pt x="774580" y="1259676"/>
                </a:lnTo>
                <a:cubicBezTo>
                  <a:pt x="774580" y="1292834"/>
                  <a:pt x="796097" y="1387487"/>
                  <a:pt x="899765" y="1387487"/>
                </a:cubicBezTo>
                <a:cubicBezTo>
                  <a:pt x="1001477" y="1387487"/>
                  <a:pt x="1028864" y="1292834"/>
                  <a:pt x="1028864" y="1259676"/>
                </a:cubicBezTo>
                <a:lnTo>
                  <a:pt x="1028864" y="1256437"/>
                </a:lnTo>
                <a:lnTo>
                  <a:pt x="1559600" y="1256437"/>
                </a:lnTo>
                <a:cubicBezTo>
                  <a:pt x="1679589" y="1256437"/>
                  <a:pt x="1742152" y="1174925"/>
                  <a:pt x="1742152" y="1079722"/>
                </a:cubicBezTo>
                <a:lnTo>
                  <a:pt x="1742152" y="359909"/>
                </a:lnTo>
                <a:cubicBezTo>
                  <a:pt x="1742152" y="259846"/>
                  <a:pt x="1650861" y="181300"/>
                  <a:pt x="1559600" y="181300"/>
                </a:cubicBezTo>
                <a:close/>
                <a:moveTo>
                  <a:pt x="1199692" y="53485"/>
                </a:moveTo>
                <a:cubicBezTo>
                  <a:pt x="1114745" y="53485"/>
                  <a:pt x="994389" y="90588"/>
                  <a:pt x="921283" y="131726"/>
                </a:cubicBezTo>
                <a:lnTo>
                  <a:pt x="921283" y="1092129"/>
                </a:lnTo>
                <a:cubicBezTo>
                  <a:pt x="997734" y="1065418"/>
                  <a:pt x="1107102" y="1036750"/>
                  <a:pt x="1199692" y="1033450"/>
                </a:cubicBezTo>
                <a:cubicBezTo>
                  <a:pt x="1290968" y="1030211"/>
                  <a:pt x="1427721" y="1065418"/>
                  <a:pt x="1504159" y="1092129"/>
                </a:cubicBezTo>
                <a:lnTo>
                  <a:pt x="1504159" y="147373"/>
                </a:lnTo>
                <a:cubicBezTo>
                  <a:pt x="1431053" y="106235"/>
                  <a:pt x="1319651" y="53485"/>
                  <a:pt x="1199692" y="53485"/>
                </a:cubicBezTo>
                <a:close/>
                <a:moveTo>
                  <a:pt x="599838" y="53485"/>
                </a:moveTo>
                <a:cubicBezTo>
                  <a:pt x="465530" y="53485"/>
                  <a:pt x="364429" y="100247"/>
                  <a:pt x="291323" y="141385"/>
                </a:cubicBezTo>
                <a:lnTo>
                  <a:pt x="291323" y="1086138"/>
                </a:lnTo>
                <a:cubicBezTo>
                  <a:pt x="367759" y="1059427"/>
                  <a:pt x="517135" y="1033450"/>
                  <a:pt x="599838" y="1033450"/>
                </a:cubicBezTo>
                <a:cubicBezTo>
                  <a:pt x="709374" y="1033450"/>
                  <a:pt x="797456" y="1072815"/>
                  <a:pt x="873909" y="1099527"/>
                </a:cubicBezTo>
                <a:lnTo>
                  <a:pt x="873909" y="139123"/>
                </a:lnTo>
                <a:cubicBezTo>
                  <a:pt x="800803" y="97985"/>
                  <a:pt x="684788" y="53485"/>
                  <a:pt x="599838" y="53485"/>
                </a:cubicBezTo>
                <a:close/>
                <a:moveTo>
                  <a:pt x="599838" y="0"/>
                </a:moveTo>
                <a:cubicBezTo>
                  <a:pt x="703521" y="0"/>
                  <a:pt x="806564" y="27753"/>
                  <a:pt x="899764" y="80503"/>
                </a:cubicBezTo>
                <a:cubicBezTo>
                  <a:pt x="992966" y="27751"/>
                  <a:pt x="1096009" y="0"/>
                  <a:pt x="1199692" y="0"/>
                </a:cubicBezTo>
                <a:cubicBezTo>
                  <a:pt x="1325976" y="0"/>
                  <a:pt x="1452263" y="38999"/>
                  <a:pt x="1559597" y="117269"/>
                </a:cubicBezTo>
                <a:lnTo>
                  <a:pt x="1559597" y="119959"/>
                </a:lnTo>
                <a:lnTo>
                  <a:pt x="1559600" y="119959"/>
                </a:lnTo>
                <a:cubicBezTo>
                  <a:pt x="1692120" y="119959"/>
                  <a:pt x="1799516" y="227387"/>
                  <a:pt x="1799516" y="359907"/>
                </a:cubicBezTo>
                <a:lnTo>
                  <a:pt x="1799516" y="1079722"/>
                </a:lnTo>
                <a:cubicBezTo>
                  <a:pt x="1799516" y="1212242"/>
                  <a:pt x="1692118" y="1319670"/>
                  <a:pt x="1559598" y="1319670"/>
                </a:cubicBezTo>
                <a:lnTo>
                  <a:pt x="1068638" y="1319670"/>
                </a:lnTo>
                <a:cubicBezTo>
                  <a:pt x="1043808" y="1389381"/>
                  <a:pt x="977851" y="1439627"/>
                  <a:pt x="899765" y="1439627"/>
                </a:cubicBezTo>
                <a:cubicBezTo>
                  <a:pt x="821678" y="1439627"/>
                  <a:pt x="755723" y="1389383"/>
                  <a:pt x="730876" y="1319670"/>
                </a:cubicBezTo>
                <a:lnTo>
                  <a:pt x="239933" y="1319670"/>
                </a:lnTo>
                <a:cubicBezTo>
                  <a:pt x="107428" y="1319670"/>
                  <a:pt x="0" y="1212242"/>
                  <a:pt x="0" y="1079722"/>
                </a:cubicBezTo>
                <a:lnTo>
                  <a:pt x="0" y="359909"/>
                </a:lnTo>
                <a:cubicBezTo>
                  <a:pt x="0" y="243954"/>
                  <a:pt x="82250" y="147210"/>
                  <a:pt x="191580" y="124836"/>
                </a:cubicBezTo>
                <a:lnTo>
                  <a:pt x="239931" y="119961"/>
                </a:lnTo>
                <a:lnTo>
                  <a:pt x="239931" y="117269"/>
                </a:lnTo>
                <a:cubicBezTo>
                  <a:pt x="347253" y="38999"/>
                  <a:pt x="473552" y="0"/>
                  <a:pt x="599838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1">
                  <a:alpha val="0"/>
                </a:schemeClr>
              </a:gs>
              <a:gs pos="30000">
                <a:srgbClr val="F2F7FC"/>
              </a:gs>
            </a:gsLst>
            <a:lin ang="5400000" scaled="1"/>
            <a:tileRect/>
          </a:gradFill>
          <a:ln w="1860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微软雅黑" panose="020B0503020204020204" pitchFamily="34" charset="-122"/>
              <a:ea typeface="阿里巴巴普惠体 L"/>
              <a:cs typeface="+mn-cs"/>
            </a:endParaRPr>
          </a:p>
        </p:txBody>
      </p:sp>
      <p:sp>
        <p:nvSpPr>
          <p:cNvPr id="3427" name="文本框 3426">
            <a:extLst>
              <a:ext uri="{FF2B5EF4-FFF2-40B4-BE49-F238E27FC236}">
                <a16:creationId xmlns:a16="http://schemas.microsoft.com/office/drawing/2014/main" id="{0737E7AA-5B66-8F4E-8A81-CFA9D10E444D}"/>
              </a:ext>
            </a:extLst>
          </p:cNvPr>
          <p:cNvSpPr txBox="1"/>
          <p:nvPr/>
        </p:nvSpPr>
        <p:spPr>
          <a:xfrm>
            <a:off x="4921654" y="689631"/>
            <a:ext cx="2379785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 lvl="0" algn="ctr">
              <a:defRPr sz="2000" spc="300">
                <a:ln w="6350">
                  <a:noFill/>
                </a:ln>
                <a:gradFill>
                  <a:gsLst>
                    <a:gs pos="49000">
                      <a:schemeClr val="bg1"/>
                    </a:gs>
                    <a:gs pos="100000">
                      <a:schemeClr val="accent1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u="none" strike="noStrike" kern="1200" cap="none" spc="300" normalizeH="0" baseline="0" noProof="0" dirty="0">
                <a:ln w="6350"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schemeClr val="accent3"/>
                    </a:gs>
                  </a:gsLst>
                  <a:lin ang="5400000" scaled="1"/>
                </a:gradFill>
                <a:effectLst>
                  <a:outerShdw blurRad="50800" dist="38100" dir="2700000" sx="101000" sy="101000" algn="tl">
                    <a:srgbClr val="4347F6">
                      <a:alpha val="80000"/>
                    </a:srgbClr>
                  </a:outerShdw>
                </a:effectLst>
                <a:uLnTx/>
                <a:uFillTx/>
                <a:latin typeface="+mn-ea"/>
                <a:ea typeface="+mn-ea"/>
              </a:rPr>
              <a:t>Catalog</a:t>
            </a:r>
            <a:endParaRPr kumimoji="0" lang="zh-CN" altLang="en-US" sz="2800" b="1" u="none" strike="noStrike" kern="1200" cap="none" spc="300" normalizeH="0" baseline="0" noProof="0" dirty="0">
              <a:ln w="6350">
                <a:noFill/>
              </a:ln>
              <a:gradFill>
                <a:gsLst>
                  <a:gs pos="0">
                    <a:prstClr val="white"/>
                  </a:gs>
                  <a:gs pos="100000">
                    <a:schemeClr val="accent3"/>
                  </a:gs>
                </a:gsLst>
                <a:lin ang="5400000" scaled="1"/>
              </a:gradFill>
              <a:effectLst>
                <a:outerShdw blurRad="50800" dist="38100" dir="2700000" sx="101000" sy="101000" algn="tl">
                  <a:srgbClr val="4347F6">
                    <a:alpha val="80000"/>
                  </a:srgbClr>
                </a:outerShdw>
              </a:effectLst>
              <a:uLnTx/>
              <a:uFillTx/>
              <a:latin typeface="+mn-ea"/>
              <a:ea typeface="+mn-ea"/>
            </a:endParaRPr>
          </a:p>
        </p:txBody>
      </p:sp>
      <p:sp>
        <p:nvSpPr>
          <p:cNvPr id="3435" name="矩形 3434">
            <a:extLst>
              <a:ext uri="{FF2B5EF4-FFF2-40B4-BE49-F238E27FC236}">
                <a16:creationId xmlns:a16="http://schemas.microsoft.com/office/drawing/2014/main" id="{BF692EF7-05C8-A344-A50E-93CDFCADB96E}"/>
              </a:ext>
            </a:extLst>
          </p:cNvPr>
          <p:cNvSpPr/>
          <p:nvPr/>
        </p:nvSpPr>
        <p:spPr>
          <a:xfrm flipV="1">
            <a:off x="4934549" y="892824"/>
            <a:ext cx="134025" cy="222894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6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 Light"/>
              <a:cs typeface="+mn-cs"/>
            </a:endParaRPr>
          </a:p>
        </p:txBody>
      </p:sp>
      <p:sp>
        <p:nvSpPr>
          <p:cNvPr id="3436" name="矩形 3435">
            <a:extLst>
              <a:ext uri="{FF2B5EF4-FFF2-40B4-BE49-F238E27FC236}">
                <a16:creationId xmlns:a16="http://schemas.microsoft.com/office/drawing/2014/main" id="{4886AD0C-F05F-424D-8540-181CC8922262}"/>
              </a:ext>
            </a:extLst>
          </p:cNvPr>
          <p:cNvSpPr/>
          <p:nvPr/>
        </p:nvSpPr>
        <p:spPr>
          <a:xfrm flipV="1">
            <a:off x="4700003" y="892824"/>
            <a:ext cx="134025" cy="222894"/>
          </a:xfrm>
          <a:prstGeom prst="rect">
            <a:avLst/>
          </a:prstGeom>
          <a:solidFill>
            <a:schemeClr val="bg1">
              <a:alpha val="6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6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 Light"/>
              <a:cs typeface="+mn-cs"/>
            </a:endParaRPr>
          </a:p>
        </p:txBody>
      </p:sp>
      <p:sp>
        <p:nvSpPr>
          <p:cNvPr id="3437" name="矩形 3436">
            <a:extLst>
              <a:ext uri="{FF2B5EF4-FFF2-40B4-BE49-F238E27FC236}">
                <a16:creationId xmlns:a16="http://schemas.microsoft.com/office/drawing/2014/main" id="{C3EE6C68-EC57-F643-AA0F-19D3B3BB4E93}"/>
              </a:ext>
            </a:extLst>
          </p:cNvPr>
          <p:cNvSpPr/>
          <p:nvPr/>
        </p:nvSpPr>
        <p:spPr>
          <a:xfrm flipV="1">
            <a:off x="4465458" y="892824"/>
            <a:ext cx="134025" cy="222894"/>
          </a:xfrm>
          <a:prstGeom prst="rect">
            <a:avLst/>
          </a:prstGeom>
          <a:solidFill>
            <a:schemeClr val="bg1">
              <a:alpha val="4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6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 Light"/>
              <a:cs typeface="+mn-cs"/>
            </a:endParaRPr>
          </a:p>
        </p:txBody>
      </p:sp>
      <p:sp>
        <p:nvSpPr>
          <p:cNvPr id="3438" name="矩形 3437">
            <a:extLst>
              <a:ext uri="{FF2B5EF4-FFF2-40B4-BE49-F238E27FC236}">
                <a16:creationId xmlns:a16="http://schemas.microsoft.com/office/drawing/2014/main" id="{5796FF73-433D-2447-AD72-45664DE8F80F}"/>
              </a:ext>
            </a:extLst>
          </p:cNvPr>
          <p:cNvSpPr/>
          <p:nvPr/>
        </p:nvSpPr>
        <p:spPr>
          <a:xfrm flipV="1">
            <a:off x="4230913" y="892824"/>
            <a:ext cx="134025" cy="222894"/>
          </a:xfrm>
          <a:prstGeom prst="rect">
            <a:avLst/>
          </a:prstGeom>
          <a:solidFill>
            <a:schemeClr val="bg1">
              <a:alpha val="4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6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 Light"/>
              <a:cs typeface="+mn-cs"/>
            </a:endParaRPr>
          </a:p>
        </p:txBody>
      </p:sp>
      <p:cxnSp>
        <p:nvCxnSpPr>
          <p:cNvPr id="3439" name="直接连接符 3438">
            <a:extLst>
              <a:ext uri="{FF2B5EF4-FFF2-40B4-BE49-F238E27FC236}">
                <a16:creationId xmlns:a16="http://schemas.microsoft.com/office/drawing/2014/main" id="{AB2EB387-B869-2443-A63C-ECCA70FA4522}"/>
              </a:ext>
            </a:extLst>
          </p:cNvPr>
          <p:cNvCxnSpPr>
            <a:cxnSpLocks/>
          </p:cNvCxnSpPr>
          <p:nvPr/>
        </p:nvCxnSpPr>
        <p:spPr>
          <a:xfrm flipH="1">
            <a:off x="1723282" y="1004271"/>
            <a:ext cx="2374865" cy="0"/>
          </a:xfrm>
          <a:prstGeom prst="line">
            <a:avLst/>
          </a:prstGeom>
          <a:ln w="1270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bg1">
                    <a:alpha val="40000"/>
                  </a:schemeClr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30" name="矩形 3429">
            <a:extLst>
              <a:ext uri="{FF2B5EF4-FFF2-40B4-BE49-F238E27FC236}">
                <a16:creationId xmlns:a16="http://schemas.microsoft.com/office/drawing/2014/main" id="{43DC8944-47BE-8B4B-8437-39B11310B92F}"/>
              </a:ext>
            </a:extLst>
          </p:cNvPr>
          <p:cNvSpPr/>
          <p:nvPr/>
        </p:nvSpPr>
        <p:spPr>
          <a:xfrm flipH="1" flipV="1">
            <a:off x="7123427" y="892824"/>
            <a:ext cx="134025" cy="222894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6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 Light"/>
              <a:cs typeface="+mn-cs"/>
            </a:endParaRPr>
          </a:p>
        </p:txBody>
      </p:sp>
      <p:sp>
        <p:nvSpPr>
          <p:cNvPr id="3431" name="矩形 3430">
            <a:extLst>
              <a:ext uri="{FF2B5EF4-FFF2-40B4-BE49-F238E27FC236}">
                <a16:creationId xmlns:a16="http://schemas.microsoft.com/office/drawing/2014/main" id="{D4CC478E-42D6-5E43-89D9-81CAC0ED81AB}"/>
              </a:ext>
            </a:extLst>
          </p:cNvPr>
          <p:cNvSpPr/>
          <p:nvPr/>
        </p:nvSpPr>
        <p:spPr>
          <a:xfrm flipH="1" flipV="1">
            <a:off x="7357972" y="892824"/>
            <a:ext cx="134025" cy="222894"/>
          </a:xfrm>
          <a:prstGeom prst="rect">
            <a:avLst/>
          </a:prstGeom>
          <a:solidFill>
            <a:schemeClr val="bg1">
              <a:alpha val="6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6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 Light"/>
              <a:cs typeface="+mn-cs"/>
            </a:endParaRPr>
          </a:p>
        </p:txBody>
      </p:sp>
      <p:sp>
        <p:nvSpPr>
          <p:cNvPr id="3432" name="矩形 3431">
            <a:extLst>
              <a:ext uri="{FF2B5EF4-FFF2-40B4-BE49-F238E27FC236}">
                <a16:creationId xmlns:a16="http://schemas.microsoft.com/office/drawing/2014/main" id="{2625A700-D0D6-9D49-B222-B1FB84B615B6}"/>
              </a:ext>
            </a:extLst>
          </p:cNvPr>
          <p:cNvSpPr/>
          <p:nvPr/>
        </p:nvSpPr>
        <p:spPr>
          <a:xfrm flipH="1" flipV="1">
            <a:off x="7592518" y="892824"/>
            <a:ext cx="134025" cy="222894"/>
          </a:xfrm>
          <a:prstGeom prst="rect">
            <a:avLst/>
          </a:prstGeom>
          <a:solidFill>
            <a:schemeClr val="bg1">
              <a:alpha val="4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6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 Light"/>
              <a:cs typeface="+mn-cs"/>
            </a:endParaRPr>
          </a:p>
        </p:txBody>
      </p:sp>
      <p:sp>
        <p:nvSpPr>
          <p:cNvPr id="3433" name="矩形 3432">
            <a:extLst>
              <a:ext uri="{FF2B5EF4-FFF2-40B4-BE49-F238E27FC236}">
                <a16:creationId xmlns:a16="http://schemas.microsoft.com/office/drawing/2014/main" id="{B3A26D72-CD3E-3B45-89AD-4BC949E5D10C}"/>
              </a:ext>
            </a:extLst>
          </p:cNvPr>
          <p:cNvSpPr/>
          <p:nvPr/>
        </p:nvSpPr>
        <p:spPr>
          <a:xfrm flipH="1" flipV="1">
            <a:off x="7827063" y="892824"/>
            <a:ext cx="134025" cy="222894"/>
          </a:xfrm>
          <a:prstGeom prst="rect">
            <a:avLst/>
          </a:prstGeom>
          <a:solidFill>
            <a:schemeClr val="bg1">
              <a:alpha val="4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6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 Light"/>
              <a:cs typeface="+mn-cs"/>
            </a:endParaRPr>
          </a:p>
        </p:txBody>
      </p:sp>
      <p:cxnSp>
        <p:nvCxnSpPr>
          <p:cNvPr id="3434" name="直接连接符 3433">
            <a:extLst>
              <a:ext uri="{FF2B5EF4-FFF2-40B4-BE49-F238E27FC236}">
                <a16:creationId xmlns:a16="http://schemas.microsoft.com/office/drawing/2014/main" id="{1699327F-90C1-DA48-9744-B51BBB2988ED}"/>
              </a:ext>
            </a:extLst>
          </p:cNvPr>
          <p:cNvCxnSpPr>
            <a:cxnSpLocks/>
          </p:cNvCxnSpPr>
          <p:nvPr/>
        </p:nvCxnSpPr>
        <p:spPr>
          <a:xfrm>
            <a:off x="8093854" y="1004271"/>
            <a:ext cx="2374865" cy="0"/>
          </a:xfrm>
          <a:prstGeom prst="line">
            <a:avLst/>
          </a:prstGeom>
          <a:ln w="1270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bg1">
                    <a:alpha val="40000"/>
                  </a:schemeClr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88117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矩形 109">
            <a:extLst>
              <a:ext uri="{FF2B5EF4-FFF2-40B4-BE49-F238E27FC236}">
                <a16:creationId xmlns:a16="http://schemas.microsoft.com/office/drawing/2014/main" id="{A53DB4F9-FF23-2B45-8A59-6AEDA3369E16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gradFill>
            <a:gsLst>
              <a:gs pos="100000">
                <a:schemeClr val="accent3"/>
              </a:gs>
              <a:gs pos="4200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>
              <a:solidFill>
                <a:srgbClr val="F2F7FC"/>
              </a:solidFill>
              <a:latin typeface="+mn-ea"/>
            </a:endParaRPr>
          </a:p>
        </p:txBody>
      </p:sp>
      <p:pic>
        <p:nvPicPr>
          <p:cNvPr id="111" name="图片 110">
            <a:extLst>
              <a:ext uri="{FF2B5EF4-FFF2-40B4-BE49-F238E27FC236}">
                <a16:creationId xmlns:a16="http://schemas.microsoft.com/office/drawing/2014/main" id="{FA5D5CC5-9A5F-E946-9DF7-11426EBC1F8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787" b="78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2" name="图片 111">
            <a:extLst>
              <a:ext uri="{FF2B5EF4-FFF2-40B4-BE49-F238E27FC236}">
                <a16:creationId xmlns:a16="http://schemas.microsoft.com/office/drawing/2014/main" id="{1BEE9EAA-D058-C74F-8371-2C1827A0BC7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20000"/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008" t="14058" r="8240"/>
          <a:stretch/>
        </p:blipFill>
        <p:spPr>
          <a:xfrm>
            <a:off x="-26065" y="0"/>
            <a:ext cx="12210300" cy="6858000"/>
          </a:xfrm>
          <a:prstGeom prst="rect">
            <a:avLst/>
          </a:prstGeom>
        </p:spPr>
      </p:pic>
      <p:sp>
        <p:nvSpPr>
          <p:cNvPr id="85" name="弧形 84">
            <a:extLst>
              <a:ext uri="{FF2B5EF4-FFF2-40B4-BE49-F238E27FC236}">
                <a16:creationId xmlns:a16="http://schemas.microsoft.com/office/drawing/2014/main" id="{A305F50A-B1CC-2F4F-B9CC-960A6FEAC41A}"/>
              </a:ext>
            </a:extLst>
          </p:cNvPr>
          <p:cNvSpPr/>
          <p:nvPr/>
        </p:nvSpPr>
        <p:spPr>
          <a:xfrm rot="10800000">
            <a:off x="1447012" y="2531295"/>
            <a:ext cx="1854189" cy="1854186"/>
          </a:xfrm>
          <a:prstGeom prst="arc">
            <a:avLst>
              <a:gd name="adj1" fmla="val 12888505"/>
              <a:gd name="adj2" fmla="val 20439601"/>
            </a:avLst>
          </a:prstGeom>
          <a:noFill/>
          <a:ln w="50800" cap="rnd">
            <a:gradFill flip="none" rotWithShape="1">
              <a:gsLst>
                <a:gs pos="0">
                  <a:srgbClr val="F2F7FC">
                    <a:alpha val="90000"/>
                  </a:srgb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86" name="弧形 85">
            <a:extLst>
              <a:ext uri="{FF2B5EF4-FFF2-40B4-BE49-F238E27FC236}">
                <a16:creationId xmlns:a16="http://schemas.microsoft.com/office/drawing/2014/main" id="{E1A60FF0-555A-0F41-8EF0-1A9D9E7E488D}"/>
              </a:ext>
            </a:extLst>
          </p:cNvPr>
          <p:cNvSpPr/>
          <p:nvPr/>
        </p:nvSpPr>
        <p:spPr>
          <a:xfrm>
            <a:off x="1447013" y="2531295"/>
            <a:ext cx="1854189" cy="1854186"/>
          </a:xfrm>
          <a:prstGeom prst="arc">
            <a:avLst>
              <a:gd name="adj1" fmla="val 12888505"/>
              <a:gd name="adj2" fmla="val 20439601"/>
            </a:avLst>
          </a:prstGeom>
          <a:noFill/>
          <a:ln w="50800" cap="rnd">
            <a:gradFill flip="none" rotWithShape="1">
              <a:gsLst>
                <a:gs pos="0">
                  <a:srgbClr val="F2F7FC">
                    <a:alpha val="90000"/>
                  </a:srgbClr>
                </a:gs>
                <a:gs pos="99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87" name="椭圆 86">
            <a:extLst>
              <a:ext uri="{FF2B5EF4-FFF2-40B4-BE49-F238E27FC236}">
                <a16:creationId xmlns:a16="http://schemas.microsoft.com/office/drawing/2014/main" id="{319E3D01-C5F0-9244-9CB7-FB4CAE2BB28C}"/>
              </a:ext>
            </a:extLst>
          </p:cNvPr>
          <p:cNvSpPr/>
          <p:nvPr/>
        </p:nvSpPr>
        <p:spPr>
          <a:xfrm>
            <a:off x="1791517" y="2875800"/>
            <a:ext cx="1165177" cy="1165175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88" name="弧形 87">
            <a:extLst>
              <a:ext uri="{FF2B5EF4-FFF2-40B4-BE49-F238E27FC236}">
                <a16:creationId xmlns:a16="http://schemas.microsoft.com/office/drawing/2014/main" id="{86DF2BEA-793D-A840-B95E-87E589F11D8D}"/>
              </a:ext>
            </a:extLst>
          </p:cNvPr>
          <p:cNvSpPr/>
          <p:nvPr/>
        </p:nvSpPr>
        <p:spPr>
          <a:xfrm rot="16200000">
            <a:off x="1678559" y="2762840"/>
            <a:ext cx="1391093" cy="1391095"/>
          </a:xfrm>
          <a:prstGeom prst="arc">
            <a:avLst>
              <a:gd name="adj1" fmla="val 16050563"/>
              <a:gd name="adj2" fmla="val 5589177"/>
            </a:avLst>
          </a:prstGeom>
          <a:noFill/>
          <a:ln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4193" tIns="12097" rIns="24193" bIns="12097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89" name="弧形 88">
            <a:extLst>
              <a:ext uri="{FF2B5EF4-FFF2-40B4-BE49-F238E27FC236}">
                <a16:creationId xmlns:a16="http://schemas.microsoft.com/office/drawing/2014/main" id="{781A3DE4-B662-0749-8102-3EF3D70E3DFD}"/>
              </a:ext>
            </a:extLst>
          </p:cNvPr>
          <p:cNvSpPr/>
          <p:nvPr/>
        </p:nvSpPr>
        <p:spPr>
          <a:xfrm>
            <a:off x="1545122" y="2629405"/>
            <a:ext cx="1657968" cy="1657965"/>
          </a:xfrm>
          <a:prstGeom prst="arc">
            <a:avLst>
              <a:gd name="adj1" fmla="val 19700047"/>
              <a:gd name="adj2" fmla="val 15080167"/>
            </a:avLst>
          </a:prstGeom>
          <a:noFill/>
          <a:ln w="635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4193" tIns="12097" rIns="24193" bIns="12097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79" name="任意多边形: 形状 78">
            <a:extLst>
              <a:ext uri="{FF2B5EF4-FFF2-40B4-BE49-F238E27FC236}">
                <a16:creationId xmlns:a16="http://schemas.microsoft.com/office/drawing/2014/main" id="{342E8B9D-34E8-F34F-A4A9-31C46B9C9455}"/>
              </a:ext>
            </a:extLst>
          </p:cNvPr>
          <p:cNvSpPr/>
          <p:nvPr/>
        </p:nvSpPr>
        <p:spPr>
          <a:xfrm>
            <a:off x="2340405" y="3541745"/>
            <a:ext cx="67404" cy="157276"/>
          </a:xfrm>
          <a:custGeom>
            <a:avLst/>
            <a:gdLst>
              <a:gd name="connsiteX0" fmla="*/ 48143 w 96286"/>
              <a:gd name="connsiteY0" fmla="*/ 64191 h 224668"/>
              <a:gd name="connsiteX1" fmla="*/ 64191 w 96286"/>
              <a:gd name="connsiteY1" fmla="*/ 80239 h 224668"/>
              <a:gd name="connsiteX2" fmla="*/ 96287 w 96286"/>
              <a:gd name="connsiteY2" fmla="*/ 80239 h 224668"/>
              <a:gd name="connsiteX3" fmla="*/ 64191 w 96286"/>
              <a:gd name="connsiteY3" fmla="*/ 35048 h 224668"/>
              <a:gd name="connsiteX4" fmla="*/ 64191 w 96286"/>
              <a:gd name="connsiteY4" fmla="*/ 0 h 224668"/>
              <a:gd name="connsiteX5" fmla="*/ 32096 w 96286"/>
              <a:gd name="connsiteY5" fmla="*/ 0 h 224668"/>
              <a:gd name="connsiteX6" fmla="*/ 32096 w 96286"/>
              <a:gd name="connsiteY6" fmla="*/ 32096 h 224668"/>
              <a:gd name="connsiteX7" fmla="*/ 0 w 96286"/>
              <a:gd name="connsiteY7" fmla="*/ 32096 h 224668"/>
              <a:gd name="connsiteX8" fmla="*/ 0 w 96286"/>
              <a:gd name="connsiteY8" fmla="*/ 80239 h 224668"/>
              <a:gd name="connsiteX9" fmla="*/ 48143 w 96286"/>
              <a:gd name="connsiteY9" fmla="*/ 128382 h 224668"/>
              <a:gd name="connsiteX10" fmla="*/ 64191 w 96286"/>
              <a:gd name="connsiteY10" fmla="*/ 144430 h 224668"/>
              <a:gd name="connsiteX11" fmla="*/ 64191 w 96286"/>
              <a:gd name="connsiteY11" fmla="*/ 160478 h 224668"/>
              <a:gd name="connsiteX12" fmla="*/ 48143 w 96286"/>
              <a:gd name="connsiteY12" fmla="*/ 160478 h 224668"/>
              <a:gd name="connsiteX13" fmla="*/ 32096 w 96286"/>
              <a:gd name="connsiteY13" fmla="*/ 144430 h 224668"/>
              <a:gd name="connsiteX14" fmla="*/ 0 w 96286"/>
              <a:gd name="connsiteY14" fmla="*/ 144430 h 224668"/>
              <a:gd name="connsiteX15" fmla="*/ 32096 w 96286"/>
              <a:gd name="connsiteY15" fmla="*/ 189620 h 224668"/>
              <a:gd name="connsiteX16" fmla="*/ 32096 w 96286"/>
              <a:gd name="connsiteY16" fmla="*/ 224669 h 224668"/>
              <a:gd name="connsiteX17" fmla="*/ 64191 w 96286"/>
              <a:gd name="connsiteY17" fmla="*/ 224669 h 224668"/>
              <a:gd name="connsiteX18" fmla="*/ 64191 w 96286"/>
              <a:gd name="connsiteY18" fmla="*/ 192573 h 224668"/>
              <a:gd name="connsiteX19" fmla="*/ 96287 w 96286"/>
              <a:gd name="connsiteY19" fmla="*/ 192573 h 224668"/>
              <a:gd name="connsiteX20" fmla="*/ 96287 w 96286"/>
              <a:gd name="connsiteY20" fmla="*/ 144430 h 224668"/>
              <a:gd name="connsiteX21" fmla="*/ 48143 w 96286"/>
              <a:gd name="connsiteY21" fmla="*/ 96287 h 224668"/>
              <a:gd name="connsiteX22" fmla="*/ 32096 w 96286"/>
              <a:gd name="connsiteY22" fmla="*/ 80239 h 224668"/>
              <a:gd name="connsiteX23" fmla="*/ 32096 w 96286"/>
              <a:gd name="connsiteY23" fmla="*/ 64191 h 224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96286" h="224668">
                <a:moveTo>
                  <a:pt x="48143" y="64191"/>
                </a:moveTo>
                <a:cubicBezTo>
                  <a:pt x="56986" y="64191"/>
                  <a:pt x="64191" y="71397"/>
                  <a:pt x="64191" y="80239"/>
                </a:cubicBezTo>
                <a:lnTo>
                  <a:pt x="96287" y="80239"/>
                </a:lnTo>
                <a:cubicBezTo>
                  <a:pt x="96287" y="59345"/>
                  <a:pt x="82822" y="41692"/>
                  <a:pt x="64191" y="35048"/>
                </a:cubicBezTo>
                <a:lnTo>
                  <a:pt x="64191" y="0"/>
                </a:lnTo>
                <a:lnTo>
                  <a:pt x="32096" y="0"/>
                </a:lnTo>
                <a:lnTo>
                  <a:pt x="32096" y="32096"/>
                </a:lnTo>
                <a:lnTo>
                  <a:pt x="0" y="32096"/>
                </a:lnTo>
                <a:lnTo>
                  <a:pt x="0" y="80239"/>
                </a:lnTo>
                <a:cubicBezTo>
                  <a:pt x="0" y="106782"/>
                  <a:pt x="21600" y="128382"/>
                  <a:pt x="48143" y="128382"/>
                </a:cubicBezTo>
                <a:cubicBezTo>
                  <a:pt x="56986" y="128382"/>
                  <a:pt x="64191" y="135588"/>
                  <a:pt x="64191" y="144430"/>
                </a:cubicBezTo>
                <a:lnTo>
                  <a:pt x="64191" y="160478"/>
                </a:lnTo>
                <a:lnTo>
                  <a:pt x="48143" y="160478"/>
                </a:lnTo>
                <a:cubicBezTo>
                  <a:pt x="39301" y="160478"/>
                  <a:pt x="32096" y="153272"/>
                  <a:pt x="32096" y="144430"/>
                </a:cubicBezTo>
                <a:lnTo>
                  <a:pt x="0" y="144430"/>
                </a:lnTo>
                <a:cubicBezTo>
                  <a:pt x="0" y="165324"/>
                  <a:pt x="13464" y="182977"/>
                  <a:pt x="32096" y="189620"/>
                </a:cubicBezTo>
                <a:lnTo>
                  <a:pt x="32096" y="224669"/>
                </a:lnTo>
                <a:lnTo>
                  <a:pt x="64191" y="224669"/>
                </a:lnTo>
                <a:lnTo>
                  <a:pt x="64191" y="192573"/>
                </a:lnTo>
                <a:lnTo>
                  <a:pt x="96287" y="192573"/>
                </a:lnTo>
                <a:lnTo>
                  <a:pt x="96287" y="144430"/>
                </a:lnTo>
                <a:cubicBezTo>
                  <a:pt x="96287" y="117887"/>
                  <a:pt x="74686" y="96287"/>
                  <a:pt x="48143" y="96287"/>
                </a:cubicBezTo>
                <a:cubicBezTo>
                  <a:pt x="39301" y="96287"/>
                  <a:pt x="32096" y="89081"/>
                  <a:pt x="32096" y="80239"/>
                </a:cubicBezTo>
                <a:lnTo>
                  <a:pt x="32096" y="64191"/>
                </a:lnTo>
                <a:close/>
              </a:path>
            </a:pathLst>
          </a:custGeom>
          <a:gradFill>
            <a:gsLst>
              <a:gs pos="100000">
                <a:schemeClr val="bg1">
                  <a:alpha val="0"/>
                </a:schemeClr>
              </a:gs>
              <a:gs pos="0">
                <a:srgbClr val="F2F7FC"/>
              </a:gs>
            </a:gsLst>
            <a:lin ang="5400000" scaled="0"/>
          </a:gradFill>
          <a:ln w="15925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80" name="任意多边形: 形状 79">
            <a:extLst>
              <a:ext uri="{FF2B5EF4-FFF2-40B4-BE49-F238E27FC236}">
                <a16:creationId xmlns:a16="http://schemas.microsoft.com/office/drawing/2014/main" id="{FA5987CB-FEA9-1646-ABB4-E55885333DCA}"/>
              </a:ext>
            </a:extLst>
          </p:cNvPr>
          <p:cNvSpPr/>
          <p:nvPr/>
        </p:nvSpPr>
        <p:spPr>
          <a:xfrm>
            <a:off x="2295469" y="3609149"/>
            <a:ext cx="22468" cy="22468"/>
          </a:xfrm>
          <a:custGeom>
            <a:avLst/>
            <a:gdLst>
              <a:gd name="connsiteX0" fmla="*/ 32096 w 32095"/>
              <a:gd name="connsiteY0" fmla="*/ 16048 h 32095"/>
              <a:gd name="connsiteX1" fmla="*/ 16048 w 32095"/>
              <a:gd name="connsiteY1" fmla="*/ 32096 h 32095"/>
              <a:gd name="connsiteX2" fmla="*/ 0 w 32095"/>
              <a:gd name="connsiteY2" fmla="*/ 16048 h 32095"/>
              <a:gd name="connsiteX3" fmla="*/ 16048 w 32095"/>
              <a:gd name="connsiteY3" fmla="*/ 0 h 32095"/>
              <a:gd name="connsiteX4" fmla="*/ 32096 w 32095"/>
              <a:gd name="connsiteY4" fmla="*/ 16048 h 32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095" h="32095">
                <a:moveTo>
                  <a:pt x="32096" y="16048"/>
                </a:moveTo>
                <a:cubicBezTo>
                  <a:pt x="32096" y="24911"/>
                  <a:pt x="24911" y="32096"/>
                  <a:pt x="16048" y="32096"/>
                </a:cubicBezTo>
                <a:cubicBezTo>
                  <a:pt x="7185" y="32096"/>
                  <a:pt x="0" y="24911"/>
                  <a:pt x="0" y="16048"/>
                </a:cubicBezTo>
                <a:cubicBezTo>
                  <a:pt x="0" y="7185"/>
                  <a:pt x="7185" y="0"/>
                  <a:pt x="16048" y="0"/>
                </a:cubicBezTo>
                <a:cubicBezTo>
                  <a:pt x="24911" y="0"/>
                  <a:pt x="32096" y="7185"/>
                  <a:pt x="32096" y="16048"/>
                </a:cubicBezTo>
                <a:close/>
              </a:path>
            </a:pathLst>
          </a:custGeom>
          <a:gradFill>
            <a:gsLst>
              <a:gs pos="100000">
                <a:schemeClr val="bg1">
                  <a:alpha val="0"/>
                </a:schemeClr>
              </a:gs>
              <a:gs pos="0">
                <a:srgbClr val="F2F7FC"/>
              </a:gs>
            </a:gsLst>
            <a:lin ang="5400000" scaled="0"/>
          </a:gradFill>
          <a:ln w="15925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81" name="任意多边形: 形状 80">
            <a:extLst>
              <a:ext uri="{FF2B5EF4-FFF2-40B4-BE49-F238E27FC236}">
                <a16:creationId xmlns:a16="http://schemas.microsoft.com/office/drawing/2014/main" id="{252BB36F-AED5-234E-80AD-866731A4A4D2}"/>
              </a:ext>
            </a:extLst>
          </p:cNvPr>
          <p:cNvSpPr/>
          <p:nvPr/>
        </p:nvSpPr>
        <p:spPr>
          <a:xfrm>
            <a:off x="2430278" y="3609149"/>
            <a:ext cx="22468" cy="22468"/>
          </a:xfrm>
          <a:custGeom>
            <a:avLst/>
            <a:gdLst>
              <a:gd name="connsiteX0" fmla="*/ 32096 w 32095"/>
              <a:gd name="connsiteY0" fmla="*/ 16048 h 32095"/>
              <a:gd name="connsiteX1" fmla="*/ 16048 w 32095"/>
              <a:gd name="connsiteY1" fmla="*/ 32096 h 32095"/>
              <a:gd name="connsiteX2" fmla="*/ 0 w 32095"/>
              <a:gd name="connsiteY2" fmla="*/ 16048 h 32095"/>
              <a:gd name="connsiteX3" fmla="*/ 16048 w 32095"/>
              <a:gd name="connsiteY3" fmla="*/ 0 h 32095"/>
              <a:gd name="connsiteX4" fmla="*/ 32096 w 32095"/>
              <a:gd name="connsiteY4" fmla="*/ 16048 h 32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095" h="32095">
                <a:moveTo>
                  <a:pt x="32096" y="16048"/>
                </a:moveTo>
                <a:cubicBezTo>
                  <a:pt x="32096" y="24911"/>
                  <a:pt x="24911" y="32096"/>
                  <a:pt x="16048" y="32096"/>
                </a:cubicBezTo>
                <a:cubicBezTo>
                  <a:pt x="7185" y="32096"/>
                  <a:pt x="0" y="24911"/>
                  <a:pt x="0" y="16048"/>
                </a:cubicBezTo>
                <a:cubicBezTo>
                  <a:pt x="0" y="7185"/>
                  <a:pt x="7185" y="0"/>
                  <a:pt x="16048" y="0"/>
                </a:cubicBezTo>
                <a:cubicBezTo>
                  <a:pt x="24911" y="0"/>
                  <a:pt x="32096" y="7185"/>
                  <a:pt x="32096" y="16048"/>
                </a:cubicBezTo>
                <a:close/>
              </a:path>
            </a:pathLst>
          </a:custGeom>
          <a:gradFill>
            <a:gsLst>
              <a:gs pos="100000">
                <a:schemeClr val="bg1">
                  <a:alpha val="0"/>
                </a:schemeClr>
              </a:gs>
              <a:gs pos="0">
                <a:srgbClr val="F2F7FC"/>
              </a:gs>
            </a:gsLst>
            <a:lin ang="5400000" scaled="0"/>
          </a:gradFill>
          <a:ln w="15925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82" name="任意多边形: 形状 81">
            <a:extLst>
              <a:ext uri="{FF2B5EF4-FFF2-40B4-BE49-F238E27FC236}">
                <a16:creationId xmlns:a16="http://schemas.microsoft.com/office/drawing/2014/main" id="{70A510CB-05AA-7544-AA1A-6F6AD41CA9C0}"/>
              </a:ext>
            </a:extLst>
          </p:cNvPr>
          <p:cNvSpPr/>
          <p:nvPr/>
        </p:nvSpPr>
        <p:spPr>
          <a:xfrm>
            <a:off x="2025852" y="3114851"/>
            <a:ext cx="696512" cy="696512"/>
          </a:xfrm>
          <a:custGeom>
            <a:avLst/>
            <a:gdLst>
              <a:gd name="connsiteX0" fmla="*/ 946817 w 994960"/>
              <a:gd name="connsiteY0" fmla="*/ 577720 h 994961"/>
              <a:gd name="connsiteX1" fmla="*/ 929791 w 994960"/>
              <a:gd name="connsiteY1" fmla="*/ 577720 h 994961"/>
              <a:gd name="connsiteX2" fmla="*/ 962865 w 994960"/>
              <a:gd name="connsiteY2" fmla="*/ 529576 h 994961"/>
              <a:gd name="connsiteX3" fmla="*/ 962865 w 994960"/>
              <a:gd name="connsiteY3" fmla="*/ 80239 h 994961"/>
              <a:gd name="connsiteX4" fmla="*/ 786340 w 994960"/>
              <a:gd name="connsiteY4" fmla="*/ 0 h 994961"/>
              <a:gd name="connsiteX5" fmla="*/ 609815 w 994960"/>
              <a:gd name="connsiteY5" fmla="*/ 80239 h 994961"/>
              <a:gd name="connsiteX6" fmla="*/ 609815 w 994960"/>
              <a:gd name="connsiteY6" fmla="*/ 529576 h 994961"/>
              <a:gd name="connsiteX7" fmla="*/ 642889 w 994960"/>
              <a:gd name="connsiteY7" fmla="*/ 577720 h 994961"/>
              <a:gd name="connsiteX8" fmla="*/ 598661 w 994960"/>
              <a:gd name="connsiteY8" fmla="*/ 577720 h 994961"/>
              <a:gd name="connsiteX9" fmla="*/ 497480 w 994960"/>
              <a:gd name="connsiteY9" fmla="*/ 545624 h 994961"/>
              <a:gd name="connsiteX10" fmla="*/ 396299 w 994960"/>
              <a:gd name="connsiteY10" fmla="*/ 577720 h 994961"/>
              <a:gd name="connsiteX11" fmla="*/ 352072 w 994960"/>
              <a:gd name="connsiteY11" fmla="*/ 577720 h 994961"/>
              <a:gd name="connsiteX12" fmla="*/ 385146 w 994960"/>
              <a:gd name="connsiteY12" fmla="*/ 529576 h 994961"/>
              <a:gd name="connsiteX13" fmla="*/ 385146 w 994960"/>
              <a:gd name="connsiteY13" fmla="*/ 272812 h 994961"/>
              <a:gd name="connsiteX14" fmla="*/ 208621 w 994960"/>
              <a:gd name="connsiteY14" fmla="*/ 192573 h 994961"/>
              <a:gd name="connsiteX15" fmla="*/ 32096 w 994960"/>
              <a:gd name="connsiteY15" fmla="*/ 272812 h 994961"/>
              <a:gd name="connsiteX16" fmla="*/ 32096 w 994960"/>
              <a:gd name="connsiteY16" fmla="*/ 529576 h 994961"/>
              <a:gd name="connsiteX17" fmla="*/ 65170 w 994960"/>
              <a:gd name="connsiteY17" fmla="*/ 577720 h 994961"/>
              <a:gd name="connsiteX18" fmla="*/ 48143 w 994960"/>
              <a:gd name="connsiteY18" fmla="*/ 577720 h 994961"/>
              <a:gd name="connsiteX19" fmla="*/ 0 w 994960"/>
              <a:gd name="connsiteY19" fmla="*/ 625863 h 994961"/>
              <a:gd name="connsiteX20" fmla="*/ 48143 w 994960"/>
              <a:gd name="connsiteY20" fmla="*/ 674006 h 994961"/>
              <a:gd name="connsiteX21" fmla="*/ 327791 w 994960"/>
              <a:gd name="connsiteY21" fmla="*/ 674006 h 994961"/>
              <a:gd name="connsiteX22" fmla="*/ 320955 w 994960"/>
              <a:gd name="connsiteY22" fmla="*/ 722149 h 994961"/>
              <a:gd name="connsiteX23" fmla="*/ 396299 w 994960"/>
              <a:gd name="connsiteY23" fmla="*/ 866579 h 994961"/>
              <a:gd name="connsiteX24" fmla="*/ 353051 w 994960"/>
              <a:gd name="connsiteY24" fmla="*/ 866579 h 994961"/>
              <a:gd name="connsiteX25" fmla="*/ 240716 w 994960"/>
              <a:gd name="connsiteY25" fmla="*/ 978914 h 994961"/>
              <a:gd name="connsiteX26" fmla="*/ 240716 w 994960"/>
              <a:gd name="connsiteY26" fmla="*/ 994962 h 994961"/>
              <a:gd name="connsiteX27" fmla="*/ 754244 w 994960"/>
              <a:gd name="connsiteY27" fmla="*/ 994962 h 994961"/>
              <a:gd name="connsiteX28" fmla="*/ 754244 w 994960"/>
              <a:gd name="connsiteY28" fmla="*/ 978914 h 994961"/>
              <a:gd name="connsiteX29" fmla="*/ 641910 w 994960"/>
              <a:gd name="connsiteY29" fmla="*/ 866579 h 994961"/>
              <a:gd name="connsiteX30" fmla="*/ 598661 w 994960"/>
              <a:gd name="connsiteY30" fmla="*/ 866579 h 994961"/>
              <a:gd name="connsiteX31" fmla="*/ 674006 w 994960"/>
              <a:gd name="connsiteY31" fmla="*/ 722149 h 994961"/>
              <a:gd name="connsiteX32" fmla="*/ 667169 w 994960"/>
              <a:gd name="connsiteY32" fmla="*/ 674006 h 994961"/>
              <a:gd name="connsiteX33" fmla="*/ 946817 w 994960"/>
              <a:gd name="connsiteY33" fmla="*/ 674006 h 994961"/>
              <a:gd name="connsiteX34" fmla="*/ 994961 w 994960"/>
              <a:gd name="connsiteY34" fmla="*/ 625863 h 994961"/>
              <a:gd name="connsiteX35" fmla="*/ 946817 w 994960"/>
              <a:gd name="connsiteY35" fmla="*/ 577720 h 994961"/>
              <a:gd name="connsiteX36" fmla="*/ 770292 w 994960"/>
              <a:gd name="connsiteY36" fmla="*/ 160157 h 994961"/>
              <a:gd name="connsiteX37" fmla="*/ 770292 w 994960"/>
              <a:gd name="connsiteY37" fmla="*/ 192252 h 994961"/>
              <a:gd name="connsiteX38" fmla="*/ 706101 w 994960"/>
              <a:gd name="connsiteY38" fmla="*/ 183522 h 994961"/>
              <a:gd name="connsiteX39" fmla="*/ 706101 w 994960"/>
              <a:gd name="connsiteY39" fmla="*/ 152037 h 994961"/>
              <a:gd name="connsiteX40" fmla="*/ 770292 w 994960"/>
              <a:gd name="connsiteY40" fmla="*/ 160157 h 994961"/>
              <a:gd name="connsiteX41" fmla="*/ 802388 w 994960"/>
              <a:gd name="connsiteY41" fmla="*/ 577399 h 994961"/>
              <a:gd name="connsiteX42" fmla="*/ 802388 w 994960"/>
              <a:gd name="connsiteY42" fmla="*/ 545303 h 994961"/>
              <a:gd name="connsiteX43" fmla="*/ 866579 w 994960"/>
              <a:gd name="connsiteY43" fmla="*/ 537183 h 994961"/>
              <a:gd name="connsiteX44" fmla="*/ 866579 w 994960"/>
              <a:gd name="connsiteY44" fmla="*/ 568669 h 994961"/>
              <a:gd name="connsiteX45" fmla="*/ 802388 w 994960"/>
              <a:gd name="connsiteY45" fmla="*/ 577399 h 994961"/>
              <a:gd name="connsiteX46" fmla="*/ 802388 w 994960"/>
              <a:gd name="connsiteY46" fmla="*/ 513208 h 994961"/>
              <a:gd name="connsiteX47" fmla="*/ 802388 w 994960"/>
              <a:gd name="connsiteY47" fmla="*/ 481112 h 994961"/>
              <a:gd name="connsiteX48" fmla="*/ 866579 w 994960"/>
              <a:gd name="connsiteY48" fmla="*/ 472992 h 994961"/>
              <a:gd name="connsiteX49" fmla="*/ 866579 w 994960"/>
              <a:gd name="connsiteY49" fmla="*/ 504478 h 994961"/>
              <a:gd name="connsiteX50" fmla="*/ 802388 w 994960"/>
              <a:gd name="connsiteY50" fmla="*/ 513208 h 994961"/>
              <a:gd name="connsiteX51" fmla="*/ 802388 w 994960"/>
              <a:gd name="connsiteY51" fmla="*/ 449016 h 994961"/>
              <a:gd name="connsiteX52" fmla="*/ 802388 w 994960"/>
              <a:gd name="connsiteY52" fmla="*/ 416921 h 994961"/>
              <a:gd name="connsiteX53" fmla="*/ 866579 w 994960"/>
              <a:gd name="connsiteY53" fmla="*/ 408801 h 994961"/>
              <a:gd name="connsiteX54" fmla="*/ 866579 w 994960"/>
              <a:gd name="connsiteY54" fmla="*/ 440287 h 994961"/>
              <a:gd name="connsiteX55" fmla="*/ 802388 w 994960"/>
              <a:gd name="connsiteY55" fmla="*/ 449016 h 994961"/>
              <a:gd name="connsiteX56" fmla="*/ 802388 w 994960"/>
              <a:gd name="connsiteY56" fmla="*/ 384825 h 994961"/>
              <a:gd name="connsiteX57" fmla="*/ 802388 w 994960"/>
              <a:gd name="connsiteY57" fmla="*/ 352730 h 994961"/>
              <a:gd name="connsiteX58" fmla="*/ 866579 w 994960"/>
              <a:gd name="connsiteY58" fmla="*/ 344610 h 994961"/>
              <a:gd name="connsiteX59" fmla="*/ 866579 w 994960"/>
              <a:gd name="connsiteY59" fmla="*/ 376095 h 994961"/>
              <a:gd name="connsiteX60" fmla="*/ 802388 w 994960"/>
              <a:gd name="connsiteY60" fmla="*/ 384825 h 994961"/>
              <a:gd name="connsiteX61" fmla="*/ 802388 w 994960"/>
              <a:gd name="connsiteY61" fmla="*/ 320634 h 994961"/>
              <a:gd name="connsiteX62" fmla="*/ 802388 w 994960"/>
              <a:gd name="connsiteY62" fmla="*/ 288539 h 994961"/>
              <a:gd name="connsiteX63" fmla="*/ 866579 w 994960"/>
              <a:gd name="connsiteY63" fmla="*/ 280419 h 994961"/>
              <a:gd name="connsiteX64" fmla="*/ 866579 w 994960"/>
              <a:gd name="connsiteY64" fmla="*/ 311904 h 994961"/>
              <a:gd name="connsiteX65" fmla="*/ 802388 w 994960"/>
              <a:gd name="connsiteY65" fmla="*/ 320634 h 994961"/>
              <a:gd name="connsiteX66" fmla="*/ 802388 w 994960"/>
              <a:gd name="connsiteY66" fmla="*/ 256443 h 994961"/>
              <a:gd name="connsiteX67" fmla="*/ 802388 w 994960"/>
              <a:gd name="connsiteY67" fmla="*/ 224348 h 994961"/>
              <a:gd name="connsiteX68" fmla="*/ 866579 w 994960"/>
              <a:gd name="connsiteY68" fmla="*/ 216228 h 994961"/>
              <a:gd name="connsiteX69" fmla="*/ 866579 w 994960"/>
              <a:gd name="connsiteY69" fmla="*/ 247713 h 994961"/>
              <a:gd name="connsiteX70" fmla="*/ 802388 w 994960"/>
              <a:gd name="connsiteY70" fmla="*/ 256443 h 994961"/>
              <a:gd name="connsiteX71" fmla="*/ 802388 w 994960"/>
              <a:gd name="connsiteY71" fmla="*/ 192252 h 994961"/>
              <a:gd name="connsiteX72" fmla="*/ 802388 w 994960"/>
              <a:gd name="connsiteY72" fmla="*/ 160157 h 994961"/>
              <a:gd name="connsiteX73" fmla="*/ 866579 w 994960"/>
              <a:gd name="connsiteY73" fmla="*/ 152037 h 994961"/>
              <a:gd name="connsiteX74" fmla="*/ 866579 w 994960"/>
              <a:gd name="connsiteY74" fmla="*/ 183522 h 994961"/>
              <a:gd name="connsiteX75" fmla="*/ 802388 w 994960"/>
              <a:gd name="connsiteY75" fmla="*/ 192252 h 994961"/>
              <a:gd name="connsiteX76" fmla="*/ 770292 w 994960"/>
              <a:gd name="connsiteY76" fmla="*/ 224348 h 994961"/>
              <a:gd name="connsiteX77" fmla="*/ 770292 w 994960"/>
              <a:gd name="connsiteY77" fmla="*/ 256443 h 994961"/>
              <a:gd name="connsiteX78" fmla="*/ 706101 w 994960"/>
              <a:gd name="connsiteY78" fmla="*/ 247713 h 994961"/>
              <a:gd name="connsiteX79" fmla="*/ 706101 w 994960"/>
              <a:gd name="connsiteY79" fmla="*/ 216228 h 994961"/>
              <a:gd name="connsiteX80" fmla="*/ 770292 w 994960"/>
              <a:gd name="connsiteY80" fmla="*/ 224348 h 994961"/>
              <a:gd name="connsiteX81" fmla="*/ 770292 w 994960"/>
              <a:gd name="connsiteY81" fmla="*/ 288539 h 994961"/>
              <a:gd name="connsiteX82" fmla="*/ 770292 w 994960"/>
              <a:gd name="connsiteY82" fmla="*/ 320634 h 994961"/>
              <a:gd name="connsiteX83" fmla="*/ 706101 w 994960"/>
              <a:gd name="connsiteY83" fmla="*/ 311904 h 994961"/>
              <a:gd name="connsiteX84" fmla="*/ 706101 w 994960"/>
              <a:gd name="connsiteY84" fmla="*/ 280419 h 994961"/>
              <a:gd name="connsiteX85" fmla="*/ 770292 w 994960"/>
              <a:gd name="connsiteY85" fmla="*/ 288539 h 994961"/>
              <a:gd name="connsiteX86" fmla="*/ 770292 w 994960"/>
              <a:gd name="connsiteY86" fmla="*/ 352730 h 994961"/>
              <a:gd name="connsiteX87" fmla="*/ 770292 w 994960"/>
              <a:gd name="connsiteY87" fmla="*/ 384825 h 994961"/>
              <a:gd name="connsiteX88" fmla="*/ 706101 w 994960"/>
              <a:gd name="connsiteY88" fmla="*/ 376095 h 994961"/>
              <a:gd name="connsiteX89" fmla="*/ 706101 w 994960"/>
              <a:gd name="connsiteY89" fmla="*/ 344610 h 994961"/>
              <a:gd name="connsiteX90" fmla="*/ 770292 w 994960"/>
              <a:gd name="connsiteY90" fmla="*/ 352730 h 994961"/>
              <a:gd name="connsiteX91" fmla="*/ 770292 w 994960"/>
              <a:gd name="connsiteY91" fmla="*/ 416921 h 994961"/>
              <a:gd name="connsiteX92" fmla="*/ 770292 w 994960"/>
              <a:gd name="connsiteY92" fmla="*/ 449016 h 994961"/>
              <a:gd name="connsiteX93" fmla="*/ 706101 w 994960"/>
              <a:gd name="connsiteY93" fmla="*/ 440287 h 994961"/>
              <a:gd name="connsiteX94" fmla="*/ 706101 w 994960"/>
              <a:gd name="connsiteY94" fmla="*/ 408801 h 994961"/>
              <a:gd name="connsiteX95" fmla="*/ 770292 w 994960"/>
              <a:gd name="connsiteY95" fmla="*/ 416921 h 994961"/>
              <a:gd name="connsiteX96" fmla="*/ 770292 w 994960"/>
              <a:gd name="connsiteY96" fmla="*/ 481112 h 994961"/>
              <a:gd name="connsiteX97" fmla="*/ 770292 w 994960"/>
              <a:gd name="connsiteY97" fmla="*/ 513208 h 994961"/>
              <a:gd name="connsiteX98" fmla="*/ 706101 w 994960"/>
              <a:gd name="connsiteY98" fmla="*/ 504478 h 994961"/>
              <a:gd name="connsiteX99" fmla="*/ 706101 w 994960"/>
              <a:gd name="connsiteY99" fmla="*/ 472992 h 994961"/>
              <a:gd name="connsiteX100" fmla="*/ 770292 w 994960"/>
              <a:gd name="connsiteY100" fmla="*/ 481112 h 994961"/>
              <a:gd name="connsiteX101" fmla="*/ 770292 w 994960"/>
              <a:gd name="connsiteY101" fmla="*/ 545303 h 994961"/>
              <a:gd name="connsiteX102" fmla="*/ 770292 w 994960"/>
              <a:gd name="connsiteY102" fmla="*/ 577399 h 994961"/>
              <a:gd name="connsiteX103" fmla="*/ 706101 w 994960"/>
              <a:gd name="connsiteY103" fmla="*/ 568669 h 994961"/>
              <a:gd name="connsiteX104" fmla="*/ 706101 w 994960"/>
              <a:gd name="connsiteY104" fmla="*/ 537183 h 994961"/>
              <a:gd name="connsiteX105" fmla="*/ 770292 w 994960"/>
              <a:gd name="connsiteY105" fmla="*/ 545303 h 994961"/>
              <a:gd name="connsiteX106" fmla="*/ 898674 w 994960"/>
              <a:gd name="connsiteY106" fmla="*/ 558077 h 994961"/>
              <a:gd name="connsiteX107" fmla="*/ 898674 w 994960"/>
              <a:gd name="connsiteY107" fmla="*/ 527988 h 994961"/>
              <a:gd name="connsiteX108" fmla="*/ 930770 w 994960"/>
              <a:gd name="connsiteY108" fmla="*/ 512855 h 994961"/>
              <a:gd name="connsiteX109" fmla="*/ 930770 w 994960"/>
              <a:gd name="connsiteY109" fmla="*/ 529576 h 994961"/>
              <a:gd name="connsiteX110" fmla="*/ 898674 w 994960"/>
              <a:gd name="connsiteY110" fmla="*/ 558077 h 994961"/>
              <a:gd name="connsiteX111" fmla="*/ 898674 w 994960"/>
              <a:gd name="connsiteY111" fmla="*/ 493886 h 994961"/>
              <a:gd name="connsiteX112" fmla="*/ 898674 w 994960"/>
              <a:gd name="connsiteY112" fmla="*/ 463796 h 994961"/>
              <a:gd name="connsiteX113" fmla="*/ 930770 w 994960"/>
              <a:gd name="connsiteY113" fmla="*/ 448663 h 994961"/>
              <a:gd name="connsiteX114" fmla="*/ 930770 w 994960"/>
              <a:gd name="connsiteY114" fmla="*/ 465385 h 994961"/>
              <a:gd name="connsiteX115" fmla="*/ 898674 w 994960"/>
              <a:gd name="connsiteY115" fmla="*/ 493886 h 994961"/>
              <a:gd name="connsiteX116" fmla="*/ 898674 w 994960"/>
              <a:gd name="connsiteY116" fmla="*/ 429695 h 994961"/>
              <a:gd name="connsiteX117" fmla="*/ 898674 w 994960"/>
              <a:gd name="connsiteY117" fmla="*/ 399605 h 994961"/>
              <a:gd name="connsiteX118" fmla="*/ 930770 w 994960"/>
              <a:gd name="connsiteY118" fmla="*/ 384472 h 994961"/>
              <a:gd name="connsiteX119" fmla="*/ 930770 w 994960"/>
              <a:gd name="connsiteY119" fmla="*/ 401194 h 994961"/>
              <a:gd name="connsiteX120" fmla="*/ 898674 w 994960"/>
              <a:gd name="connsiteY120" fmla="*/ 429695 h 994961"/>
              <a:gd name="connsiteX121" fmla="*/ 898674 w 994960"/>
              <a:gd name="connsiteY121" fmla="*/ 365504 h 994961"/>
              <a:gd name="connsiteX122" fmla="*/ 898674 w 994960"/>
              <a:gd name="connsiteY122" fmla="*/ 335414 h 994961"/>
              <a:gd name="connsiteX123" fmla="*/ 930770 w 994960"/>
              <a:gd name="connsiteY123" fmla="*/ 320281 h 994961"/>
              <a:gd name="connsiteX124" fmla="*/ 930770 w 994960"/>
              <a:gd name="connsiteY124" fmla="*/ 337003 h 994961"/>
              <a:gd name="connsiteX125" fmla="*/ 898674 w 994960"/>
              <a:gd name="connsiteY125" fmla="*/ 365504 h 994961"/>
              <a:gd name="connsiteX126" fmla="*/ 898674 w 994960"/>
              <a:gd name="connsiteY126" fmla="*/ 301313 h 994961"/>
              <a:gd name="connsiteX127" fmla="*/ 898674 w 994960"/>
              <a:gd name="connsiteY127" fmla="*/ 271223 h 994961"/>
              <a:gd name="connsiteX128" fmla="*/ 930770 w 994960"/>
              <a:gd name="connsiteY128" fmla="*/ 256090 h 994961"/>
              <a:gd name="connsiteX129" fmla="*/ 930770 w 994960"/>
              <a:gd name="connsiteY129" fmla="*/ 272812 h 994961"/>
              <a:gd name="connsiteX130" fmla="*/ 898674 w 994960"/>
              <a:gd name="connsiteY130" fmla="*/ 301313 h 994961"/>
              <a:gd name="connsiteX131" fmla="*/ 898674 w 994960"/>
              <a:gd name="connsiteY131" fmla="*/ 237122 h 994961"/>
              <a:gd name="connsiteX132" fmla="*/ 898674 w 994960"/>
              <a:gd name="connsiteY132" fmla="*/ 207032 h 994961"/>
              <a:gd name="connsiteX133" fmla="*/ 930770 w 994960"/>
              <a:gd name="connsiteY133" fmla="*/ 191899 h 994961"/>
              <a:gd name="connsiteX134" fmla="*/ 930770 w 994960"/>
              <a:gd name="connsiteY134" fmla="*/ 208621 h 994961"/>
              <a:gd name="connsiteX135" fmla="*/ 898674 w 994960"/>
              <a:gd name="connsiteY135" fmla="*/ 237122 h 994961"/>
              <a:gd name="connsiteX136" fmla="*/ 898674 w 994960"/>
              <a:gd name="connsiteY136" fmla="*/ 172931 h 994961"/>
              <a:gd name="connsiteX137" fmla="*/ 898674 w 994960"/>
              <a:gd name="connsiteY137" fmla="*/ 142841 h 994961"/>
              <a:gd name="connsiteX138" fmla="*/ 930770 w 994960"/>
              <a:gd name="connsiteY138" fmla="*/ 127708 h 994961"/>
              <a:gd name="connsiteX139" fmla="*/ 930770 w 994960"/>
              <a:gd name="connsiteY139" fmla="*/ 144430 h 994961"/>
              <a:gd name="connsiteX140" fmla="*/ 898674 w 994960"/>
              <a:gd name="connsiteY140" fmla="*/ 172931 h 994961"/>
              <a:gd name="connsiteX141" fmla="*/ 786340 w 994960"/>
              <a:gd name="connsiteY141" fmla="*/ 32096 h 994961"/>
              <a:gd name="connsiteX142" fmla="*/ 930770 w 994960"/>
              <a:gd name="connsiteY142" fmla="*/ 80239 h 994961"/>
              <a:gd name="connsiteX143" fmla="*/ 786340 w 994960"/>
              <a:gd name="connsiteY143" fmla="*/ 128382 h 994961"/>
              <a:gd name="connsiteX144" fmla="*/ 641910 w 994960"/>
              <a:gd name="connsiteY144" fmla="*/ 80239 h 994961"/>
              <a:gd name="connsiteX145" fmla="*/ 786340 w 994960"/>
              <a:gd name="connsiteY145" fmla="*/ 32096 h 994961"/>
              <a:gd name="connsiteX146" fmla="*/ 641910 w 994960"/>
              <a:gd name="connsiteY146" fmla="*/ 127708 h 994961"/>
              <a:gd name="connsiteX147" fmla="*/ 674006 w 994960"/>
              <a:gd name="connsiteY147" fmla="*/ 142841 h 994961"/>
              <a:gd name="connsiteX148" fmla="*/ 674006 w 994960"/>
              <a:gd name="connsiteY148" fmla="*/ 172931 h 994961"/>
              <a:gd name="connsiteX149" fmla="*/ 641910 w 994960"/>
              <a:gd name="connsiteY149" fmla="*/ 144430 h 994961"/>
              <a:gd name="connsiteX150" fmla="*/ 641910 w 994960"/>
              <a:gd name="connsiteY150" fmla="*/ 191899 h 994961"/>
              <a:gd name="connsiteX151" fmla="*/ 674006 w 994960"/>
              <a:gd name="connsiteY151" fmla="*/ 207032 h 994961"/>
              <a:gd name="connsiteX152" fmla="*/ 674006 w 994960"/>
              <a:gd name="connsiteY152" fmla="*/ 237122 h 994961"/>
              <a:gd name="connsiteX153" fmla="*/ 641910 w 994960"/>
              <a:gd name="connsiteY153" fmla="*/ 208621 h 994961"/>
              <a:gd name="connsiteX154" fmla="*/ 641910 w 994960"/>
              <a:gd name="connsiteY154" fmla="*/ 256090 h 994961"/>
              <a:gd name="connsiteX155" fmla="*/ 674006 w 994960"/>
              <a:gd name="connsiteY155" fmla="*/ 271223 h 994961"/>
              <a:gd name="connsiteX156" fmla="*/ 674006 w 994960"/>
              <a:gd name="connsiteY156" fmla="*/ 301313 h 994961"/>
              <a:gd name="connsiteX157" fmla="*/ 641910 w 994960"/>
              <a:gd name="connsiteY157" fmla="*/ 272812 h 994961"/>
              <a:gd name="connsiteX158" fmla="*/ 641910 w 994960"/>
              <a:gd name="connsiteY158" fmla="*/ 320281 h 994961"/>
              <a:gd name="connsiteX159" fmla="*/ 674006 w 994960"/>
              <a:gd name="connsiteY159" fmla="*/ 335414 h 994961"/>
              <a:gd name="connsiteX160" fmla="*/ 674006 w 994960"/>
              <a:gd name="connsiteY160" fmla="*/ 365504 h 994961"/>
              <a:gd name="connsiteX161" fmla="*/ 641910 w 994960"/>
              <a:gd name="connsiteY161" fmla="*/ 337003 h 994961"/>
              <a:gd name="connsiteX162" fmla="*/ 641910 w 994960"/>
              <a:gd name="connsiteY162" fmla="*/ 384472 h 994961"/>
              <a:gd name="connsiteX163" fmla="*/ 674006 w 994960"/>
              <a:gd name="connsiteY163" fmla="*/ 399605 h 994961"/>
              <a:gd name="connsiteX164" fmla="*/ 674006 w 994960"/>
              <a:gd name="connsiteY164" fmla="*/ 429695 h 994961"/>
              <a:gd name="connsiteX165" fmla="*/ 641910 w 994960"/>
              <a:gd name="connsiteY165" fmla="*/ 401194 h 994961"/>
              <a:gd name="connsiteX166" fmla="*/ 641910 w 994960"/>
              <a:gd name="connsiteY166" fmla="*/ 448663 h 994961"/>
              <a:gd name="connsiteX167" fmla="*/ 674006 w 994960"/>
              <a:gd name="connsiteY167" fmla="*/ 463796 h 994961"/>
              <a:gd name="connsiteX168" fmla="*/ 674006 w 994960"/>
              <a:gd name="connsiteY168" fmla="*/ 493886 h 994961"/>
              <a:gd name="connsiteX169" fmla="*/ 641910 w 994960"/>
              <a:gd name="connsiteY169" fmla="*/ 465385 h 994961"/>
              <a:gd name="connsiteX170" fmla="*/ 641910 w 994960"/>
              <a:gd name="connsiteY170" fmla="*/ 512855 h 994961"/>
              <a:gd name="connsiteX171" fmla="*/ 674006 w 994960"/>
              <a:gd name="connsiteY171" fmla="*/ 527988 h 994961"/>
              <a:gd name="connsiteX172" fmla="*/ 674006 w 994960"/>
              <a:gd name="connsiteY172" fmla="*/ 558077 h 994961"/>
              <a:gd name="connsiteX173" fmla="*/ 641910 w 994960"/>
              <a:gd name="connsiteY173" fmla="*/ 529576 h 994961"/>
              <a:gd name="connsiteX174" fmla="*/ 192573 w 994960"/>
              <a:gd name="connsiteY174" fmla="*/ 352730 h 994961"/>
              <a:gd name="connsiteX175" fmla="*/ 192573 w 994960"/>
              <a:gd name="connsiteY175" fmla="*/ 384825 h 994961"/>
              <a:gd name="connsiteX176" fmla="*/ 128382 w 994960"/>
              <a:gd name="connsiteY176" fmla="*/ 376095 h 994961"/>
              <a:gd name="connsiteX177" fmla="*/ 128382 w 994960"/>
              <a:gd name="connsiteY177" fmla="*/ 344610 h 994961"/>
              <a:gd name="connsiteX178" fmla="*/ 192573 w 994960"/>
              <a:gd name="connsiteY178" fmla="*/ 352730 h 994961"/>
              <a:gd name="connsiteX179" fmla="*/ 224669 w 994960"/>
              <a:gd name="connsiteY179" fmla="*/ 577399 h 994961"/>
              <a:gd name="connsiteX180" fmla="*/ 224669 w 994960"/>
              <a:gd name="connsiteY180" fmla="*/ 545303 h 994961"/>
              <a:gd name="connsiteX181" fmla="*/ 288860 w 994960"/>
              <a:gd name="connsiteY181" fmla="*/ 537183 h 994961"/>
              <a:gd name="connsiteX182" fmla="*/ 288860 w 994960"/>
              <a:gd name="connsiteY182" fmla="*/ 568669 h 994961"/>
              <a:gd name="connsiteX183" fmla="*/ 224669 w 994960"/>
              <a:gd name="connsiteY183" fmla="*/ 577399 h 994961"/>
              <a:gd name="connsiteX184" fmla="*/ 224669 w 994960"/>
              <a:gd name="connsiteY184" fmla="*/ 513208 h 994961"/>
              <a:gd name="connsiteX185" fmla="*/ 224669 w 994960"/>
              <a:gd name="connsiteY185" fmla="*/ 481112 h 994961"/>
              <a:gd name="connsiteX186" fmla="*/ 288860 w 994960"/>
              <a:gd name="connsiteY186" fmla="*/ 472992 h 994961"/>
              <a:gd name="connsiteX187" fmla="*/ 288860 w 994960"/>
              <a:gd name="connsiteY187" fmla="*/ 504478 h 994961"/>
              <a:gd name="connsiteX188" fmla="*/ 224669 w 994960"/>
              <a:gd name="connsiteY188" fmla="*/ 513208 h 994961"/>
              <a:gd name="connsiteX189" fmla="*/ 224669 w 994960"/>
              <a:gd name="connsiteY189" fmla="*/ 449016 h 994961"/>
              <a:gd name="connsiteX190" fmla="*/ 224669 w 994960"/>
              <a:gd name="connsiteY190" fmla="*/ 416921 h 994961"/>
              <a:gd name="connsiteX191" fmla="*/ 288860 w 994960"/>
              <a:gd name="connsiteY191" fmla="*/ 408801 h 994961"/>
              <a:gd name="connsiteX192" fmla="*/ 288860 w 994960"/>
              <a:gd name="connsiteY192" fmla="*/ 440287 h 994961"/>
              <a:gd name="connsiteX193" fmla="*/ 224669 w 994960"/>
              <a:gd name="connsiteY193" fmla="*/ 449016 h 994961"/>
              <a:gd name="connsiteX194" fmla="*/ 224669 w 994960"/>
              <a:gd name="connsiteY194" fmla="*/ 384825 h 994961"/>
              <a:gd name="connsiteX195" fmla="*/ 224669 w 994960"/>
              <a:gd name="connsiteY195" fmla="*/ 352730 h 994961"/>
              <a:gd name="connsiteX196" fmla="*/ 288860 w 994960"/>
              <a:gd name="connsiteY196" fmla="*/ 344610 h 994961"/>
              <a:gd name="connsiteX197" fmla="*/ 288860 w 994960"/>
              <a:gd name="connsiteY197" fmla="*/ 376095 h 994961"/>
              <a:gd name="connsiteX198" fmla="*/ 224669 w 994960"/>
              <a:gd name="connsiteY198" fmla="*/ 384825 h 994961"/>
              <a:gd name="connsiteX199" fmla="*/ 192573 w 994960"/>
              <a:gd name="connsiteY199" fmla="*/ 416921 h 994961"/>
              <a:gd name="connsiteX200" fmla="*/ 192573 w 994960"/>
              <a:gd name="connsiteY200" fmla="*/ 449016 h 994961"/>
              <a:gd name="connsiteX201" fmla="*/ 128382 w 994960"/>
              <a:gd name="connsiteY201" fmla="*/ 440287 h 994961"/>
              <a:gd name="connsiteX202" fmla="*/ 128382 w 994960"/>
              <a:gd name="connsiteY202" fmla="*/ 408801 h 994961"/>
              <a:gd name="connsiteX203" fmla="*/ 192573 w 994960"/>
              <a:gd name="connsiteY203" fmla="*/ 416921 h 994961"/>
              <a:gd name="connsiteX204" fmla="*/ 192573 w 994960"/>
              <a:gd name="connsiteY204" fmla="*/ 481112 h 994961"/>
              <a:gd name="connsiteX205" fmla="*/ 192573 w 994960"/>
              <a:gd name="connsiteY205" fmla="*/ 513208 h 994961"/>
              <a:gd name="connsiteX206" fmla="*/ 128382 w 994960"/>
              <a:gd name="connsiteY206" fmla="*/ 504478 h 994961"/>
              <a:gd name="connsiteX207" fmla="*/ 128382 w 994960"/>
              <a:gd name="connsiteY207" fmla="*/ 472992 h 994961"/>
              <a:gd name="connsiteX208" fmla="*/ 192573 w 994960"/>
              <a:gd name="connsiteY208" fmla="*/ 481112 h 994961"/>
              <a:gd name="connsiteX209" fmla="*/ 192573 w 994960"/>
              <a:gd name="connsiteY209" fmla="*/ 545303 h 994961"/>
              <a:gd name="connsiteX210" fmla="*/ 192573 w 994960"/>
              <a:gd name="connsiteY210" fmla="*/ 577399 h 994961"/>
              <a:gd name="connsiteX211" fmla="*/ 128382 w 994960"/>
              <a:gd name="connsiteY211" fmla="*/ 568669 h 994961"/>
              <a:gd name="connsiteX212" fmla="*/ 128382 w 994960"/>
              <a:gd name="connsiteY212" fmla="*/ 537183 h 994961"/>
              <a:gd name="connsiteX213" fmla="*/ 192573 w 994960"/>
              <a:gd name="connsiteY213" fmla="*/ 545303 h 994961"/>
              <a:gd name="connsiteX214" fmla="*/ 320955 w 994960"/>
              <a:gd name="connsiteY214" fmla="*/ 558077 h 994961"/>
              <a:gd name="connsiteX215" fmla="*/ 320955 w 994960"/>
              <a:gd name="connsiteY215" fmla="*/ 527988 h 994961"/>
              <a:gd name="connsiteX216" fmla="*/ 353051 w 994960"/>
              <a:gd name="connsiteY216" fmla="*/ 512855 h 994961"/>
              <a:gd name="connsiteX217" fmla="*/ 353051 w 994960"/>
              <a:gd name="connsiteY217" fmla="*/ 529576 h 994961"/>
              <a:gd name="connsiteX218" fmla="*/ 320955 w 994960"/>
              <a:gd name="connsiteY218" fmla="*/ 558077 h 994961"/>
              <a:gd name="connsiteX219" fmla="*/ 320955 w 994960"/>
              <a:gd name="connsiteY219" fmla="*/ 493886 h 994961"/>
              <a:gd name="connsiteX220" fmla="*/ 320955 w 994960"/>
              <a:gd name="connsiteY220" fmla="*/ 463796 h 994961"/>
              <a:gd name="connsiteX221" fmla="*/ 353051 w 994960"/>
              <a:gd name="connsiteY221" fmla="*/ 448663 h 994961"/>
              <a:gd name="connsiteX222" fmla="*/ 353051 w 994960"/>
              <a:gd name="connsiteY222" fmla="*/ 465385 h 994961"/>
              <a:gd name="connsiteX223" fmla="*/ 320955 w 994960"/>
              <a:gd name="connsiteY223" fmla="*/ 493886 h 994961"/>
              <a:gd name="connsiteX224" fmla="*/ 320955 w 994960"/>
              <a:gd name="connsiteY224" fmla="*/ 429695 h 994961"/>
              <a:gd name="connsiteX225" fmla="*/ 320955 w 994960"/>
              <a:gd name="connsiteY225" fmla="*/ 399605 h 994961"/>
              <a:gd name="connsiteX226" fmla="*/ 353051 w 994960"/>
              <a:gd name="connsiteY226" fmla="*/ 384472 h 994961"/>
              <a:gd name="connsiteX227" fmla="*/ 353051 w 994960"/>
              <a:gd name="connsiteY227" fmla="*/ 401194 h 994961"/>
              <a:gd name="connsiteX228" fmla="*/ 320955 w 994960"/>
              <a:gd name="connsiteY228" fmla="*/ 429695 h 994961"/>
              <a:gd name="connsiteX229" fmla="*/ 320955 w 994960"/>
              <a:gd name="connsiteY229" fmla="*/ 365504 h 994961"/>
              <a:gd name="connsiteX230" fmla="*/ 320955 w 994960"/>
              <a:gd name="connsiteY230" fmla="*/ 335414 h 994961"/>
              <a:gd name="connsiteX231" fmla="*/ 353051 w 994960"/>
              <a:gd name="connsiteY231" fmla="*/ 320281 h 994961"/>
              <a:gd name="connsiteX232" fmla="*/ 353051 w 994960"/>
              <a:gd name="connsiteY232" fmla="*/ 337003 h 994961"/>
              <a:gd name="connsiteX233" fmla="*/ 320955 w 994960"/>
              <a:gd name="connsiteY233" fmla="*/ 365504 h 994961"/>
              <a:gd name="connsiteX234" fmla="*/ 208621 w 994960"/>
              <a:gd name="connsiteY234" fmla="*/ 224669 h 994961"/>
              <a:gd name="connsiteX235" fmla="*/ 353051 w 994960"/>
              <a:gd name="connsiteY235" fmla="*/ 272812 h 994961"/>
              <a:gd name="connsiteX236" fmla="*/ 208621 w 994960"/>
              <a:gd name="connsiteY236" fmla="*/ 320955 h 994961"/>
              <a:gd name="connsiteX237" fmla="*/ 64191 w 994960"/>
              <a:gd name="connsiteY237" fmla="*/ 272812 h 994961"/>
              <a:gd name="connsiteX238" fmla="*/ 208621 w 994960"/>
              <a:gd name="connsiteY238" fmla="*/ 224669 h 994961"/>
              <a:gd name="connsiteX239" fmla="*/ 64191 w 994960"/>
              <a:gd name="connsiteY239" fmla="*/ 320281 h 994961"/>
              <a:gd name="connsiteX240" fmla="*/ 96287 w 994960"/>
              <a:gd name="connsiteY240" fmla="*/ 335414 h 994961"/>
              <a:gd name="connsiteX241" fmla="*/ 96287 w 994960"/>
              <a:gd name="connsiteY241" fmla="*/ 365504 h 994961"/>
              <a:gd name="connsiteX242" fmla="*/ 64191 w 994960"/>
              <a:gd name="connsiteY242" fmla="*/ 337003 h 994961"/>
              <a:gd name="connsiteX243" fmla="*/ 64191 w 994960"/>
              <a:gd name="connsiteY243" fmla="*/ 384472 h 994961"/>
              <a:gd name="connsiteX244" fmla="*/ 96287 w 994960"/>
              <a:gd name="connsiteY244" fmla="*/ 399605 h 994961"/>
              <a:gd name="connsiteX245" fmla="*/ 96287 w 994960"/>
              <a:gd name="connsiteY245" fmla="*/ 429695 h 994961"/>
              <a:gd name="connsiteX246" fmla="*/ 64191 w 994960"/>
              <a:gd name="connsiteY246" fmla="*/ 401194 h 994961"/>
              <a:gd name="connsiteX247" fmla="*/ 64191 w 994960"/>
              <a:gd name="connsiteY247" fmla="*/ 448663 h 994961"/>
              <a:gd name="connsiteX248" fmla="*/ 96287 w 994960"/>
              <a:gd name="connsiteY248" fmla="*/ 463796 h 994961"/>
              <a:gd name="connsiteX249" fmla="*/ 96287 w 994960"/>
              <a:gd name="connsiteY249" fmla="*/ 493886 h 994961"/>
              <a:gd name="connsiteX250" fmla="*/ 64191 w 994960"/>
              <a:gd name="connsiteY250" fmla="*/ 465385 h 994961"/>
              <a:gd name="connsiteX251" fmla="*/ 64191 w 994960"/>
              <a:gd name="connsiteY251" fmla="*/ 512855 h 994961"/>
              <a:gd name="connsiteX252" fmla="*/ 96287 w 994960"/>
              <a:gd name="connsiteY252" fmla="*/ 527988 h 994961"/>
              <a:gd name="connsiteX253" fmla="*/ 96287 w 994960"/>
              <a:gd name="connsiteY253" fmla="*/ 558077 h 994961"/>
              <a:gd name="connsiteX254" fmla="*/ 64191 w 994960"/>
              <a:gd name="connsiteY254" fmla="*/ 529576 h 994961"/>
              <a:gd name="connsiteX255" fmla="*/ 48143 w 994960"/>
              <a:gd name="connsiteY255" fmla="*/ 641911 h 994961"/>
              <a:gd name="connsiteX256" fmla="*/ 32096 w 994960"/>
              <a:gd name="connsiteY256" fmla="*/ 625863 h 994961"/>
              <a:gd name="connsiteX257" fmla="*/ 48143 w 994960"/>
              <a:gd name="connsiteY257" fmla="*/ 609815 h 994961"/>
              <a:gd name="connsiteX258" fmla="*/ 361411 w 994960"/>
              <a:gd name="connsiteY258" fmla="*/ 609815 h 994961"/>
              <a:gd name="connsiteX259" fmla="*/ 340437 w 994960"/>
              <a:gd name="connsiteY259" fmla="*/ 641911 h 994961"/>
              <a:gd name="connsiteX260" fmla="*/ 641910 w 994960"/>
              <a:gd name="connsiteY260" fmla="*/ 898675 h 994961"/>
              <a:gd name="connsiteX261" fmla="*/ 720528 w 994960"/>
              <a:gd name="connsiteY261" fmla="*/ 962866 h 994961"/>
              <a:gd name="connsiteX262" fmla="*/ 274433 w 994960"/>
              <a:gd name="connsiteY262" fmla="*/ 962866 h 994961"/>
              <a:gd name="connsiteX263" fmla="*/ 353051 w 994960"/>
              <a:gd name="connsiteY263" fmla="*/ 898675 h 994961"/>
              <a:gd name="connsiteX264" fmla="*/ 497480 w 994960"/>
              <a:gd name="connsiteY264" fmla="*/ 866579 h 994961"/>
              <a:gd name="connsiteX265" fmla="*/ 353051 w 994960"/>
              <a:gd name="connsiteY265" fmla="*/ 722149 h 994961"/>
              <a:gd name="connsiteX266" fmla="*/ 497480 w 994960"/>
              <a:gd name="connsiteY266" fmla="*/ 577720 h 994961"/>
              <a:gd name="connsiteX267" fmla="*/ 641910 w 994960"/>
              <a:gd name="connsiteY267" fmla="*/ 722149 h 994961"/>
              <a:gd name="connsiteX268" fmla="*/ 497480 w 994960"/>
              <a:gd name="connsiteY268" fmla="*/ 866579 h 994961"/>
              <a:gd name="connsiteX269" fmla="*/ 946817 w 994960"/>
              <a:gd name="connsiteY269" fmla="*/ 641911 h 994961"/>
              <a:gd name="connsiteX270" fmla="*/ 654524 w 994960"/>
              <a:gd name="connsiteY270" fmla="*/ 641911 h 994961"/>
              <a:gd name="connsiteX271" fmla="*/ 633549 w 994960"/>
              <a:gd name="connsiteY271" fmla="*/ 609815 h 994961"/>
              <a:gd name="connsiteX272" fmla="*/ 946817 w 994960"/>
              <a:gd name="connsiteY272" fmla="*/ 609815 h 994961"/>
              <a:gd name="connsiteX273" fmla="*/ 962865 w 994960"/>
              <a:gd name="connsiteY273" fmla="*/ 625863 h 994961"/>
              <a:gd name="connsiteX274" fmla="*/ 946817 w 994960"/>
              <a:gd name="connsiteY274" fmla="*/ 641911 h 994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</a:cxnLst>
            <a:rect l="l" t="t" r="r" b="b"/>
            <a:pathLst>
              <a:path w="994960" h="994961">
                <a:moveTo>
                  <a:pt x="946817" y="577720"/>
                </a:moveTo>
                <a:lnTo>
                  <a:pt x="929791" y="577720"/>
                </a:lnTo>
                <a:cubicBezTo>
                  <a:pt x="950155" y="565170"/>
                  <a:pt x="962865" y="549042"/>
                  <a:pt x="962865" y="529576"/>
                </a:cubicBezTo>
                <a:lnTo>
                  <a:pt x="962865" y="80239"/>
                </a:lnTo>
                <a:cubicBezTo>
                  <a:pt x="962865" y="28116"/>
                  <a:pt x="871922" y="0"/>
                  <a:pt x="786340" y="0"/>
                </a:cubicBezTo>
                <a:cubicBezTo>
                  <a:pt x="700757" y="0"/>
                  <a:pt x="609815" y="28116"/>
                  <a:pt x="609815" y="80239"/>
                </a:cubicBezTo>
                <a:lnTo>
                  <a:pt x="609815" y="529576"/>
                </a:lnTo>
                <a:cubicBezTo>
                  <a:pt x="609815" y="549042"/>
                  <a:pt x="622524" y="565170"/>
                  <a:pt x="642889" y="577720"/>
                </a:cubicBezTo>
                <a:lnTo>
                  <a:pt x="598661" y="577720"/>
                </a:lnTo>
                <a:cubicBezTo>
                  <a:pt x="569984" y="557564"/>
                  <a:pt x="535128" y="545624"/>
                  <a:pt x="497480" y="545624"/>
                </a:cubicBezTo>
                <a:cubicBezTo>
                  <a:pt x="459832" y="545624"/>
                  <a:pt x="424993" y="557564"/>
                  <a:pt x="396299" y="577720"/>
                </a:cubicBezTo>
                <a:lnTo>
                  <a:pt x="352072" y="577720"/>
                </a:lnTo>
                <a:cubicBezTo>
                  <a:pt x="372436" y="565170"/>
                  <a:pt x="385146" y="549042"/>
                  <a:pt x="385146" y="529576"/>
                </a:cubicBezTo>
                <a:lnTo>
                  <a:pt x="385146" y="272812"/>
                </a:lnTo>
                <a:cubicBezTo>
                  <a:pt x="385146" y="220689"/>
                  <a:pt x="294203" y="192573"/>
                  <a:pt x="208621" y="192573"/>
                </a:cubicBezTo>
                <a:cubicBezTo>
                  <a:pt x="123038" y="192573"/>
                  <a:pt x="32096" y="220689"/>
                  <a:pt x="32096" y="272812"/>
                </a:cubicBezTo>
                <a:lnTo>
                  <a:pt x="32096" y="529576"/>
                </a:lnTo>
                <a:cubicBezTo>
                  <a:pt x="32096" y="549042"/>
                  <a:pt x="44805" y="565170"/>
                  <a:pt x="65170" y="577720"/>
                </a:cubicBezTo>
                <a:lnTo>
                  <a:pt x="48143" y="577720"/>
                </a:lnTo>
                <a:cubicBezTo>
                  <a:pt x="21600" y="577720"/>
                  <a:pt x="0" y="599320"/>
                  <a:pt x="0" y="625863"/>
                </a:cubicBezTo>
                <a:cubicBezTo>
                  <a:pt x="0" y="652406"/>
                  <a:pt x="21600" y="674006"/>
                  <a:pt x="48143" y="674006"/>
                </a:cubicBezTo>
                <a:lnTo>
                  <a:pt x="327791" y="674006"/>
                </a:lnTo>
                <a:cubicBezTo>
                  <a:pt x="323442" y="689332"/>
                  <a:pt x="320955" y="705444"/>
                  <a:pt x="320955" y="722149"/>
                </a:cubicBezTo>
                <a:cubicBezTo>
                  <a:pt x="320955" y="781847"/>
                  <a:pt x="350820" y="834612"/>
                  <a:pt x="396299" y="866579"/>
                </a:cubicBezTo>
                <a:lnTo>
                  <a:pt x="353051" y="866579"/>
                </a:lnTo>
                <a:cubicBezTo>
                  <a:pt x="291106" y="866579"/>
                  <a:pt x="240716" y="916969"/>
                  <a:pt x="240716" y="978914"/>
                </a:cubicBezTo>
                <a:lnTo>
                  <a:pt x="240716" y="994962"/>
                </a:lnTo>
                <a:lnTo>
                  <a:pt x="754244" y="994962"/>
                </a:lnTo>
                <a:lnTo>
                  <a:pt x="754244" y="978914"/>
                </a:lnTo>
                <a:cubicBezTo>
                  <a:pt x="754244" y="916969"/>
                  <a:pt x="703854" y="866579"/>
                  <a:pt x="641910" y="866579"/>
                </a:cubicBezTo>
                <a:lnTo>
                  <a:pt x="598661" y="866579"/>
                </a:lnTo>
                <a:cubicBezTo>
                  <a:pt x="644141" y="834612"/>
                  <a:pt x="674006" y="781847"/>
                  <a:pt x="674006" y="722149"/>
                </a:cubicBezTo>
                <a:cubicBezTo>
                  <a:pt x="674006" y="705444"/>
                  <a:pt x="671518" y="689332"/>
                  <a:pt x="667169" y="674006"/>
                </a:cubicBezTo>
                <a:lnTo>
                  <a:pt x="946817" y="674006"/>
                </a:lnTo>
                <a:cubicBezTo>
                  <a:pt x="973360" y="674006"/>
                  <a:pt x="994961" y="652406"/>
                  <a:pt x="994961" y="625863"/>
                </a:cubicBezTo>
                <a:cubicBezTo>
                  <a:pt x="994961" y="599320"/>
                  <a:pt x="973360" y="577720"/>
                  <a:pt x="946817" y="577720"/>
                </a:cubicBezTo>
                <a:close/>
                <a:moveTo>
                  <a:pt x="770292" y="160157"/>
                </a:moveTo>
                <a:lnTo>
                  <a:pt x="770292" y="192252"/>
                </a:lnTo>
                <a:cubicBezTo>
                  <a:pt x="745835" y="191257"/>
                  <a:pt x="724315" y="188016"/>
                  <a:pt x="706101" y="183522"/>
                </a:cubicBezTo>
                <a:lnTo>
                  <a:pt x="706101" y="152037"/>
                </a:lnTo>
                <a:cubicBezTo>
                  <a:pt x="726385" y="156514"/>
                  <a:pt x="748307" y="159258"/>
                  <a:pt x="770292" y="160157"/>
                </a:cubicBezTo>
                <a:close/>
                <a:moveTo>
                  <a:pt x="802388" y="577399"/>
                </a:moveTo>
                <a:lnTo>
                  <a:pt x="802388" y="545303"/>
                </a:lnTo>
                <a:cubicBezTo>
                  <a:pt x="824373" y="544404"/>
                  <a:pt x="846294" y="541660"/>
                  <a:pt x="866579" y="537183"/>
                </a:cubicBezTo>
                <a:lnTo>
                  <a:pt x="866579" y="568669"/>
                </a:lnTo>
                <a:cubicBezTo>
                  <a:pt x="848364" y="573162"/>
                  <a:pt x="826844" y="576404"/>
                  <a:pt x="802388" y="577399"/>
                </a:cubicBezTo>
                <a:close/>
                <a:moveTo>
                  <a:pt x="802388" y="513208"/>
                </a:moveTo>
                <a:lnTo>
                  <a:pt x="802388" y="481112"/>
                </a:lnTo>
                <a:cubicBezTo>
                  <a:pt x="824373" y="480213"/>
                  <a:pt x="846294" y="477469"/>
                  <a:pt x="866579" y="472992"/>
                </a:cubicBezTo>
                <a:lnTo>
                  <a:pt x="866579" y="504478"/>
                </a:lnTo>
                <a:cubicBezTo>
                  <a:pt x="848364" y="508971"/>
                  <a:pt x="826844" y="512213"/>
                  <a:pt x="802388" y="513208"/>
                </a:cubicBezTo>
                <a:close/>
                <a:moveTo>
                  <a:pt x="802388" y="449016"/>
                </a:moveTo>
                <a:lnTo>
                  <a:pt x="802388" y="416921"/>
                </a:lnTo>
                <a:cubicBezTo>
                  <a:pt x="824373" y="416022"/>
                  <a:pt x="846294" y="413278"/>
                  <a:pt x="866579" y="408801"/>
                </a:cubicBezTo>
                <a:lnTo>
                  <a:pt x="866579" y="440287"/>
                </a:lnTo>
                <a:cubicBezTo>
                  <a:pt x="848364" y="444780"/>
                  <a:pt x="826844" y="448022"/>
                  <a:pt x="802388" y="449016"/>
                </a:cubicBezTo>
                <a:close/>
                <a:moveTo>
                  <a:pt x="802388" y="384825"/>
                </a:moveTo>
                <a:lnTo>
                  <a:pt x="802388" y="352730"/>
                </a:lnTo>
                <a:cubicBezTo>
                  <a:pt x="824373" y="351831"/>
                  <a:pt x="846294" y="349087"/>
                  <a:pt x="866579" y="344610"/>
                </a:cubicBezTo>
                <a:lnTo>
                  <a:pt x="866579" y="376095"/>
                </a:lnTo>
                <a:cubicBezTo>
                  <a:pt x="848364" y="380589"/>
                  <a:pt x="826844" y="383830"/>
                  <a:pt x="802388" y="384825"/>
                </a:cubicBezTo>
                <a:close/>
                <a:moveTo>
                  <a:pt x="802388" y="320634"/>
                </a:moveTo>
                <a:lnTo>
                  <a:pt x="802388" y="288539"/>
                </a:lnTo>
                <a:cubicBezTo>
                  <a:pt x="824373" y="287640"/>
                  <a:pt x="846294" y="284896"/>
                  <a:pt x="866579" y="280419"/>
                </a:cubicBezTo>
                <a:lnTo>
                  <a:pt x="866579" y="311904"/>
                </a:lnTo>
                <a:cubicBezTo>
                  <a:pt x="848364" y="316398"/>
                  <a:pt x="826844" y="319639"/>
                  <a:pt x="802388" y="320634"/>
                </a:cubicBezTo>
                <a:close/>
                <a:moveTo>
                  <a:pt x="802388" y="256443"/>
                </a:moveTo>
                <a:lnTo>
                  <a:pt x="802388" y="224348"/>
                </a:lnTo>
                <a:cubicBezTo>
                  <a:pt x="824373" y="223449"/>
                  <a:pt x="846294" y="220705"/>
                  <a:pt x="866579" y="216228"/>
                </a:cubicBezTo>
                <a:lnTo>
                  <a:pt x="866579" y="247713"/>
                </a:lnTo>
                <a:cubicBezTo>
                  <a:pt x="848364" y="252207"/>
                  <a:pt x="826844" y="255448"/>
                  <a:pt x="802388" y="256443"/>
                </a:cubicBezTo>
                <a:close/>
                <a:moveTo>
                  <a:pt x="802388" y="192252"/>
                </a:moveTo>
                <a:lnTo>
                  <a:pt x="802388" y="160157"/>
                </a:lnTo>
                <a:cubicBezTo>
                  <a:pt x="824373" y="159258"/>
                  <a:pt x="846294" y="156514"/>
                  <a:pt x="866579" y="152037"/>
                </a:cubicBezTo>
                <a:lnTo>
                  <a:pt x="866579" y="183522"/>
                </a:lnTo>
                <a:cubicBezTo>
                  <a:pt x="848364" y="188016"/>
                  <a:pt x="826844" y="191257"/>
                  <a:pt x="802388" y="192252"/>
                </a:cubicBezTo>
                <a:close/>
                <a:moveTo>
                  <a:pt x="770292" y="224348"/>
                </a:moveTo>
                <a:lnTo>
                  <a:pt x="770292" y="256443"/>
                </a:lnTo>
                <a:cubicBezTo>
                  <a:pt x="745835" y="255448"/>
                  <a:pt x="724315" y="252207"/>
                  <a:pt x="706101" y="247713"/>
                </a:cubicBezTo>
                <a:lnTo>
                  <a:pt x="706101" y="216228"/>
                </a:lnTo>
                <a:cubicBezTo>
                  <a:pt x="726385" y="220705"/>
                  <a:pt x="748307" y="223449"/>
                  <a:pt x="770292" y="224348"/>
                </a:cubicBezTo>
                <a:close/>
                <a:moveTo>
                  <a:pt x="770292" y="288539"/>
                </a:moveTo>
                <a:lnTo>
                  <a:pt x="770292" y="320634"/>
                </a:lnTo>
                <a:cubicBezTo>
                  <a:pt x="745835" y="319639"/>
                  <a:pt x="724315" y="316398"/>
                  <a:pt x="706101" y="311904"/>
                </a:cubicBezTo>
                <a:lnTo>
                  <a:pt x="706101" y="280419"/>
                </a:lnTo>
                <a:cubicBezTo>
                  <a:pt x="726385" y="284896"/>
                  <a:pt x="748307" y="287640"/>
                  <a:pt x="770292" y="288539"/>
                </a:cubicBezTo>
                <a:close/>
                <a:moveTo>
                  <a:pt x="770292" y="352730"/>
                </a:moveTo>
                <a:lnTo>
                  <a:pt x="770292" y="384825"/>
                </a:lnTo>
                <a:cubicBezTo>
                  <a:pt x="745835" y="383830"/>
                  <a:pt x="724315" y="380589"/>
                  <a:pt x="706101" y="376095"/>
                </a:cubicBezTo>
                <a:lnTo>
                  <a:pt x="706101" y="344610"/>
                </a:lnTo>
                <a:cubicBezTo>
                  <a:pt x="726385" y="349087"/>
                  <a:pt x="748307" y="351831"/>
                  <a:pt x="770292" y="352730"/>
                </a:cubicBezTo>
                <a:close/>
                <a:moveTo>
                  <a:pt x="770292" y="416921"/>
                </a:moveTo>
                <a:lnTo>
                  <a:pt x="770292" y="449016"/>
                </a:lnTo>
                <a:cubicBezTo>
                  <a:pt x="745835" y="448022"/>
                  <a:pt x="724315" y="444780"/>
                  <a:pt x="706101" y="440287"/>
                </a:cubicBezTo>
                <a:lnTo>
                  <a:pt x="706101" y="408801"/>
                </a:lnTo>
                <a:cubicBezTo>
                  <a:pt x="726385" y="413278"/>
                  <a:pt x="748307" y="416022"/>
                  <a:pt x="770292" y="416921"/>
                </a:cubicBezTo>
                <a:close/>
                <a:moveTo>
                  <a:pt x="770292" y="481112"/>
                </a:moveTo>
                <a:lnTo>
                  <a:pt x="770292" y="513208"/>
                </a:lnTo>
                <a:cubicBezTo>
                  <a:pt x="745835" y="512213"/>
                  <a:pt x="724315" y="508971"/>
                  <a:pt x="706101" y="504478"/>
                </a:cubicBezTo>
                <a:lnTo>
                  <a:pt x="706101" y="472992"/>
                </a:lnTo>
                <a:cubicBezTo>
                  <a:pt x="726385" y="477469"/>
                  <a:pt x="748307" y="480213"/>
                  <a:pt x="770292" y="481112"/>
                </a:cubicBezTo>
                <a:close/>
                <a:moveTo>
                  <a:pt x="770292" y="545303"/>
                </a:moveTo>
                <a:lnTo>
                  <a:pt x="770292" y="577399"/>
                </a:lnTo>
                <a:cubicBezTo>
                  <a:pt x="745835" y="576404"/>
                  <a:pt x="724315" y="573162"/>
                  <a:pt x="706101" y="568669"/>
                </a:cubicBezTo>
                <a:lnTo>
                  <a:pt x="706101" y="537183"/>
                </a:lnTo>
                <a:cubicBezTo>
                  <a:pt x="726385" y="541660"/>
                  <a:pt x="748307" y="544404"/>
                  <a:pt x="770292" y="545303"/>
                </a:cubicBezTo>
                <a:close/>
                <a:moveTo>
                  <a:pt x="898674" y="558077"/>
                </a:moveTo>
                <a:lnTo>
                  <a:pt x="898674" y="527988"/>
                </a:lnTo>
                <a:cubicBezTo>
                  <a:pt x="910662" y="523687"/>
                  <a:pt x="921558" y="518664"/>
                  <a:pt x="930770" y="512855"/>
                </a:cubicBezTo>
                <a:lnTo>
                  <a:pt x="930770" y="529576"/>
                </a:lnTo>
                <a:cubicBezTo>
                  <a:pt x="930770" y="538419"/>
                  <a:pt x="919279" y="549042"/>
                  <a:pt x="898674" y="558077"/>
                </a:cubicBezTo>
                <a:close/>
                <a:moveTo>
                  <a:pt x="898674" y="493886"/>
                </a:moveTo>
                <a:lnTo>
                  <a:pt x="898674" y="463796"/>
                </a:lnTo>
                <a:cubicBezTo>
                  <a:pt x="910662" y="459496"/>
                  <a:pt x="921558" y="454473"/>
                  <a:pt x="930770" y="448663"/>
                </a:cubicBezTo>
                <a:lnTo>
                  <a:pt x="930770" y="465385"/>
                </a:lnTo>
                <a:cubicBezTo>
                  <a:pt x="930770" y="474228"/>
                  <a:pt x="919279" y="484851"/>
                  <a:pt x="898674" y="493886"/>
                </a:cubicBezTo>
                <a:close/>
                <a:moveTo>
                  <a:pt x="898674" y="429695"/>
                </a:moveTo>
                <a:lnTo>
                  <a:pt x="898674" y="399605"/>
                </a:lnTo>
                <a:cubicBezTo>
                  <a:pt x="910662" y="395305"/>
                  <a:pt x="921558" y="390282"/>
                  <a:pt x="930770" y="384472"/>
                </a:cubicBezTo>
                <a:lnTo>
                  <a:pt x="930770" y="401194"/>
                </a:lnTo>
                <a:cubicBezTo>
                  <a:pt x="930770" y="410036"/>
                  <a:pt x="919279" y="420660"/>
                  <a:pt x="898674" y="429695"/>
                </a:cubicBezTo>
                <a:close/>
                <a:moveTo>
                  <a:pt x="898674" y="365504"/>
                </a:moveTo>
                <a:lnTo>
                  <a:pt x="898674" y="335414"/>
                </a:lnTo>
                <a:cubicBezTo>
                  <a:pt x="910662" y="331114"/>
                  <a:pt x="921558" y="326091"/>
                  <a:pt x="930770" y="320281"/>
                </a:cubicBezTo>
                <a:lnTo>
                  <a:pt x="930770" y="337003"/>
                </a:lnTo>
                <a:cubicBezTo>
                  <a:pt x="930770" y="345845"/>
                  <a:pt x="919279" y="356469"/>
                  <a:pt x="898674" y="365504"/>
                </a:cubicBezTo>
                <a:close/>
                <a:moveTo>
                  <a:pt x="898674" y="301313"/>
                </a:moveTo>
                <a:lnTo>
                  <a:pt x="898674" y="271223"/>
                </a:lnTo>
                <a:cubicBezTo>
                  <a:pt x="910662" y="266922"/>
                  <a:pt x="921558" y="261900"/>
                  <a:pt x="930770" y="256090"/>
                </a:cubicBezTo>
                <a:lnTo>
                  <a:pt x="930770" y="272812"/>
                </a:lnTo>
                <a:cubicBezTo>
                  <a:pt x="930770" y="281654"/>
                  <a:pt x="919279" y="292278"/>
                  <a:pt x="898674" y="301313"/>
                </a:cubicBezTo>
                <a:close/>
                <a:moveTo>
                  <a:pt x="898674" y="237122"/>
                </a:moveTo>
                <a:lnTo>
                  <a:pt x="898674" y="207032"/>
                </a:lnTo>
                <a:cubicBezTo>
                  <a:pt x="910662" y="202731"/>
                  <a:pt x="921558" y="197708"/>
                  <a:pt x="930770" y="191899"/>
                </a:cubicBezTo>
                <a:lnTo>
                  <a:pt x="930770" y="208621"/>
                </a:lnTo>
                <a:cubicBezTo>
                  <a:pt x="930770" y="217463"/>
                  <a:pt x="919279" y="228087"/>
                  <a:pt x="898674" y="237122"/>
                </a:cubicBezTo>
                <a:close/>
                <a:moveTo>
                  <a:pt x="898674" y="172931"/>
                </a:moveTo>
                <a:lnTo>
                  <a:pt x="898674" y="142841"/>
                </a:lnTo>
                <a:cubicBezTo>
                  <a:pt x="910662" y="138540"/>
                  <a:pt x="921558" y="133517"/>
                  <a:pt x="930770" y="127708"/>
                </a:cubicBezTo>
                <a:lnTo>
                  <a:pt x="930770" y="144430"/>
                </a:lnTo>
                <a:cubicBezTo>
                  <a:pt x="930770" y="153272"/>
                  <a:pt x="919279" y="163896"/>
                  <a:pt x="898674" y="172931"/>
                </a:cubicBezTo>
                <a:close/>
                <a:moveTo>
                  <a:pt x="786340" y="32096"/>
                </a:moveTo>
                <a:cubicBezTo>
                  <a:pt x="874506" y="32096"/>
                  <a:pt x="930770" y="60612"/>
                  <a:pt x="930770" y="80239"/>
                </a:cubicBezTo>
                <a:cubicBezTo>
                  <a:pt x="930770" y="99865"/>
                  <a:pt x="874506" y="128382"/>
                  <a:pt x="786340" y="128382"/>
                </a:cubicBezTo>
                <a:cubicBezTo>
                  <a:pt x="698173" y="128382"/>
                  <a:pt x="641910" y="99865"/>
                  <a:pt x="641910" y="80239"/>
                </a:cubicBezTo>
                <a:cubicBezTo>
                  <a:pt x="641910" y="60612"/>
                  <a:pt x="698173" y="32096"/>
                  <a:pt x="786340" y="32096"/>
                </a:cubicBezTo>
                <a:close/>
                <a:moveTo>
                  <a:pt x="641910" y="127708"/>
                </a:moveTo>
                <a:cubicBezTo>
                  <a:pt x="651121" y="133517"/>
                  <a:pt x="662018" y="138540"/>
                  <a:pt x="674006" y="142841"/>
                </a:cubicBezTo>
                <a:lnTo>
                  <a:pt x="674006" y="172931"/>
                </a:lnTo>
                <a:cubicBezTo>
                  <a:pt x="653400" y="163896"/>
                  <a:pt x="641910" y="153272"/>
                  <a:pt x="641910" y="144430"/>
                </a:cubicBezTo>
                <a:close/>
                <a:moveTo>
                  <a:pt x="641910" y="191899"/>
                </a:moveTo>
                <a:cubicBezTo>
                  <a:pt x="651121" y="197708"/>
                  <a:pt x="662018" y="202731"/>
                  <a:pt x="674006" y="207032"/>
                </a:cubicBezTo>
                <a:lnTo>
                  <a:pt x="674006" y="237122"/>
                </a:lnTo>
                <a:cubicBezTo>
                  <a:pt x="653400" y="228087"/>
                  <a:pt x="641910" y="217463"/>
                  <a:pt x="641910" y="208621"/>
                </a:cubicBezTo>
                <a:close/>
                <a:moveTo>
                  <a:pt x="641910" y="256090"/>
                </a:moveTo>
                <a:cubicBezTo>
                  <a:pt x="651121" y="261900"/>
                  <a:pt x="662018" y="266922"/>
                  <a:pt x="674006" y="271223"/>
                </a:cubicBezTo>
                <a:lnTo>
                  <a:pt x="674006" y="301313"/>
                </a:lnTo>
                <a:cubicBezTo>
                  <a:pt x="653400" y="292278"/>
                  <a:pt x="641910" y="281654"/>
                  <a:pt x="641910" y="272812"/>
                </a:cubicBezTo>
                <a:close/>
                <a:moveTo>
                  <a:pt x="641910" y="320281"/>
                </a:moveTo>
                <a:cubicBezTo>
                  <a:pt x="651121" y="326091"/>
                  <a:pt x="662018" y="331114"/>
                  <a:pt x="674006" y="335414"/>
                </a:cubicBezTo>
                <a:lnTo>
                  <a:pt x="674006" y="365504"/>
                </a:lnTo>
                <a:cubicBezTo>
                  <a:pt x="653400" y="356469"/>
                  <a:pt x="641910" y="345845"/>
                  <a:pt x="641910" y="337003"/>
                </a:cubicBezTo>
                <a:close/>
                <a:moveTo>
                  <a:pt x="641910" y="384472"/>
                </a:moveTo>
                <a:cubicBezTo>
                  <a:pt x="651121" y="390282"/>
                  <a:pt x="662018" y="395305"/>
                  <a:pt x="674006" y="399605"/>
                </a:cubicBezTo>
                <a:lnTo>
                  <a:pt x="674006" y="429695"/>
                </a:lnTo>
                <a:cubicBezTo>
                  <a:pt x="653400" y="420660"/>
                  <a:pt x="641910" y="410036"/>
                  <a:pt x="641910" y="401194"/>
                </a:cubicBezTo>
                <a:close/>
                <a:moveTo>
                  <a:pt x="641910" y="448663"/>
                </a:moveTo>
                <a:cubicBezTo>
                  <a:pt x="651121" y="454473"/>
                  <a:pt x="662018" y="459496"/>
                  <a:pt x="674006" y="463796"/>
                </a:cubicBezTo>
                <a:lnTo>
                  <a:pt x="674006" y="493886"/>
                </a:lnTo>
                <a:cubicBezTo>
                  <a:pt x="653400" y="484851"/>
                  <a:pt x="641910" y="474228"/>
                  <a:pt x="641910" y="465385"/>
                </a:cubicBezTo>
                <a:close/>
                <a:moveTo>
                  <a:pt x="641910" y="512855"/>
                </a:moveTo>
                <a:cubicBezTo>
                  <a:pt x="651121" y="518664"/>
                  <a:pt x="662018" y="523687"/>
                  <a:pt x="674006" y="527988"/>
                </a:cubicBezTo>
                <a:lnTo>
                  <a:pt x="674006" y="558077"/>
                </a:lnTo>
                <a:cubicBezTo>
                  <a:pt x="653400" y="549042"/>
                  <a:pt x="641910" y="538419"/>
                  <a:pt x="641910" y="529576"/>
                </a:cubicBezTo>
                <a:close/>
                <a:moveTo>
                  <a:pt x="192573" y="352730"/>
                </a:moveTo>
                <a:lnTo>
                  <a:pt x="192573" y="384825"/>
                </a:lnTo>
                <a:cubicBezTo>
                  <a:pt x="168116" y="383830"/>
                  <a:pt x="146596" y="380589"/>
                  <a:pt x="128382" y="376095"/>
                </a:cubicBezTo>
                <a:lnTo>
                  <a:pt x="128382" y="344610"/>
                </a:lnTo>
                <a:cubicBezTo>
                  <a:pt x="148666" y="349087"/>
                  <a:pt x="170588" y="351831"/>
                  <a:pt x="192573" y="352730"/>
                </a:cubicBezTo>
                <a:close/>
                <a:moveTo>
                  <a:pt x="224669" y="577399"/>
                </a:moveTo>
                <a:lnTo>
                  <a:pt x="224669" y="545303"/>
                </a:lnTo>
                <a:cubicBezTo>
                  <a:pt x="246654" y="544404"/>
                  <a:pt x="268575" y="541660"/>
                  <a:pt x="288860" y="537183"/>
                </a:cubicBezTo>
                <a:lnTo>
                  <a:pt x="288860" y="568669"/>
                </a:lnTo>
                <a:cubicBezTo>
                  <a:pt x="270645" y="573162"/>
                  <a:pt x="249125" y="576404"/>
                  <a:pt x="224669" y="577399"/>
                </a:cubicBezTo>
                <a:close/>
                <a:moveTo>
                  <a:pt x="224669" y="513208"/>
                </a:moveTo>
                <a:lnTo>
                  <a:pt x="224669" y="481112"/>
                </a:lnTo>
                <a:cubicBezTo>
                  <a:pt x="246654" y="480213"/>
                  <a:pt x="268575" y="477469"/>
                  <a:pt x="288860" y="472992"/>
                </a:cubicBezTo>
                <a:lnTo>
                  <a:pt x="288860" y="504478"/>
                </a:lnTo>
                <a:cubicBezTo>
                  <a:pt x="270645" y="508971"/>
                  <a:pt x="249125" y="512213"/>
                  <a:pt x="224669" y="513208"/>
                </a:cubicBezTo>
                <a:close/>
                <a:moveTo>
                  <a:pt x="224669" y="449016"/>
                </a:moveTo>
                <a:lnTo>
                  <a:pt x="224669" y="416921"/>
                </a:lnTo>
                <a:cubicBezTo>
                  <a:pt x="246654" y="416022"/>
                  <a:pt x="268575" y="413278"/>
                  <a:pt x="288860" y="408801"/>
                </a:cubicBezTo>
                <a:lnTo>
                  <a:pt x="288860" y="440287"/>
                </a:lnTo>
                <a:cubicBezTo>
                  <a:pt x="270645" y="444780"/>
                  <a:pt x="249125" y="448022"/>
                  <a:pt x="224669" y="449016"/>
                </a:cubicBezTo>
                <a:close/>
                <a:moveTo>
                  <a:pt x="224669" y="384825"/>
                </a:moveTo>
                <a:lnTo>
                  <a:pt x="224669" y="352730"/>
                </a:lnTo>
                <a:cubicBezTo>
                  <a:pt x="246654" y="351831"/>
                  <a:pt x="268575" y="349087"/>
                  <a:pt x="288860" y="344610"/>
                </a:cubicBezTo>
                <a:lnTo>
                  <a:pt x="288860" y="376095"/>
                </a:lnTo>
                <a:cubicBezTo>
                  <a:pt x="270645" y="380589"/>
                  <a:pt x="249125" y="383830"/>
                  <a:pt x="224669" y="384825"/>
                </a:cubicBezTo>
                <a:close/>
                <a:moveTo>
                  <a:pt x="192573" y="416921"/>
                </a:moveTo>
                <a:lnTo>
                  <a:pt x="192573" y="449016"/>
                </a:lnTo>
                <a:cubicBezTo>
                  <a:pt x="168116" y="448022"/>
                  <a:pt x="146596" y="444780"/>
                  <a:pt x="128382" y="440287"/>
                </a:cubicBezTo>
                <a:lnTo>
                  <a:pt x="128382" y="408801"/>
                </a:lnTo>
                <a:cubicBezTo>
                  <a:pt x="148666" y="413278"/>
                  <a:pt x="170588" y="416022"/>
                  <a:pt x="192573" y="416921"/>
                </a:cubicBezTo>
                <a:close/>
                <a:moveTo>
                  <a:pt x="192573" y="481112"/>
                </a:moveTo>
                <a:lnTo>
                  <a:pt x="192573" y="513208"/>
                </a:lnTo>
                <a:cubicBezTo>
                  <a:pt x="168116" y="512213"/>
                  <a:pt x="146596" y="508971"/>
                  <a:pt x="128382" y="504478"/>
                </a:cubicBezTo>
                <a:lnTo>
                  <a:pt x="128382" y="472992"/>
                </a:lnTo>
                <a:cubicBezTo>
                  <a:pt x="148666" y="477469"/>
                  <a:pt x="170588" y="480213"/>
                  <a:pt x="192573" y="481112"/>
                </a:cubicBezTo>
                <a:close/>
                <a:moveTo>
                  <a:pt x="192573" y="545303"/>
                </a:moveTo>
                <a:lnTo>
                  <a:pt x="192573" y="577399"/>
                </a:lnTo>
                <a:cubicBezTo>
                  <a:pt x="168116" y="576404"/>
                  <a:pt x="146596" y="573162"/>
                  <a:pt x="128382" y="568669"/>
                </a:cubicBezTo>
                <a:lnTo>
                  <a:pt x="128382" y="537183"/>
                </a:lnTo>
                <a:cubicBezTo>
                  <a:pt x="148666" y="541660"/>
                  <a:pt x="170588" y="544404"/>
                  <a:pt x="192573" y="545303"/>
                </a:cubicBezTo>
                <a:close/>
                <a:moveTo>
                  <a:pt x="320955" y="558077"/>
                </a:moveTo>
                <a:lnTo>
                  <a:pt x="320955" y="527988"/>
                </a:lnTo>
                <a:cubicBezTo>
                  <a:pt x="332943" y="523687"/>
                  <a:pt x="343839" y="518664"/>
                  <a:pt x="353051" y="512855"/>
                </a:cubicBezTo>
                <a:lnTo>
                  <a:pt x="353051" y="529576"/>
                </a:lnTo>
                <a:cubicBezTo>
                  <a:pt x="353051" y="538419"/>
                  <a:pt x="341560" y="549042"/>
                  <a:pt x="320955" y="558077"/>
                </a:cubicBezTo>
                <a:close/>
                <a:moveTo>
                  <a:pt x="320955" y="493886"/>
                </a:moveTo>
                <a:lnTo>
                  <a:pt x="320955" y="463796"/>
                </a:lnTo>
                <a:cubicBezTo>
                  <a:pt x="332943" y="459496"/>
                  <a:pt x="343839" y="454473"/>
                  <a:pt x="353051" y="448663"/>
                </a:cubicBezTo>
                <a:lnTo>
                  <a:pt x="353051" y="465385"/>
                </a:lnTo>
                <a:cubicBezTo>
                  <a:pt x="353051" y="474228"/>
                  <a:pt x="341560" y="484851"/>
                  <a:pt x="320955" y="493886"/>
                </a:cubicBezTo>
                <a:close/>
                <a:moveTo>
                  <a:pt x="320955" y="429695"/>
                </a:moveTo>
                <a:lnTo>
                  <a:pt x="320955" y="399605"/>
                </a:lnTo>
                <a:cubicBezTo>
                  <a:pt x="332943" y="395305"/>
                  <a:pt x="343839" y="390282"/>
                  <a:pt x="353051" y="384472"/>
                </a:cubicBezTo>
                <a:lnTo>
                  <a:pt x="353051" y="401194"/>
                </a:lnTo>
                <a:cubicBezTo>
                  <a:pt x="353051" y="410036"/>
                  <a:pt x="341560" y="420660"/>
                  <a:pt x="320955" y="429695"/>
                </a:cubicBezTo>
                <a:close/>
                <a:moveTo>
                  <a:pt x="320955" y="365504"/>
                </a:moveTo>
                <a:lnTo>
                  <a:pt x="320955" y="335414"/>
                </a:lnTo>
                <a:cubicBezTo>
                  <a:pt x="332943" y="331114"/>
                  <a:pt x="343839" y="326091"/>
                  <a:pt x="353051" y="320281"/>
                </a:cubicBezTo>
                <a:lnTo>
                  <a:pt x="353051" y="337003"/>
                </a:lnTo>
                <a:cubicBezTo>
                  <a:pt x="353051" y="345845"/>
                  <a:pt x="341560" y="356469"/>
                  <a:pt x="320955" y="365504"/>
                </a:cubicBezTo>
                <a:close/>
                <a:moveTo>
                  <a:pt x="208621" y="224669"/>
                </a:moveTo>
                <a:cubicBezTo>
                  <a:pt x="296787" y="224669"/>
                  <a:pt x="353051" y="253186"/>
                  <a:pt x="353051" y="272812"/>
                </a:cubicBezTo>
                <a:cubicBezTo>
                  <a:pt x="353051" y="292438"/>
                  <a:pt x="296787" y="320955"/>
                  <a:pt x="208621" y="320955"/>
                </a:cubicBezTo>
                <a:cubicBezTo>
                  <a:pt x="120454" y="320955"/>
                  <a:pt x="64191" y="292438"/>
                  <a:pt x="64191" y="272812"/>
                </a:cubicBezTo>
                <a:cubicBezTo>
                  <a:pt x="64191" y="253186"/>
                  <a:pt x="120454" y="224669"/>
                  <a:pt x="208621" y="224669"/>
                </a:cubicBezTo>
                <a:close/>
                <a:moveTo>
                  <a:pt x="64191" y="320281"/>
                </a:moveTo>
                <a:cubicBezTo>
                  <a:pt x="73402" y="326091"/>
                  <a:pt x="84299" y="331114"/>
                  <a:pt x="96287" y="335414"/>
                </a:cubicBezTo>
                <a:lnTo>
                  <a:pt x="96287" y="365504"/>
                </a:lnTo>
                <a:cubicBezTo>
                  <a:pt x="75681" y="356469"/>
                  <a:pt x="64191" y="345845"/>
                  <a:pt x="64191" y="337003"/>
                </a:cubicBezTo>
                <a:close/>
                <a:moveTo>
                  <a:pt x="64191" y="384472"/>
                </a:moveTo>
                <a:cubicBezTo>
                  <a:pt x="73402" y="390282"/>
                  <a:pt x="84299" y="395305"/>
                  <a:pt x="96287" y="399605"/>
                </a:cubicBezTo>
                <a:lnTo>
                  <a:pt x="96287" y="429695"/>
                </a:lnTo>
                <a:cubicBezTo>
                  <a:pt x="75681" y="420660"/>
                  <a:pt x="64191" y="410036"/>
                  <a:pt x="64191" y="401194"/>
                </a:cubicBezTo>
                <a:close/>
                <a:moveTo>
                  <a:pt x="64191" y="448663"/>
                </a:moveTo>
                <a:cubicBezTo>
                  <a:pt x="73402" y="454473"/>
                  <a:pt x="84299" y="459496"/>
                  <a:pt x="96287" y="463796"/>
                </a:cubicBezTo>
                <a:lnTo>
                  <a:pt x="96287" y="493886"/>
                </a:lnTo>
                <a:cubicBezTo>
                  <a:pt x="75681" y="484851"/>
                  <a:pt x="64191" y="474228"/>
                  <a:pt x="64191" y="465385"/>
                </a:cubicBezTo>
                <a:close/>
                <a:moveTo>
                  <a:pt x="64191" y="512855"/>
                </a:moveTo>
                <a:cubicBezTo>
                  <a:pt x="73402" y="518664"/>
                  <a:pt x="84299" y="523687"/>
                  <a:pt x="96287" y="527988"/>
                </a:cubicBezTo>
                <a:lnTo>
                  <a:pt x="96287" y="558077"/>
                </a:lnTo>
                <a:cubicBezTo>
                  <a:pt x="75681" y="549042"/>
                  <a:pt x="64191" y="538419"/>
                  <a:pt x="64191" y="529576"/>
                </a:cubicBezTo>
                <a:close/>
                <a:moveTo>
                  <a:pt x="48143" y="641911"/>
                </a:moveTo>
                <a:cubicBezTo>
                  <a:pt x="39301" y="641911"/>
                  <a:pt x="32096" y="634705"/>
                  <a:pt x="32096" y="625863"/>
                </a:cubicBezTo>
                <a:cubicBezTo>
                  <a:pt x="32096" y="617021"/>
                  <a:pt x="39301" y="609815"/>
                  <a:pt x="48143" y="609815"/>
                </a:cubicBezTo>
                <a:lnTo>
                  <a:pt x="361411" y="609815"/>
                </a:lnTo>
                <a:cubicBezTo>
                  <a:pt x="353275" y="619652"/>
                  <a:pt x="346310" y="630453"/>
                  <a:pt x="340437" y="641911"/>
                </a:cubicBezTo>
                <a:close/>
                <a:moveTo>
                  <a:pt x="641910" y="898675"/>
                </a:moveTo>
                <a:cubicBezTo>
                  <a:pt x="680665" y="898675"/>
                  <a:pt x="713082" y="926293"/>
                  <a:pt x="720528" y="962866"/>
                </a:cubicBezTo>
                <a:lnTo>
                  <a:pt x="274433" y="962866"/>
                </a:lnTo>
                <a:cubicBezTo>
                  <a:pt x="281879" y="926293"/>
                  <a:pt x="314311" y="898675"/>
                  <a:pt x="353051" y="898675"/>
                </a:cubicBezTo>
                <a:close/>
                <a:moveTo>
                  <a:pt x="497480" y="866579"/>
                </a:moveTo>
                <a:cubicBezTo>
                  <a:pt x="417851" y="866579"/>
                  <a:pt x="353051" y="801779"/>
                  <a:pt x="353051" y="722149"/>
                </a:cubicBezTo>
                <a:cubicBezTo>
                  <a:pt x="353051" y="642520"/>
                  <a:pt x="417851" y="577720"/>
                  <a:pt x="497480" y="577720"/>
                </a:cubicBezTo>
                <a:cubicBezTo>
                  <a:pt x="577109" y="577720"/>
                  <a:pt x="641910" y="642520"/>
                  <a:pt x="641910" y="722149"/>
                </a:cubicBezTo>
                <a:cubicBezTo>
                  <a:pt x="641910" y="801779"/>
                  <a:pt x="577109" y="866579"/>
                  <a:pt x="497480" y="866579"/>
                </a:cubicBezTo>
                <a:close/>
                <a:moveTo>
                  <a:pt x="946817" y="641911"/>
                </a:moveTo>
                <a:lnTo>
                  <a:pt x="654524" y="641911"/>
                </a:lnTo>
                <a:cubicBezTo>
                  <a:pt x="648650" y="630453"/>
                  <a:pt x="641685" y="619652"/>
                  <a:pt x="633549" y="609815"/>
                </a:cubicBezTo>
                <a:lnTo>
                  <a:pt x="946817" y="609815"/>
                </a:lnTo>
                <a:cubicBezTo>
                  <a:pt x="955660" y="609815"/>
                  <a:pt x="962865" y="617021"/>
                  <a:pt x="962865" y="625863"/>
                </a:cubicBezTo>
                <a:cubicBezTo>
                  <a:pt x="962865" y="634705"/>
                  <a:pt x="955660" y="641911"/>
                  <a:pt x="946817" y="641911"/>
                </a:cubicBezTo>
                <a:close/>
              </a:path>
            </a:pathLst>
          </a:custGeom>
          <a:gradFill>
            <a:gsLst>
              <a:gs pos="100000">
                <a:schemeClr val="bg1">
                  <a:alpha val="0"/>
                </a:schemeClr>
              </a:gs>
              <a:gs pos="0">
                <a:srgbClr val="F2F7FC"/>
              </a:gs>
            </a:gsLst>
            <a:lin ang="5400000" scaled="0"/>
          </a:gradFill>
          <a:ln w="15925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98" name="弧形 97">
            <a:extLst>
              <a:ext uri="{FF2B5EF4-FFF2-40B4-BE49-F238E27FC236}">
                <a16:creationId xmlns:a16="http://schemas.microsoft.com/office/drawing/2014/main" id="{F3D58BDA-87E5-8A42-9F4A-E6CFF0820007}"/>
              </a:ext>
            </a:extLst>
          </p:cNvPr>
          <p:cNvSpPr/>
          <p:nvPr/>
        </p:nvSpPr>
        <p:spPr>
          <a:xfrm rot="10800000">
            <a:off x="3928274" y="2531295"/>
            <a:ext cx="1854189" cy="1854186"/>
          </a:xfrm>
          <a:prstGeom prst="arc">
            <a:avLst>
              <a:gd name="adj1" fmla="val 12888505"/>
              <a:gd name="adj2" fmla="val 20439601"/>
            </a:avLst>
          </a:prstGeom>
          <a:noFill/>
          <a:ln w="50800" cap="rnd">
            <a:gradFill flip="none" rotWithShape="1">
              <a:gsLst>
                <a:gs pos="0">
                  <a:srgbClr val="F2F7FC">
                    <a:alpha val="90000"/>
                  </a:srgb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99" name="弧形 98">
            <a:extLst>
              <a:ext uri="{FF2B5EF4-FFF2-40B4-BE49-F238E27FC236}">
                <a16:creationId xmlns:a16="http://schemas.microsoft.com/office/drawing/2014/main" id="{D71A4995-CACB-DA40-B067-65F019FF84E9}"/>
              </a:ext>
            </a:extLst>
          </p:cNvPr>
          <p:cNvSpPr/>
          <p:nvPr/>
        </p:nvSpPr>
        <p:spPr>
          <a:xfrm>
            <a:off x="3928275" y="2531295"/>
            <a:ext cx="1854189" cy="1854186"/>
          </a:xfrm>
          <a:prstGeom prst="arc">
            <a:avLst>
              <a:gd name="adj1" fmla="val 12888505"/>
              <a:gd name="adj2" fmla="val 20439601"/>
            </a:avLst>
          </a:prstGeom>
          <a:noFill/>
          <a:ln w="50800" cap="rnd">
            <a:gradFill flip="none" rotWithShape="1">
              <a:gsLst>
                <a:gs pos="0">
                  <a:srgbClr val="F2F7FC">
                    <a:alpha val="90000"/>
                  </a:srgbClr>
                </a:gs>
                <a:gs pos="99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00" name="椭圆 99">
            <a:extLst>
              <a:ext uri="{FF2B5EF4-FFF2-40B4-BE49-F238E27FC236}">
                <a16:creationId xmlns:a16="http://schemas.microsoft.com/office/drawing/2014/main" id="{7A2EB571-2A09-5245-A082-3303A73B6EC2}"/>
              </a:ext>
            </a:extLst>
          </p:cNvPr>
          <p:cNvSpPr/>
          <p:nvPr/>
        </p:nvSpPr>
        <p:spPr>
          <a:xfrm>
            <a:off x="4272779" y="2875800"/>
            <a:ext cx="1165177" cy="1165175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01" name="弧形 100">
            <a:extLst>
              <a:ext uri="{FF2B5EF4-FFF2-40B4-BE49-F238E27FC236}">
                <a16:creationId xmlns:a16="http://schemas.microsoft.com/office/drawing/2014/main" id="{56C1B304-354E-234D-97D1-63BE9DDAB169}"/>
              </a:ext>
            </a:extLst>
          </p:cNvPr>
          <p:cNvSpPr/>
          <p:nvPr/>
        </p:nvSpPr>
        <p:spPr>
          <a:xfrm rot="16200000">
            <a:off x="4159821" y="2762840"/>
            <a:ext cx="1391093" cy="1391095"/>
          </a:xfrm>
          <a:prstGeom prst="arc">
            <a:avLst>
              <a:gd name="adj1" fmla="val 16050563"/>
              <a:gd name="adj2" fmla="val 5589177"/>
            </a:avLst>
          </a:prstGeom>
          <a:noFill/>
          <a:ln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4193" tIns="12097" rIns="24193" bIns="12097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02" name="弧形 101">
            <a:extLst>
              <a:ext uri="{FF2B5EF4-FFF2-40B4-BE49-F238E27FC236}">
                <a16:creationId xmlns:a16="http://schemas.microsoft.com/office/drawing/2014/main" id="{D499C7A4-F109-4241-B110-026AD96DA8CE}"/>
              </a:ext>
            </a:extLst>
          </p:cNvPr>
          <p:cNvSpPr/>
          <p:nvPr/>
        </p:nvSpPr>
        <p:spPr>
          <a:xfrm>
            <a:off x="4026384" y="2629405"/>
            <a:ext cx="1657968" cy="1657965"/>
          </a:xfrm>
          <a:prstGeom prst="arc">
            <a:avLst>
              <a:gd name="adj1" fmla="val 19700047"/>
              <a:gd name="adj2" fmla="val 15080167"/>
            </a:avLst>
          </a:prstGeom>
          <a:noFill/>
          <a:ln w="635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4193" tIns="12097" rIns="24193" bIns="12097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33" name="任意多边形: 形状 132">
            <a:extLst>
              <a:ext uri="{FF2B5EF4-FFF2-40B4-BE49-F238E27FC236}">
                <a16:creationId xmlns:a16="http://schemas.microsoft.com/office/drawing/2014/main" id="{3044B22F-11F3-C143-8A90-09DA9B53A90B}"/>
              </a:ext>
            </a:extLst>
          </p:cNvPr>
          <p:cNvSpPr/>
          <p:nvPr/>
        </p:nvSpPr>
        <p:spPr>
          <a:xfrm>
            <a:off x="4821667" y="3541745"/>
            <a:ext cx="67404" cy="157276"/>
          </a:xfrm>
          <a:custGeom>
            <a:avLst/>
            <a:gdLst>
              <a:gd name="connsiteX0" fmla="*/ 48143 w 96286"/>
              <a:gd name="connsiteY0" fmla="*/ 64191 h 224668"/>
              <a:gd name="connsiteX1" fmla="*/ 64191 w 96286"/>
              <a:gd name="connsiteY1" fmla="*/ 80239 h 224668"/>
              <a:gd name="connsiteX2" fmla="*/ 96287 w 96286"/>
              <a:gd name="connsiteY2" fmla="*/ 80239 h 224668"/>
              <a:gd name="connsiteX3" fmla="*/ 64191 w 96286"/>
              <a:gd name="connsiteY3" fmla="*/ 35048 h 224668"/>
              <a:gd name="connsiteX4" fmla="*/ 64191 w 96286"/>
              <a:gd name="connsiteY4" fmla="*/ 0 h 224668"/>
              <a:gd name="connsiteX5" fmla="*/ 32096 w 96286"/>
              <a:gd name="connsiteY5" fmla="*/ 0 h 224668"/>
              <a:gd name="connsiteX6" fmla="*/ 32096 w 96286"/>
              <a:gd name="connsiteY6" fmla="*/ 32096 h 224668"/>
              <a:gd name="connsiteX7" fmla="*/ 0 w 96286"/>
              <a:gd name="connsiteY7" fmla="*/ 32096 h 224668"/>
              <a:gd name="connsiteX8" fmla="*/ 0 w 96286"/>
              <a:gd name="connsiteY8" fmla="*/ 80239 h 224668"/>
              <a:gd name="connsiteX9" fmla="*/ 48143 w 96286"/>
              <a:gd name="connsiteY9" fmla="*/ 128382 h 224668"/>
              <a:gd name="connsiteX10" fmla="*/ 64191 w 96286"/>
              <a:gd name="connsiteY10" fmla="*/ 144430 h 224668"/>
              <a:gd name="connsiteX11" fmla="*/ 64191 w 96286"/>
              <a:gd name="connsiteY11" fmla="*/ 160478 h 224668"/>
              <a:gd name="connsiteX12" fmla="*/ 48143 w 96286"/>
              <a:gd name="connsiteY12" fmla="*/ 160478 h 224668"/>
              <a:gd name="connsiteX13" fmla="*/ 32096 w 96286"/>
              <a:gd name="connsiteY13" fmla="*/ 144430 h 224668"/>
              <a:gd name="connsiteX14" fmla="*/ 0 w 96286"/>
              <a:gd name="connsiteY14" fmla="*/ 144430 h 224668"/>
              <a:gd name="connsiteX15" fmla="*/ 32096 w 96286"/>
              <a:gd name="connsiteY15" fmla="*/ 189620 h 224668"/>
              <a:gd name="connsiteX16" fmla="*/ 32096 w 96286"/>
              <a:gd name="connsiteY16" fmla="*/ 224669 h 224668"/>
              <a:gd name="connsiteX17" fmla="*/ 64191 w 96286"/>
              <a:gd name="connsiteY17" fmla="*/ 224669 h 224668"/>
              <a:gd name="connsiteX18" fmla="*/ 64191 w 96286"/>
              <a:gd name="connsiteY18" fmla="*/ 192573 h 224668"/>
              <a:gd name="connsiteX19" fmla="*/ 96287 w 96286"/>
              <a:gd name="connsiteY19" fmla="*/ 192573 h 224668"/>
              <a:gd name="connsiteX20" fmla="*/ 96287 w 96286"/>
              <a:gd name="connsiteY20" fmla="*/ 144430 h 224668"/>
              <a:gd name="connsiteX21" fmla="*/ 48143 w 96286"/>
              <a:gd name="connsiteY21" fmla="*/ 96287 h 224668"/>
              <a:gd name="connsiteX22" fmla="*/ 32096 w 96286"/>
              <a:gd name="connsiteY22" fmla="*/ 80239 h 224668"/>
              <a:gd name="connsiteX23" fmla="*/ 32096 w 96286"/>
              <a:gd name="connsiteY23" fmla="*/ 64191 h 224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96286" h="224668">
                <a:moveTo>
                  <a:pt x="48143" y="64191"/>
                </a:moveTo>
                <a:cubicBezTo>
                  <a:pt x="56986" y="64191"/>
                  <a:pt x="64191" y="71397"/>
                  <a:pt x="64191" y="80239"/>
                </a:cubicBezTo>
                <a:lnTo>
                  <a:pt x="96287" y="80239"/>
                </a:lnTo>
                <a:cubicBezTo>
                  <a:pt x="96287" y="59345"/>
                  <a:pt x="82822" y="41692"/>
                  <a:pt x="64191" y="35048"/>
                </a:cubicBezTo>
                <a:lnTo>
                  <a:pt x="64191" y="0"/>
                </a:lnTo>
                <a:lnTo>
                  <a:pt x="32096" y="0"/>
                </a:lnTo>
                <a:lnTo>
                  <a:pt x="32096" y="32096"/>
                </a:lnTo>
                <a:lnTo>
                  <a:pt x="0" y="32096"/>
                </a:lnTo>
                <a:lnTo>
                  <a:pt x="0" y="80239"/>
                </a:lnTo>
                <a:cubicBezTo>
                  <a:pt x="0" y="106782"/>
                  <a:pt x="21600" y="128382"/>
                  <a:pt x="48143" y="128382"/>
                </a:cubicBezTo>
                <a:cubicBezTo>
                  <a:pt x="56986" y="128382"/>
                  <a:pt x="64191" y="135588"/>
                  <a:pt x="64191" y="144430"/>
                </a:cubicBezTo>
                <a:lnTo>
                  <a:pt x="64191" y="160478"/>
                </a:lnTo>
                <a:lnTo>
                  <a:pt x="48143" y="160478"/>
                </a:lnTo>
                <a:cubicBezTo>
                  <a:pt x="39301" y="160478"/>
                  <a:pt x="32096" y="153272"/>
                  <a:pt x="32096" y="144430"/>
                </a:cubicBezTo>
                <a:lnTo>
                  <a:pt x="0" y="144430"/>
                </a:lnTo>
                <a:cubicBezTo>
                  <a:pt x="0" y="165324"/>
                  <a:pt x="13464" y="182977"/>
                  <a:pt x="32096" y="189620"/>
                </a:cubicBezTo>
                <a:lnTo>
                  <a:pt x="32096" y="224669"/>
                </a:lnTo>
                <a:lnTo>
                  <a:pt x="64191" y="224669"/>
                </a:lnTo>
                <a:lnTo>
                  <a:pt x="64191" y="192573"/>
                </a:lnTo>
                <a:lnTo>
                  <a:pt x="96287" y="192573"/>
                </a:lnTo>
                <a:lnTo>
                  <a:pt x="96287" y="144430"/>
                </a:lnTo>
                <a:cubicBezTo>
                  <a:pt x="96287" y="117887"/>
                  <a:pt x="74686" y="96287"/>
                  <a:pt x="48143" y="96287"/>
                </a:cubicBezTo>
                <a:cubicBezTo>
                  <a:pt x="39301" y="96287"/>
                  <a:pt x="32096" y="89081"/>
                  <a:pt x="32096" y="80239"/>
                </a:cubicBezTo>
                <a:lnTo>
                  <a:pt x="32096" y="64191"/>
                </a:lnTo>
                <a:close/>
              </a:path>
            </a:pathLst>
          </a:custGeom>
          <a:gradFill>
            <a:gsLst>
              <a:gs pos="100000">
                <a:schemeClr val="bg1">
                  <a:alpha val="0"/>
                </a:schemeClr>
              </a:gs>
              <a:gs pos="0">
                <a:srgbClr val="F2F7FC"/>
              </a:gs>
            </a:gsLst>
            <a:lin ang="5400000" scaled="0"/>
          </a:gradFill>
          <a:ln w="15925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34" name="任意多边形: 形状 133">
            <a:extLst>
              <a:ext uri="{FF2B5EF4-FFF2-40B4-BE49-F238E27FC236}">
                <a16:creationId xmlns:a16="http://schemas.microsoft.com/office/drawing/2014/main" id="{A3943C18-D8ED-F848-A47E-4F3D9C5EE9E1}"/>
              </a:ext>
            </a:extLst>
          </p:cNvPr>
          <p:cNvSpPr/>
          <p:nvPr/>
        </p:nvSpPr>
        <p:spPr>
          <a:xfrm>
            <a:off x="4776731" y="3609149"/>
            <a:ext cx="22468" cy="22468"/>
          </a:xfrm>
          <a:custGeom>
            <a:avLst/>
            <a:gdLst>
              <a:gd name="connsiteX0" fmla="*/ 32096 w 32095"/>
              <a:gd name="connsiteY0" fmla="*/ 16048 h 32095"/>
              <a:gd name="connsiteX1" fmla="*/ 16048 w 32095"/>
              <a:gd name="connsiteY1" fmla="*/ 32096 h 32095"/>
              <a:gd name="connsiteX2" fmla="*/ 0 w 32095"/>
              <a:gd name="connsiteY2" fmla="*/ 16048 h 32095"/>
              <a:gd name="connsiteX3" fmla="*/ 16048 w 32095"/>
              <a:gd name="connsiteY3" fmla="*/ 0 h 32095"/>
              <a:gd name="connsiteX4" fmla="*/ 32096 w 32095"/>
              <a:gd name="connsiteY4" fmla="*/ 16048 h 32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095" h="32095">
                <a:moveTo>
                  <a:pt x="32096" y="16048"/>
                </a:moveTo>
                <a:cubicBezTo>
                  <a:pt x="32096" y="24911"/>
                  <a:pt x="24911" y="32096"/>
                  <a:pt x="16048" y="32096"/>
                </a:cubicBezTo>
                <a:cubicBezTo>
                  <a:pt x="7185" y="32096"/>
                  <a:pt x="0" y="24911"/>
                  <a:pt x="0" y="16048"/>
                </a:cubicBezTo>
                <a:cubicBezTo>
                  <a:pt x="0" y="7185"/>
                  <a:pt x="7185" y="0"/>
                  <a:pt x="16048" y="0"/>
                </a:cubicBezTo>
                <a:cubicBezTo>
                  <a:pt x="24911" y="0"/>
                  <a:pt x="32096" y="7185"/>
                  <a:pt x="32096" y="16048"/>
                </a:cubicBezTo>
                <a:close/>
              </a:path>
            </a:pathLst>
          </a:custGeom>
          <a:gradFill>
            <a:gsLst>
              <a:gs pos="100000">
                <a:schemeClr val="bg1">
                  <a:alpha val="0"/>
                </a:schemeClr>
              </a:gs>
              <a:gs pos="0">
                <a:srgbClr val="F2F7FC"/>
              </a:gs>
            </a:gsLst>
            <a:lin ang="5400000" scaled="0"/>
          </a:gradFill>
          <a:ln w="15925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35" name="任意多边形: 形状 134">
            <a:extLst>
              <a:ext uri="{FF2B5EF4-FFF2-40B4-BE49-F238E27FC236}">
                <a16:creationId xmlns:a16="http://schemas.microsoft.com/office/drawing/2014/main" id="{1DB5E39B-17F3-074C-8119-FBA4E9A14D76}"/>
              </a:ext>
            </a:extLst>
          </p:cNvPr>
          <p:cNvSpPr/>
          <p:nvPr/>
        </p:nvSpPr>
        <p:spPr>
          <a:xfrm>
            <a:off x="4911540" y="3609149"/>
            <a:ext cx="22468" cy="22468"/>
          </a:xfrm>
          <a:custGeom>
            <a:avLst/>
            <a:gdLst>
              <a:gd name="connsiteX0" fmla="*/ 32096 w 32095"/>
              <a:gd name="connsiteY0" fmla="*/ 16048 h 32095"/>
              <a:gd name="connsiteX1" fmla="*/ 16048 w 32095"/>
              <a:gd name="connsiteY1" fmla="*/ 32096 h 32095"/>
              <a:gd name="connsiteX2" fmla="*/ 0 w 32095"/>
              <a:gd name="connsiteY2" fmla="*/ 16048 h 32095"/>
              <a:gd name="connsiteX3" fmla="*/ 16048 w 32095"/>
              <a:gd name="connsiteY3" fmla="*/ 0 h 32095"/>
              <a:gd name="connsiteX4" fmla="*/ 32096 w 32095"/>
              <a:gd name="connsiteY4" fmla="*/ 16048 h 32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095" h="32095">
                <a:moveTo>
                  <a:pt x="32096" y="16048"/>
                </a:moveTo>
                <a:cubicBezTo>
                  <a:pt x="32096" y="24911"/>
                  <a:pt x="24911" y="32096"/>
                  <a:pt x="16048" y="32096"/>
                </a:cubicBezTo>
                <a:cubicBezTo>
                  <a:pt x="7185" y="32096"/>
                  <a:pt x="0" y="24911"/>
                  <a:pt x="0" y="16048"/>
                </a:cubicBezTo>
                <a:cubicBezTo>
                  <a:pt x="0" y="7185"/>
                  <a:pt x="7185" y="0"/>
                  <a:pt x="16048" y="0"/>
                </a:cubicBezTo>
                <a:cubicBezTo>
                  <a:pt x="24911" y="0"/>
                  <a:pt x="32096" y="7185"/>
                  <a:pt x="32096" y="16048"/>
                </a:cubicBezTo>
                <a:close/>
              </a:path>
            </a:pathLst>
          </a:custGeom>
          <a:gradFill>
            <a:gsLst>
              <a:gs pos="100000">
                <a:schemeClr val="bg1">
                  <a:alpha val="0"/>
                </a:schemeClr>
              </a:gs>
              <a:gs pos="0">
                <a:srgbClr val="F2F7FC"/>
              </a:gs>
            </a:gsLst>
            <a:lin ang="5400000" scaled="0"/>
          </a:gradFill>
          <a:ln w="15925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36" name="任意多边形: 形状 135">
            <a:extLst>
              <a:ext uri="{FF2B5EF4-FFF2-40B4-BE49-F238E27FC236}">
                <a16:creationId xmlns:a16="http://schemas.microsoft.com/office/drawing/2014/main" id="{48B87F07-5962-3546-AA65-A59FC0888FAD}"/>
              </a:ext>
            </a:extLst>
          </p:cNvPr>
          <p:cNvSpPr/>
          <p:nvPr/>
        </p:nvSpPr>
        <p:spPr>
          <a:xfrm>
            <a:off x="4507114" y="3114851"/>
            <a:ext cx="696512" cy="696512"/>
          </a:xfrm>
          <a:custGeom>
            <a:avLst/>
            <a:gdLst>
              <a:gd name="connsiteX0" fmla="*/ 946817 w 994960"/>
              <a:gd name="connsiteY0" fmla="*/ 577720 h 994961"/>
              <a:gd name="connsiteX1" fmla="*/ 929791 w 994960"/>
              <a:gd name="connsiteY1" fmla="*/ 577720 h 994961"/>
              <a:gd name="connsiteX2" fmla="*/ 962865 w 994960"/>
              <a:gd name="connsiteY2" fmla="*/ 529576 h 994961"/>
              <a:gd name="connsiteX3" fmla="*/ 962865 w 994960"/>
              <a:gd name="connsiteY3" fmla="*/ 80239 h 994961"/>
              <a:gd name="connsiteX4" fmla="*/ 786340 w 994960"/>
              <a:gd name="connsiteY4" fmla="*/ 0 h 994961"/>
              <a:gd name="connsiteX5" fmla="*/ 609815 w 994960"/>
              <a:gd name="connsiteY5" fmla="*/ 80239 h 994961"/>
              <a:gd name="connsiteX6" fmla="*/ 609815 w 994960"/>
              <a:gd name="connsiteY6" fmla="*/ 529576 h 994961"/>
              <a:gd name="connsiteX7" fmla="*/ 642889 w 994960"/>
              <a:gd name="connsiteY7" fmla="*/ 577720 h 994961"/>
              <a:gd name="connsiteX8" fmla="*/ 598661 w 994960"/>
              <a:gd name="connsiteY8" fmla="*/ 577720 h 994961"/>
              <a:gd name="connsiteX9" fmla="*/ 497480 w 994960"/>
              <a:gd name="connsiteY9" fmla="*/ 545624 h 994961"/>
              <a:gd name="connsiteX10" fmla="*/ 396299 w 994960"/>
              <a:gd name="connsiteY10" fmla="*/ 577720 h 994961"/>
              <a:gd name="connsiteX11" fmla="*/ 352072 w 994960"/>
              <a:gd name="connsiteY11" fmla="*/ 577720 h 994961"/>
              <a:gd name="connsiteX12" fmla="*/ 385146 w 994960"/>
              <a:gd name="connsiteY12" fmla="*/ 529576 h 994961"/>
              <a:gd name="connsiteX13" fmla="*/ 385146 w 994960"/>
              <a:gd name="connsiteY13" fmla="*/ 272812 h 994961"/>
              <a:gd name="connsiteX14" fmla="*/ 208621 w 994960"/>
              <a:gd name="connsiteY14" fmla="*/ 192573 h 994961"/>
              <a:gd name="connsiteX15" fmla="*/ 32096 w 994960"/>
              <a:gd name="connsiteY15" fmla="*/ 272812 h 994961"/>
              <a:gd name="connsiteX16" fmla="*/ 32096 w 994960"/>
              <a:gd name="connsiteY16" fmla="*/ 529576 h 994961"/>
              <a:gd name="connsiteX17" fmla="*/ 65170 w 994960"/>
              <a:gd name="connsiteY17" fmla="*/ 577720 h 994961"/>
              <a:gd name="connsiteX18" fmla="*/ 48143 w 994960"/>
              <a:gd name="connsiteY18" fmla="*/ 577720 h 994961"/>
              <a:gd name="connsiteX19" fmla="*/ 0 w 994960"/>
              <a:gd name="connsiteY19" fmla="*/ 625863 h 994961"/>
              <a:gd name="connsiteX20" fmla="*/ 48143 w 994960"/>
              <a:gd name="connsiteY20" fmla="*/ 674006 h 994961"/>
              <a:gd name="connsiteX21" fmla="*/ 327791 w 994960"/>
              <a:gd name="connsiteY21" fmla="*/ 674006 h 994961"/>
              <a:gd name="connsiteX22" fmla="*/ 320955 w 994960"/>
              <a:gd name="connsiteY22" fmla="*/ 722149 h 994961"/>
              <a:gd name="connsiteX23" fmla="*/ 396299 w 994960"/>
              <a:gd name="connsiteY23" fmla="*/ 866579 h 994961"/>
              <a:gd name="connsiteX24" fmla="*/ 353051 w 994960"/>
              <a:gd name="connsiteY24" fmla="*/ 866579 h 994961"/>
              <a:gd name="connsiteX25" fmla="*/ 240716 w 994960"/>
              <a:gd name="connsiteY25" fmla="*/ 978914 h 994961"/>
              <a:gd name="connsiteX26" fmla="*/ 240716 w 994960"/>
              <a:gd name="connsiteY26" fmla="*/ 994962 h 994961"/>
              <a:gd name="connsiteX27" fmla="*/ 754244 w 994960"/>
              <a:gd name="connsiteY27" fmla="*/ 994962 h 994961"/>
              <a:gd name="connsiteX28" fmla="*/ 754244 w 994960"/>
              <a:gd name="connsiteY28" fmla="*/ 978914 h 994961"/>
              <a:gd name="connsiteX29" fmla="*/ 641910 w 994960"/>
              <a:gd name="connsiteY29" fmla="*/ 866579 h 994961"/>
              <a:gd name="connsiteX30" fmla="*/ 598661 w 994960"/>
              <a:gd name="connsiteY30" fmla="*/ 866579 h 994961"/>
              <a:gd name="connsiteX31" fmla="*/ 674006 w 994960"/>
              <a:gd name="connsiteY31" fmla="*/ 722149 h 994961"/>
              <a:gd name="connsiteX32" fmla="*/ 667169 w 994960"/>
              <a:gd name="connsiteY32" fmla="*/ 674006 h 994961"/>
              <a:gd name="connsiteX33" fmla="*/ 946817 w 994960"/>
              <a:gd name="connsiteY33" fmla="*/ 674006 h 994961"/>
              <a:gd name="connsiteX34" fmla="*/ 994961 w 994960"/>
              <a:gd name="connsiteY34" fmla="*/ 625863 h 994961"/>
              <a:gd name="connsiteX35" fmla="*/ 946817 w 994960"/>
              <a:gd name="connsiteY35" fmla="*/ 577720 h 994961"/>
              <a:gd name="connsiteX36" fmla="*/ 770292 w 994960"/>
              <a:gd name="connsiteY36" fmla="*/ 160157 h 994961"/>
              <a:gd name="connsiteX37" fmla="*/ 770292 w 994960"/>
              <a:gd name="connsiteY37" fmla="*/ 192252 h 994961"/>
              <a:gd name="connsiteX38" fmla="*/ 706101 w 994960"/>
              <a:gd name="connsiteY38" fmla="*/ 183522 h 994961"/>
              <a:gd name="connsiteX39" fmla="*/ 706101 w 994960"/>
              <a:gd name="connsiteY39" fmla="*/ 152037 h 994961"/>
              <a:gd name="connsiteX40" fmla="*/ 770292 w 994960"/>
              <a:gd name="connsiteY40" fmla="*/ 160157 h 994961"/>
              <a:gd name="connsiteX41" fmla="*/ 802388 w 994960"/>
              <a:gd name="connsiteY41" fmla="*/ 577399 h 994961"/>
              <a:gd name="connsiteX42" fmla="*/ 802388 w 994960"/>
              <a:gd name="connsiteY42" fmla="*/ 545303 h 994961"/>
              <a:gd name="connsiteX43" fmla="*/ 866579 w 994960"/>
              <a:gd name="connsiteY43" fmla="*/ 537183 h 994961"/>
              <a:gd name="connsiteX44" fmla="*/ 866579 w 994960"/>
              <a:gd name="connsiteY44" fmla="*/ 568669 h 994961"/>
              <a:gd name="connsiteX45" fmla="*/ 802388 w 994960"/>
              <a:gd name="connsiteY45" fmla="*/ 577399 h 994961"/>
              <a:gd name="connsiteX46" fmla="*/ 802388 w 994960"/>
              <a:gd name="connsiteY46" fmla="*/ 513208 h 994961"/>
              <a:gd name="connsiteX47" fmla="*/ 802388 w 994960"/>
              <a:gd name="connsiteY47" fmla="*/ 481112 h 994961"/>
              <a:gd name="connsiteX48" fmla="*/ 866579 w 994960"/>
              <a:gd name="connsiteY48" fmla="*/ 472992 h 994961"/>
              <a:gd name="connsiteX49" fmla="*/ 866579 w 994960"/>
              <a:gd name="connsiteY49" fmla="*/ 504478 h 994961"/>
              <a:gd name="connsiteX50" fmla="*/ 802388 w 994960"/>
              <a:gd name="connsiteY50" fmla="*/ 513208 h 994961"/>
              <a:gd name="connsiteX51" fmla="*/ 802388 w 994960"/>
              <a:gd name="connsiteY51" fmla="*/ 449016 h 994961"/>
              <a:gd name="connsiteX52" fmla="*/ 802388 w 994960"/>
              <a:gd name="connsiteY52" fmla="*/ 416921 h 994961"/>
              <a:gd name="connsiteX53" fmla="*/ 866579 w 994960"/>
              <a:gd name="connsiteY53" fmla="*/ 408801 h 994961"/>
              <a:gd name="connsiteX54" fmla="*/ 866579 w 994960"/>
              <a:gd name="connsiteY54" fmla="*/ 440287 h 994961"/>
              <a:gd name="connsiteX55" fmla="*/ 802388 w 994960"/>
              <a:gd name="connsiteY55" fmla="*/ 449016 h 994961"/>
              <a:gd name="connsiteX56" fmla="*/ 802388 w 994960"/>
              <a:gd name="connsiteY56" fmla="*/ 384825 h 994961"/>
              <a:gd name="connsiteX57" fmla="*/ 802388 w 994960"/>
              <a:gd name="connsiteY57" fmla="*/ 352730 h 994961"/>
              <a:gd name="connsiteX58" fmla="*/ 866579 w 994960"/>
              <a:gd name="connsiteY58" fmla="*/ 344610 h 994961"/>
              <a:gd name="connsiteX59" fmla="*/ 866579 w 994960"/>
              <a:gd name="connsiteY59" fmla="*/ 376095 h 994961"/>
              <a:gd name="connsiteX60" fmla="*/ 802388 w 994960"/>
              <a:gd name="connsiteY60" fmla="*/ 384825 h 994961"/>
              <a:gd name="connsiteX61" fmla="*/ 802388 w 994960"/>
              <a:gd name="connsiteY61" fmla="*/ 320634 h 994961"/>
              <a:gd name="connsiteX62" fmla="*/ 802388 w 994960"/>
              <a:gd name="connsiteY62" fmla="*/ 288539 h 994961"/>
              <a:gd name="connsiteX63" fmla="*/ 866579 w 994960"/>
              <a:gd name="connsiteY63" fmla="*/ 280419 h 994961"/>
              <a:gd name="connsiteX64" fmla="*/ 866579 w 994960"/>
              <a:gd name="connsiteY64" fmla="*/ 311904 h 994961"/>
              <a:gd name="connsiteX65" fmla="*/ 802388 w 994960"/>
              <a:gd name="connsiteY65" fmla="*/ 320634 h 994961"/>
              <a:gd name="connsiteX66" fmla="*/ 802388 w 994960"/>
              <a:gd name="connsiteY66" fmla="*/ 256443 h 994961"/>
              <a:gd name="connsiteX67" fmla="*/ 802388 w 994960"/>
              <a:gd name="connsiteY67" fmla="*/ 224348 h 994961"/>
              <a:gd name="connsiteX68" fmla="*/ 866579 w 994960"/>
              <a:gd name="connsiteY68" fmla="*/ 216228 h 994961"/>
              <a:gd name="connsiteX69" fmla="*/ 866579 w 994960"/>
              <a:gd name="connsiteY69" fmla="*/ 247713 h 994961"/>
              <a:gd name="connsiteX70" fmla="*/ 802388 w 994960"/>
              <a:gd name="connsiteY70" fmla="*/ 256443 h 994961"/>
              <a:gd name="connsiteX71" fmla="*/ 802388 w 994960"/>
              <a:gd name="connsiteY71" fmla="*/ 192252 h 994961"/>
              <a:gd name="connsiteX72" fmla="*/ 802388 w 994960"/>
              <a:gd name="connsiteY72" fmla="*/ 160157 h 994961"/>
              <a:gd name="connsiteX73" fmla="*/ 866579 w 994960"/>
              <a:gd name="connsiteY73" fmla="*/ 152037 h 994961"/>
              <a:gd name="connsiteX74" fmla="*/ 866579 w 994960"/>
              <a:gd name="connsiteY74" fmla="*/ 183522 h 994961"/>
              <a:gd name="connsiteX75" fmla="*/ 802388 w 994960"/>
              <a:gd name="connsiteY75" fmla="*/ 192252 h 994961"/>
              <a:gd name="connsiteX76" fmla="*/ 770292 w 994960"/>
              <a:gd name="connsiteY76" fmla="*/ 224348 h 994961"/>
              <a:gd name="connsiteX77" fmla="*/ 770292 w 994960"/>
              <a:gd name="connsiteY77" fmla="*/ 256443 h 994961"/>
              <a:gd name="connsiteX78" fmla="*/ 706101 w 994960"/>
              <a:gd name="connsiteY78" fmla="*/ 247713 h 994961"/>
              <a:gd name="connsiteX79" fmla="*/ 706101 w 994960"/>
              <a:gd name="connsiteY79" fmla="*/ 216228 h 994961"/>
              <a:gd name="connsiteX80" fmla="*/ 770292 w 994960"/>
              <a:gd name="connsiteY80" fmla="*/ 224348 h 994961"/>
              <a:gd name="connsiteX81" fmla="*/ 770292 w 994960"/>
              <a:gd name="connsiteY81" fmla="*/ 288539 h 994961"/>
              <a:gd name="connsiteX82" fmla="*/ 770292 w 994960"/>
              <a:gd name="connsiteY82" fmla="*/ 320634 h 994961"/>
              <a:gd name="connsiteX83" fmla="*/ 706101 w 994960"/>
              <a:gd name="connsiteY83" fmla="*/ 311904 h 994961"/>
              <a:gd name="connsiteX84" fmla="*/ 706101 w 994960"/>
              <a:gd name="connsiteY84" fmla="*/ 280419 h 994961"/>
              <a:gd name="connsiteX85" fmla="*/ 770292 w 994960"/>
              <a:gd name="connsiteY85" fmla="*/ 288539 h 994961"/>
              <a:gd name="connsiteX86" fmla="*/ 770292 w 994960"/>
              <a:gd name="connsiteY86" fmla="*/ 352730 h 994961"/>
              <a:gd name="connsiteX87" fmla="*/ 770292 w 994960"/>
              <a:gd name="connsiteY87" fmla="*/ 384825 h 994961"/>
              <a:gd name="connsiteX88" fmla="*/ 706101 w 994960"/>
              <a:gd name="connsiteY88" fmla="*/ 376095 h 994961"/>
              <a:gd name="connsiteX89" fmla="*/ 706101 w 994960"/>
              <a:gd name="connsiteY89" fmla="*/ 344610 h 994961"/>
              <a:gd name="connsiteX90" fmla="*/ 770292 w 994960"/>
              <a:gd name="connsiteY90" fmla="*/ 352730 h 994961"/>
              <a:gd name="connsiteX91" fmla="*/ 770292 w 994960"/>
              <a:gd name="connsiteY91" fmla="*/ 416921 h 994961"/>
              <a:gd name="connsiteX92" fmla="*/ 770292 w 994960"/>
              <a:gd name="connsiteY92" fmla="*/ 449016 h 994961"/>
              <a:gd name="connsiteX93" fmla="*/ 706101 w 994960"/>
              <a:gd name="connsiteY93" fmla="*/ 440287 h 994961"/>
              <a:gd name="connsiteX94" fmla="*/ 706101 w 994960"/>
              <a:gd name="connsiteY94" fmla="*/ 408801 h 994961"/>
              <a:gd name="connsiteX95" fmla="*/ 770292 w 994960"/>
              <a:gd name="connsiteY95" fmla="*/ 416921 h 994961"/>
              <a:gd name="connsiteX96" fmla="*/ 770292 w 994960"/>
              <a:gd name="connsiteY96" fmla="*/ 481112 h 994961"/>
              <a:gd name="connsiteX97" fmla="*/ 770292 w 994960"/>
              <a:gd name="connsiteY97" fmla="*/ 513208 h 994961"/>
              <a:gd name="connsiteX98" fmla="*/ 706101 w 994960"/>
              <a:gd name="connsiteY98" fmla="*/ 504478 h 994961"/>
              <a:gd name="connsiteX99" fmla="*/ 706101 w 994960"/>
              <a:gd name="connsiteY99" fmla="*/ 472992 h 994961"/>
              <a:gd name="connsiteX100" fmla="*/ 770292 w 994960"/>
              <a:gd name="connsiteY100" fmla="*/ 481112 h 994961"/>
              <a:gd name="connsiteX101" fmla="*/ 770292 w 994960"/>
              <a:gd name="connsiteY101" fmla="*/ 545303 h 994961"/>
              <a:gd name="connsiteX102" fmla="*/ 770292 w 994960"/>
              <a:gd name="connsiteY102" fmla="*/ 577399 h 994961"/>
              <a:gd name="connsiteX103" fmla="*/ 706101 w 994960"/>
              <a:gd name="connsiteY103" fmla="*/ 568669 h 994961"/>
              <a:gd name="connsiteX104" fmla="*/ 706101 w 994960"/>
              <a:gd name="connsiteY104" fmla="*/ 537183 h 994961"/>
              <a:gd name="connsiteX105" fmla="*/ 770292 w 994960"/>
              <a:gd name="connsiteY105" fmla="*/ 545303 h 994961"/>
              <a:gd name="connsiteX106" fmla="*/ 898674 w 994960"/>
              <a:gd name="connsiteY106" fmla="*/ 558077 h 994961"/>
              <a:gd name="connsiteX107" fmla="*/ 898674 w 994960"/>
              <a:gd name="connsiteY107" fmla="*/ 527988 h 994961"/>
              <a:gd name="connsiteX108" fmla="*/ 930770 w 994960"/>
              <a:gd name="connsiteY108" fmla="*/ 512855 h 994961"/>
              <a:gd name="connsiteX109" fmla="*/ 930770 w 994960"/>
              <a:gd name="connsiteY109" fmla="*/ 529576 h 994961"/>
              <a:gd name="connsiteX110" fmla="*/ 898674 w 994960"/>
              <a:gd name="connsiteY110" fmla="*/ 558077 h 994961"/>
              <a:gd name="connsiteX111" fmla="*/ 898674 w 994960"/>
              <a:gd name="connsiteY111" fmla="*/ 493886 h 994961"/>
              <a:gd name="connsiteX112" fmla="*/ 898674 w 994960"/>
              <a:gd name="connsiteY112" fmla="*/ 463796 h 994961"/>
              <a:gd name="connsiteX113" fmla="*/ 930770 w 994960"/>
              <a:gd name="connsiteY113" fmla="*/ 448663 h 994961"/>
              <a:gd name="connsiteX114" fmla="*/ 930770 w 994960"/>
              <a:gd name="connsiteY114" fmla="*/ 465385 h 994961"/>
              <a:gd name="connsiteX115" fmla="*/ 898674 w 994960"/>
              <a:gd name="connsiteY115" fmla="*/ 493886 h 994961"/>
              <a:gd name="connsiteX116" fmla="*/ 898674 w 994960"/>
              <a:gd name="connsiteY116" fmla="*/ 429695 h 994961"/>
              <a:gd name="connsiteX117" fmla="*/ 898674 w 994960"/>
              <a:gd name="connsiteY117" fmla="*/ 399605 h 994961"/>
              <a:gd name="connsiteX118" fmla="*/ 930770 w 994960"/>
              <a:gd name="connsiteY118" fmla="*/ 384472 h 994961"/>
              <a:gd name="connsiteX119" fmla="*/ 930770 w 994960"/>
              <a:gd name="connsiteY119" fmla="*/ 401194 h 994961"/>
              <a:gd name="connsiteX120" fmla="*/ 898674 w 994960"/>
              <a:gd name="connsiteY120" fmla="*/ 429695 h 994961"/>
              <a:gd name="connsiteX121" fmla="*/ 898674 w 994960"/>
              <a:gd name="connsiteY121" fmla="*/ 365504 h 994961"/>
              <a:gd name="connsiteX122" fmla="*/ 898674 w 994960"/>
              <a:gd name="connsiteY122" fmla="*/ 335414 h 994961"/>
              <a:gd name="connsiteX123" fmla="*/ 930770 w 994960"/>
              <a:gd name="connsiteY123" fmla="*/ 320281 h 994961"/>
              <a:gd name="connsiteX124" fmla="*/ 930770 w 994960"/>
              <a:gd name="connsiteY124" fmla="*/ 337003 h 994961"/>
              <a:gd name="connsiteX125" fmla="*/ 898674 w 994960"/>
              <a:gd name="connsiteY125" fmla="*/ 365504 h 994961"/>
              <a:gd name="connsiteX126" fmla="*/ 898674 w 994960"/>
              <a:gd name="connsiteY126" fmla="*/ 301313 h 994961"/>
              <a:gd name="connsiteX127" fmla="*/ 898674 w 994960"/>
              <a:gd name="connsiteY127" fmla="*/ 271223 h 994961"/>
              <a:gd name="connsiteX128" fmla="*/ 930770 w 994960"/>
              <a:gd name="connsiteY128" fmla="*/ 256090 h 994961"/>
              <a:gd name="connsiteX129" fmla="*/ 930770 w 994960"/>
              <a:gd name="connsiteY129" fmla="*/ 272812 h 994961"/>
              <a:gd name="connsiteX130" fmla="*/ 898674 w 994960"/>
              <a:gd name="connsiteY130" fmla="*/ 301313 h 994961"/>
              <a:gd name="connsiteX131" fmla="*/ 898674 w 994960"/>
              <a:gd name="connsiteY131" fmla="*/ 237122 h 994961"/>
              <a:gd name="connsiteX132" fmla="*/ 898674 w 994960"/>
              <a:gd name="connsiteY132" fmla="*/ 207032 h 994961"/>
              <a:gd name="connsiteX133" fmla="*/ 930770 w 994960"/>
              <a:gd name="connsiteY133" fmla="*/ 191899 h 994961"/>
              <a:gd name="connsiteX134" fmla="*/ 930770 w 994960"/>
              <a:gd name="connsiteY134" fmla="*/ 208621 h 994961"/>
              <a:gd name="connsiteX135" fmla="*/ 898674 w 994960"/>
              <a:gd name="connsiteY135" fmla="*/ 237122 h 994961"/>
              <a:gd name="connsiteX136" fmla="*/ 898674 w 994960"/>
              <a:gd name="connsiteY136" fmla="*/ 172931 h 994961"/>
              <a:gd name="connsiteX137" fmla="*/ 898674 w 994960"/>
              <a:gd name="connsiteY137" fmla="*/ 142841 h 994961"/>
              <a:gd name="connsiteX138" fmla="*/ 930770 w 994960"/>
              <a:gd name="connsiteY138" fmla="*/ 127708 h 994961"/>
              <a:gd name="connsiteX139" fmla="*/ 930770 w 994960"/>
              <a:gd name="connsiteY139" fmla="*/ 144430 h 994961"/>
              <a:gd name="connsiteX140" fmla="*/ 898674 w 994960"/>
              <a:gd name="connsiteY140" fmla="*/ 172931 h 994961"/>
              <a:gd name="connsiteX141" fmla="*/ 786340 w 994960"/>
              <a:gd name="connsiteY141" fmla="*/ 32096 h 994961"/>
              <a:gd name="connsiteX142" fmla="*/ 930770 w 994960"/>
              <a:gd name="connsiteY142" fmla="*/ 80239 h 994961"/>
              <a:gd name="connsiteX143" fmla="*/ 786340 w 994960"/>
              <a:gd name="connsiteY143" fmla="*/ 128382 h 994961"/>
              <a:gd name="connsiteX144" fmla="*/ 641910 w 994960"/>
              <a:gd name="connsiteY144" fmla="*/ 80239 h 994961"/>
              <a:gd name="connsiteX145" fmla="*/ 786340 w 994960"/>
              <a:gd name="connsiteY145" fmla="*/ 32096 h 994961"/>
              <a:gd name="connsiteX146" fmla="*/ 641910 w 994960"/>
              <a:gd name="connsiteY146" fmla="*/ 127708 h 994961"/>
              <a:gd name="connsiteX147" fmla="*/ 674006 w 994960"/>
              <a:gd name="connsiteY147" fmla="*/ 142841 h 994961"/>
              <a:gd name="connsiteX148" fmla="*/ 674006 w 994960"/>
              <a:gd name="connsiteY148" fmla="*/ 172931 h 994961"/>
              <a:gd name="connsiteX149" fmla="*/ 641910 w 994960"/>
              <a:gd name="connsiteY149" fmla="*/ 144430 h 994961"/>
              <a:gd name="connsiteX150" fmla="*/ 641910 w 994960"/>
              <a:gd name="connsiteY150" fmla="*/ 191899 h 994961"/>
              <a:gd name="connsiteX151" fmla="*/ 674006 w 994960"/>
              <a:gd name="connsiteY151" fmla="*/ 207032 h 994961"/>
              <a:gd name="connsiteX152" fmla="*/ 674006 w 994960"/>
              <a:gd name="connsiteY152" fmla="*/ 237122 h 994961"/>
              <a:gd name="connsiteX153" fmla="*/ 641910 w 994960"/>
              <a:gd name="connsiteY153" fmla="*/ 208621 h 994961"/>
              <a:gd name="connsiteX154" fmla="*/ 641910 w 994960"/>
              <a:gd name="connsiteY154" fmla="*/ 256090 h 994961"/>
              <a:gd name="connsiteX155" fmla="*/ 674006 w 994960"/>
              <a:gd name="connsiteY155" fmla="*/ 271223 h 994961"/>
              <a:gd name="connsiteX156" fmla="*/ 674006 w 994960"/>
              <a:gd name="connsiteY156" fmla="*/ 301313 h 994961"/>
              <a:gd name="connsiteX157" fmla="*/ 641910 w 994960"/>
              <a:gd name="connsiteY157" fmla="*/ 272812 h 994961"/>
              <a:gd name="connsiteX158" fmla="*/ 641910 w 994960"/>
              <a:gd name="connsiteY158" fmla="*/ 320281 h 994961"/>
              <a:gd name="connsiteX159" fmla="*/ 674006 w 994960"/>
              <a:gd name="connsiteY159" fmla="*/ 335414 h 994961"/>
              <a:gd name="connsiteX160" fmla="*/ 674006 w 994960"/>
              <a:gd name="connsiteY160" fmla="*/ 365504 h 994961"/>
              <a:gd name="connsiteX161" fmla="*/ 641910 w 994960"/>
              <a:gd name="connsiteY161" fmla="*/ 337003 h 994961"/>
              <a:gd name="connsiteX162" fmla="*/ 641910 w 994960"/>
              <a:gd name="connsiteY162" fmla="*/ 384472 h 994961"/>
              <a:gd name="connsiteX163" fmla="*/ 674006 w 994960"/>
              <a:gd name="connsiteY163" fmla="*/ 399605 h 994961"/>
              <a:gd name="connsiteX164" fmla="*/ 674006 w 994960"/>
              <a:gd name="connsiteY164" fmla="*/ 429695 h 994961"/>
              <a:gd name="connsiteX165" fmla="*/ 641910 w 994960"/>
              <a:gd name="connsiteY165" fmla="*/ 401194 h 994961"/>
              <a:gd name="connsiteX166" fmla="*/ 641910 w 994960"/>
              <a:gd name="connsiteY166" fmla="*/ 448663 h 994961"/>
              <a:gd name="connsiteX167" fmla="*/ 674006 w 994960"/>
              <a:gd name="connsiteY167" fmla="*/ 463796 h 994961"/>
              <a:gd name="connsiteX168" fmla="*/ 674006 w 994960"/>
              <a:gd name="connsiteY168" fmla="*/ 493886 h 994961"/>
              <a:gd name="connsiteX169" fmla="*/ 641910 w 994960"/>
              <a:gd name="connsiteY169" fmla="*/ 465385 h 994961"/>
              <a:gd name="connsiteX170" fmla="*/ 641910 w 994960"/>
              <a:gd name="connsiteY170" fmla="*/ 512855 h 994961"/>
              <a:gd name="connsiteX171" fmla="*/ 674006 w 994960"/>
              <a:gd name="connsiteY171" fmla="*/ 527988 h 994961"/>
              <a:gd name="connsiteX172" fmla="*/ 674006 w 994960"/>
              <a:gd name="connsiteY172" fmla="*/ 558077 h 994961"/>
              <a:gd name="connsiteX173" fmla="*/ 641910 w 994960"/>
              <a:gd name="connsiteY173" fmla="*/ 529576 h 994961"/>
              <a:gd name="connsiteX174" fmla="*/ 192573 w 994960"/>
              <a:gd name="connsiteY174" fmla="*/ 352730 h 994961"/>
              <a:gd name="connsiteX175" fmla="*/ 192573 w 994960"/>
              <a:gd name="connsiteY175" fmla="*/ 384825 h 994961"/>
              <a:gd name="connsiteX176" fmla="*/ 128382 w 994960"/>
              <a:gd name="connsiteY176" fmla="*/ 376095 h 994961"/>
              <a:gd name="connsiteX177" fmla="*/ 128382 w 994960"/>
              <a:gd name="connsiteY177" fmla="*/ 344610 h 994961"/>
              <a:gd name="connsiteX178" fmla="*/ 192573 w 994960"/>
              <a:gd name="connsiteY178" fmla="*/ 352730 h 994961"/>
              <a:gd name="connsiteX179" fmla="*/ 224669 w 994960"/>
              <a:gd name="connsiteY179" fmla="*/ 577399 h 994961"/>
              <a:gd name="connsiteX180" fmla="*/ 224669 w 994960"/>
              <a:gd name="connsiteY180" fmla="*/ 545303 h 994961"/>
              <a:gd name="connsiteX181" fmla="*/ 288860 w 994960"/>
              <a:gd name="connsiteY181" fmla="*/ 537183 h 994961"/>
              <a:gd name="connsiteX182" fmla="*/ 288860 w 994960"/>
              <a:gd name="connsiteY182" fmla="*/ 568669 h 994961"/>
              <a:gd name="connsiteX183" fmla="*/ 224669 w 994960"/>
              <a:gd name="connsiteY183" fmla="*/ 577399 h 994961"/>
              <a:gd name="connsiteX184" fmla="*/ 224669 w 994960"/>
              <a:gd name="connsiteY184" fmla="*/ 513208 h 994961"/>
              <a:gd name="connsiteX185" fmla="*/ 224669 w 994960"/>
              <a:gd name="connsiteY185" fmla="*/ 481112 h 994961"/>
              <a:gd name="connsiteX186" fmla="*/ 288860 w 994960"/>
              <a:gd name="connsiteY186" fmla="*/ 472992 h 994961"/>
              <a:gd name="connsiteX187" fmla="*/ 288860 w 994960"/>
              <a:gd name="connsiteY187" fmla="*/ 504478 h 994961"/>
              <a:gd name="connsiteX188" fmla="*/ 224669 w 994960"/>
              <a:gd name="connsiteY188" fmla="*/ 513208 h 994961"/>
              <a:gd name="connsiteX189" fmla="*/ 224669 w 994960"/>
              <a:gd name="connsiteY189" fmla="*/ 449016 h 994961"/>
              <a:gd name="connsiteX190" fmla="*/ 224669 w 994960"/>
              <a:gd name="connsiteY190" fmla="*/ 416921 h 994961"/>
              <a:gd name="connsiteX191" fmla="*/ 288860 w 994960"/>
              <a:gd name="connsiteY191" fmla="*/ 408801 h 994961"/>
              <a:gd name="connsiteX192" fmla="*/ 288860 w 994960"/>
              <a:gd name="connsiteY192" fmla="*/ 440287 h 994961"/>
              <a:gd name="connsiteX193" fmla="*/ 224669 w 994960"/>
              <a:gd name="connsiteY193" fmla="*/ 449016 h 994961"/>
              <a:gd name="connsiteX194" fmla="*/ 224669 w 994960"/>
              <a:gd name="connsiteY194" fmla="*/ 384825 h 994961"/>
              <a:gd name="connsiteX195" fmla="*/ 224669 w 994960"/>
              <a:gd name="connsiteY195" fmla="*/ 352730 h 994961"/>
              <a:gd name="connsiteX196" fmla="*/ 288860 w 994960"/>
              <a:gd name="connsiteY196" fmla="*/ 344610 h 994961"/>
              <a:gd name="connsiteX197" fmla="*/ 288860 w 994960"/>
              <a:gd name="connsiteY197" fmla="*/ 376095 h 994961"/>
              <a:gd name="connsiteX198" fmla="*/ 224669 w 994960"/>
              <a:gd name="connsiteY198" fmla="*/ 384825 h 994961"/>
              <a:gd name="connsiteX199" fmla="*/ 192573 w 994960"/>
              <a:gd name="connsiteY199" fmla="*/ 416921 h 994961"/>
              <a:gd name="connsiteX200" fmla="*/ 192573 w 994960"/>
              <a:gd name="connsiteY200" fmla="*/ 449016 h 994961"/>
              <a:gd name="connsiteX201" fmla="*/ 128382 w 994960"/>
              <a:gd name="connsiteY201" fmla="*/ 440287 h 994961"/>
              <a:gd name="connsiteX202" fmla="*/ 128382 w 994960"/>
              <a:gd name="connsiteY202" fmla="*/ 408801 h 994961"/>
              <a:gd name="connsiteX203" fmla="*/ 192573 w 994960"/>
              <a:gd name="connsiteY203" fmla="*/ 416921 h 994961"/>
              <a:gd name="connsiteX204" fmla="*/ 192573 w 994960"/>
              <a:gd name="connsiteY204" fmla="*/ 481112 h 994961"/>
              <a:gd name="connsiteX205" fmla="*/ 192573 w 994960"/>
              <a:gd name="connsiteY205" fmla="*/ 513208 h 994961"/>
              <a:gd name="connsiteX206" fmla="*/ 128382 w 994960"/>
              <a:gd name="connsiteY206" fmla="*/ 504478 h 994961"/>
              <a:gd name="connsiteX207" fmla="*/ 128382 w 994960"/>
              <a:gd name="connsiteY207" fmla="*/ 472992 h 994961"/>
              <a:gd name="connsiteX208" fmla="*/ 192573 w 994960"/>
              <a:gd name="connsiteY208" fmla="*/ 481112 h 994961"/>
              <a:gd name="connsiteX209" fmla="*/ 192573 w 994960"/>
              <a:gd name="connsiteY209" fmla="*/ 545303 h 994961"/>
              <a:gd name="connsiteX210" fmla="*/ 192573 w 994960"/>
              <a:gd name="connsiteY210" fmla="*/ 577399 h 994961"/>
              <a:gd name="connsiteX211" fmla="*/ 128382 w 994960"/>
              <a:gd name="connsiteY211" fmla="*/ 568669 h 994961"/>
              <a:gd name="connsiteX212" fmla="*/ 128382 w 994960"/>
              <a:gd name="connsiteY212" fmla="*/ 537183 h 994961"/>
              <a:gd name="connsiteX213" fmla="*/ 192573 w 994960"/>
              <a:gd name="connsiteY213" fmla="*/ 545303 h 994961"/>
              <a:gd name="connsiteX214" fmla="*/ 320955 w 994960"/>
              <a:gd name="connsiteY214" fmla="*/ 558077 h 994961"/>
              <a:gd name="connsiteX215" fmla="*/ 320955 w 994960"/>
              <a:gd name="connsiteY215" fmla="*/ 527988 h 994961"/>
              <a:gd name="connsiteX216" fmla="*/ 353051 w 994960"/>
              <a:gd name="connsiteY216" fmla="*/ 512855 h 994961"/>
              <a:gd name="connsiteX217" fmla="*/ 353051 w 994960"/>
              <a:gd name="connsiteY217" fmla="*/ 529576 h 994961"/>
              <a:gd name="connsiteX218" fmla="*/ 320955 w 994960"/>
              <a:gd name="connsiteY218" fmla="*/ 558077 h 994961"/>
              <a:gd name="connsiteX219" fmla="*/ 320955 w 994960"/>
              <a:gd name="connsiteY219" fmla="*/ 493886 h 994961"/>
              <a:gd name="connsiteX220" fmla="*/ 320955 w 994960"/>
              <a:gd name="connsiteY220" fmla="*/ 463796 h 994961"/>
              <a:gd name="connsiteX221" fmla="*/ 353051 w 994960"/>
              <a:gd name="connsiteY221" fmla="*/ 448663 h 994961"/>
              <a:gd name="connsiteX222" fmla="*/ 353051 w 994960"/>
              <a:gd name="connsiteY222" fmla="*/ 465385 h 994961"/>
              <a:gd name="connsiteX223" fmla="*/ 320955 w 994960"/>
              <a:gd name="connsiteY223" fmla="*/ 493886 h 994961"/>
              <a:gd name="connsiteX224" fmla="*/ 320955 w 994960"/>
              <a:gd name="connsiteY224" fmla="*/ 429695 h 994961"/>
              <a:gd name="connsiteX225" fmla="*/ 320955 w 994960"/>
              <a:gd name="connsiteY225" fmla="*/ 399605 h 994961"/>
              <a:gd name="connsiteX226" fmla="*/ 353051 w 994960"/>
              <a:gd name="connsiteY226" fmla="*/ 384472 h 994961"/>
              <a:gd name="connsiteX227" fmla="*/ 353051 w 994960"/>
              <a:gd name="connsiteY227" fmla="*/ 401194 h 994961"/>
              <a:gd name="connsiteX228" fmla="*/ 320955 w 994960"/>
              <a:gd name="connsiteY228" fmla="*/ 429695 h 994961"/>
              <a:gd name="connsiteX229" fmla="*/ 320955 w 994960"/>
              <a:gd name="connsiteY229" fmla="*/ 365504 h 994961"/>
              <a:gd name="connsiteX230" fmla="*/ 320955 w 994960"/>
              <a:gd name="connsiteY230" fmla="*/ 335414 h 994961"/>
              <a:gd name="connsiteX231" fmla="*/ 353051 w 994960"/>
              <a:gd name="connsiteY231" fmla="*/ 320281 h 994961"/>
              <a:gd name="connsiteX232" fmla="*/ 353051 w 994960"/>
              <a:gd name="connsiteY232" fmla="*/ 337003 h 994961"/>
              <a:gd name="connsiteX233" fmla="*/ 320955 w 994960"/>
              <a:gd name="connsiteY233" fmla="*/ 365504 h 994961"/>
              <a:gd name="connsiteX234" fmla="*/ 208621 w 994960"/>
              <a:gd name="connsiteY234" fmla="*/ 224669 h 994961"/>
              <a:gd name="connsiteX235" fmla="*/ 353051 w 994960"/>
              <a:gd name="connsiteY235" fmla="*/ 272812 h 994961"/>
              <a:gd name="connsiteX236" fmla="*/ 208621 w 994960"/>
              <a:gd name="connsiteY236" fmla="*/ 320955 h 994961"/>
              <a:gd name="connsiteX237" fmla="*/ 64191 w 994960"/>
              <a:gd name="connsiteY237" fmla="*/ 272812 h 994961"/>
              <a:gd name="connsiteX238" fmla="*/ 208621 w 994960"/>
              <a:gd name="connsiteY238" fmla="*/ 224669 h 994961"/>
              <a:gd name="connsiteX239" fmla="*/ 64191 w 994960"/>
              <a:gd name="connsiteY239" fmla="*/ 320281 h 994961"/>
              <a:gd name="connsiteX240" fmla="*/ 96287 w 994960"/>
              <a:gd name="connsiteY240" fmla="*/ 335414 h 994961"/>
              <a:gd name="connsiteX241" fmla="*/ 96287 w 994960"/>
              <a:gd name="connsiteY241" fmla="*/ 365504 h 994961"/>
              <a:gd name="connsiteX242" fmla="*/ 64191 w 994960"/>
              <a:gd name="connsiteY242" fmla="*/ 337003 h 994961"/>
              <a:gd name="connsiteX243" fmla="*/ 64191 w 994960"/>
              <a:gd name="connsiteY243" fmla="*/ 384472 h 994961"/>
              <a:gd name="connsiteX244" fmla="*/ 96287 w 994960"/>
              <a:gd name="connsiteY244" fmla="*/ 399605 h 994961"/>
              <a:gd name="connsiteX245" fmla="*/ 96287 w 994960"/>
              <a:gd name="connsiteY245" fmla="*/ 429695 h 994961"/>
              <a:gd name="connsiteX246" fmla="*/ 64191 w 994960"/>
              <a:gd name="connsiteY246" fmla="*/ 401194 h 994961"/>
              <a:gd name="connsiteX247" fmla="*/ 64191 w 994960"/>
              <a:gd name="connsiteY247" fmla="*/ 448663 h 994961"/>
              <a:gd name="connsiteX248" fmla="*/ 96287 w 994960"/>
              <a:gd name="connsiteY248" fmla="*/ 463796 h 994961"/>
              <a:gd name="connsiteX249" fmla="*/ 96287 w 994960"/>
              <a:gd name="connsiteY249" fmla="*/ 493886 h 994961"/>
              <a:gd name="connsiteX250" fmla="*/ 64191 w 994960"/>
              <a:gd name="connsiteY250" fmla="*/ 465385 h 994961"/>
              <a:gd name="connsiteX251" fmla="*/ 64191 w 994960"/>
              <a:gd name="connsiteY251" fmla="*/ 512855 h 994961"/>
              <a:gd name="connsiteX252" fmla="*/ 96287 w 994960"/>
              <a:gd name="connsiteY252" fmla="*/ 527988 h 994961"/>
              <a:gd name="connsiteX253" fmla="*/ 96287 w 994960"/>
              <a:gd name="connsiteY253" fmla="*/ 558077 h 994961"/>
              <a:gd name="connsiteX254" fmla="*/ 64191 w 994960"/>
              <a:gd name="connsiteY254" fmla="*/ 529576 h 994961"/>
              <a:gd name="connsiteX255" fmla="*/ 48143 w 994960"/>
              <a:gd name="connsiteY255" fmla="*/ 641911 h 994961"/>
              <a:gd name="connsiteX256" fmla="*/ 32096 w 994960"/>
              <a:gd name="connsiteY256" fmla="*/ 625863 h 994961"/>
              <a:gd name="connsiteX257" fmla="*/ 48143 w 994960"/>
              <a:gd name="connsiteY257" fmla="*/ 609815 h 994961"/>
              <a:gd name="connsiteX258" fmla="*/ 361411 w 994960"/>
              <a:gd name="connsiteY258" fmla="*/ 609815 h 994961"/>
              <a:gd name="connsiteX259" fmla="*/ 340437 w 994960"/>
              <a:gd name="connsiteY259" fmla="*/ 641911 h 994961"/>
              <a:gd name="connsiteX260" fmla="*/ 641910 w 994960"/>
              <a:gd name="connsiteY260" fmla="*/ 898675 h 994961"/>
              <a:gd name="connsiteX261" fmla="*/ 720528 w 994960"/>
              <a:gd name="connsiteY261" fmla="*/ 962866 h 994961"/>
              <a:gd name="connsiteX262" fmla="*/ 274433 w 994960"/>
              <a:gd name="connsiteY262" fmla="*/ 962866 h 994961"/>
              <a:gd name="connsiteX263" fmla="*/ 353051 w 994960"/>
              <a:gd name="connsiteY263" fmla="*/ 898675 h 994961"/>
              <a:gd name="connsiteX264" fmla="*/ 497480 w 994960"/>
              <a:gd name="connsiteY264" fmla="*/ 866579 h 994961"/>
              <a:gd name="connsiteX265" fmla="*/ 353051 w 994960"/>
              <a:gd name="connsiteY265" fmla="*/ 722149 h 994961"/>
              <a:gd name="connsiteX266" fmla="*/ 497480 w 994960"/>
              <a:gd name="connsiteY266" fmla="*/ 577720 h 994961"/>
              <a:gd name="connsiteX267" fmla="*/ 641910 w 994960"/>
              <a:gd name="connsiteY267" fmla="*/ 722149 h 994961"/>
              <a:gd name="connsiteX268" fmla="*/ 497480 w 994960"/>
              <a:gd name="connsiteY268" fmla="*/ 866579 h 994961"/>
              <a:gd name="connsiteX269" fmla="*/ 946817 w 994960"/>
              <a:gd name="connsiteY269" fmla="*/ 641911 h 994961"/>
              <a:gd name="connsiteX270" fmla="*/ 654524 w 994960"/>
              <a:gd name="connsiteY270" fmla="*/ 641911 h 994961"/>
              <a:gd name="connsiteX271" fmla="*/ 633549 w 994960"/>
              <a:gd name="connsiteY271" fmla="*/ 609815 h 994961"/>
              <a:gd name="connsiteX272" fmla="*/ 946817 w 994960"/>
              <a:gd name="connsiteY272" fmla="*/ 609815 h 994961"/>
              <a:gd name="connsiteX273" fmla="*/ 962865 w 994960"/>
              <a:gd name="connsiteY273" fmla="*/ 625863 h 994961"/>
              <a:gd name="connsiteX274" fmla="*/ 946817 w 994960"/>
              <a:gd name="connsiteY274" fmla="*/ 641911 h 994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</a:cxnLst>
            <a:rect l="l" t="t" r="r" b="b"/>
            <a:pathLst>
              <a:path w="994960" h="994961">
                <a:moveTo>
                  <a:pt x="946817" y="577720"/>
                </a:moveTo>
                <a:lnTo>
                  <a:pt x="929791" y="577720"/>
                </a:lnTo>
                <a:cubicBezTo>
                  <a:pt x="950155" y="565170"/>
                  <a:pt x="962865" y="549042"/>
                  <a:pt x="962865" y="529576"/>
                </a:cubicBezTo>
                <a:lnTo>
                  <a:pt x="962865" y="80239"/>
                </a:lnTo>
                <a:cubicBezTo>
                  <a:pt x="962865" y="28116"/>
                  <a:pt x="871922" y="0"/>
                  <a:pt x="786340" y="0"/>
                </a:cubicBezTo>
                <a:cubicBezTo>
                  <a:pt x="700757" y="0"/>
                  <a:pt x="609815" y="28116"/>
                  <a:pt x="609815" y="80239"/>
                </a:cubicBezTo>
                <a:lnTo>
                  <a:pt x="609815" y="529576"/>
                </a:lnTo>
                <a:cubicBezTo>
                  <a:pt x="609815" y="549042"/>
                  <a:pt x="622524" y="565170"/>
                  <a:pt x="642889" y="577720"/>
                </a:cubicBezTo>
                <a:lnTo>
                  <a:pt x="598661" y="577720"/>
                </a:lnTo>
                <a:cubicBezTo>
                  <a:pt x="569984" y="557564"/>
                  <a:pt x="535128" y="545624"/>
                  <a:pt x="497480" y="545624"/>
                </a:cubicBezTo>
                <a:cubicBezTo>
                  <a:pt x="459832" y="545624"/>
                  <a:pt x="424993" y="557564"/>
                  <a:pt x="396299" y="577720"/>
                </a:cubicBezTo>
                <a:lnTo>
                  <a:pt x="352072" y="577720"/>
                </a:lnTo>
                <a:cubicBezTo>
                  <a:pt x="372436" y="565170"/>
                  <a:pt x="385146" y="549042"/>
                  <a:pt x="385146" y="529576"/>
                </a:cubicBezTo>
                <a:lnTo>
                  <a:pt x="385146" y="272812"/>
                </a:lnTo>
                <a:cubicBezTo>
                  <a:pt x="385146" y="220689"/>
                  <a:pt x="294203" y="192573"/>
                  <a:pt x="208621" y="192573"/>
                </a:cubicBezTo>
                <a:cubicBezTo>
                  <a:pt x="123038" y="192573"/>
                  <a:pt x="32096" y="220689"/>
                  <a:pt x="32096" y="272812"/>
                </a:cubicBezTo>
                <a:lnTo>
                  <a:pt x="32096" y="529576"/>
                </a:lnTo>
                <a:cubicBezTo>
                  <a:pt x="32096" y="549042"/>
                  <a:pt x="44805" y="565170"/>
                  <a:pt x="65170" y="577720"/>
                </a:cubicBezTo>
                <a:lnTo>
                  <a:pt x="48143" y="577720"/>
                </a:lnTo>
                <a:cubicBezTo>
                  <a:pt x="21600" y="577720"/>
                  <a:pt x="0" y="599320"/>
                  <a:pt x="0" y="625863"/>
                </a:cubicBezTo>
                <a:cubicBezTo>
                  <a:pt x="0" y="652406"/>
                  <a:pt x="21600" y="674006"/>
                  <a:pt x="48143" y="674006"/>
                </a:cubicBezTo>
                <a:lnTo>
                  <a:pt x="327791" y="674006"/>
                </a:lnTo>
                <a:cubicBezTo>
                  <a:pt x="323442" y="689332"/>
                  <a:pt x="320955" y="705444"/>
                  <a:pt x="320955" y="722149"/>
                </a:cubicBezTo>
                <a:cubicBezTo>
                  <a:pt x="320955" y="781847"/>
                  <a:pt x="350820" y="834612"/>
                  <a:pt x="396299" y="866579"/>
                </a:cubicBezTo>
                <a:lnTo>
                  <a:pt x="353051" y="866579"/>
                </a:lnTo>
                <a:cubicBezTo>
                  <a:pt x="291106" y="866579"/>
                  <a:pt x="240716" y="916969"/>
                  <a:pt x="240716" y="978914"/>
                </a:cubicBezTo>
                <a:lnTo>
                  <a:pt x="240716" y="994962"/>
                </a:lnTo>
                <a:lnTo>
                  <a:pt x="754244" y="994962"/>
                </a:lnTo>
                <a:lnTo>
                  <a:pt x="754244" y="978914"/>
                </a:lnTo>
                <a:cubicBezTo>
                  <a:pt x="754244" y="916969"/>
                  <a:pt x="703854" y="866579"/>
                  <a:pt x="641910" y="866579"/>
                </a:cubicBezTo>
                <a:lnTo>
                  <a:pt x="598661" y="866579"/>
                </a:lnTo>
                <a:cubicBezTo>
                  <a:pt x="644141" y="834612"/>
                  <a:pt x="674006" y="781847"/>
                  <a:pt x="674006" y="722149"/>
                </a:cubicBezTo>
                <a:cubicBezTo>
                  <a:pt x="674006" y="705444"/>
                  <a:pt x="671518" y="689332"/>
                  <a:pt x="667169" y="674006"/>
                </a:cubicBezTo>
                <a:lnTo>
                  <a:pt x="946817" y="674006"/>
                </a:lnTo>
                <a:cubicBezTo>
                  <a:pt x="973360" y="674006"/>
                  <a:pt x="994961" y="652406"/>
                  <a:pt x="994961" y="625863"/>
                </a:cubicBezTo>
                <a:cubicBezTo>
                  <a:pt x="994961" y="599320"/>
                  <a:pt x="973360" y="577720"/>
                  <a:pt x="946817" y="577720"/>
                </a:cubicBezTo>
                <a:close/>
                <a:moveTo>
                  <a:pt x="770292" y="160157"/>
                </a:moveTo>
                <a:lnTo>
                  <a:pt x="770292" y="192252"/>
                </a:lnTo>
                <a:cubicBezTo>
                  <a:pt x="745835" y="191257"/>
                  <a:pt x="724315" y="188016"/>
                  <a:pt x="706101" y="183522"/>
                </a:cubicBezTo>
                <a:lnTo>
                  <a:pt x="706101" y="152037"/>
                </a:lnTo>
                <a:cubicBezTo>
                  <a:pt x="726385" y="156514"/>
                  <a:pt x="748307" y="159258"/>
                  <a:pt x="770292" y="160157"/>
                </a:cubicBezTo>
                <a:close/>
                <a:moveTo>
                  <a:pt x="802388" y="577399"/>
                </a:moveTo>
                <a:lnTo>
                  <a:pt x="802388" y="545303"/>
                </a:lnTo>
                <a:cubicBezTo>
                  <a:pt x="824373" y="544404"/>
                  <a:pt x="846294" y="541660"/>
                  <a:pt x="866579" y="537183"/>
                </a:cubicBezTo>
                <a:lnTo>
                  <a:pt x="866579" y="568669"/>
                </a:lnTo>
                <a:cubicBezTo>
                  <a:pt x="848364" y="573162"/>
                  <a:pt x="826844" y="576404"/>
                  <a:pt x="802388" y="577399"/>
                </a:cubicBezTo>
                <a:close/>
                <a:moveTo>
                  <a:pt x="802388" y="513208"/>
                </a:moveTo>
                <a:lnTo>
                  <a:pt x="802388" y="481112"/>
                </a:lnTo>
                <a:cubicBezTo>
                  <a:pt x="824373" y="480213"/>
                  <a:pt x="846294" y="477469"/>
                  <a:pt x="866579" y="472992"/>
                </a:cubicBezTo>
                <a:lnTo>
                  <a:pt x="866579" y="504478"/>
                </a:lnTo>
                <a:cubicBezTo>
                  <a:pt x="848364" y="508971"/>
                  <a:pt x="826844" y="512213"/>
                  <a:pt x="802388" y="513208"/>
                </a:cubicBezTo>
                <a:close/>
                <a:moveTo>
                  <a:pt x="802388" y="449016"/>
                </a:moveTo>
                <a:lnTo>
                  <a:pt x="802388" y="416921"/>
                </a:lnTo>
                <a:cubicBezTo>
                  <a:pt x="824373" y="416022"/>
                  <a:pt x="846294" y="413278"/>
                  <a:pt x="866579" y="408801"/>
                </a:cubicBezTo>
                <a:lnTo>
                  <a:pt x="866579" y="440287"/>
                </a:lnTo>
                <a:cubicBezTo>
                  <a:pt x="848364" y="444780"/>
                  <a:pt x="826844" y="448022"/>
                  <a:pt x="802388" y="449016"/>
                </a:cubicBezTo>
                <a:close/>
                <a:moveTo>
                  <a:pt x="802388" y="384825"/>
                </a:moveTo>
                <a:lnTo>
                  <a:pt x="802388" y="352730"/>
                </a:lnTo>
                <a:cubicBezTo>
                  <a:pt x="824373" y="351831"/>
                  <a:pt x="846294" y="349087"/>
                  <a:pt x="866579" y="344610"/>
                </a:cubicBezTo>
                <a:lnTo>
                  <a:pt x="866579" y="376095"/>
                </a:lnTo>
                <a:cubicBezTo>
                  <a:pt x="848364" y="380589"/>
                  <a:pt x="826844" y="383830"/>
                  <a:pt x="802388" y="384825"/>
                </a:cubicBezTo>
                <a:close/>
                <a:moveTo>
                  <a:pt x="802388" y="320634"/>
                </a:moveTo>
                <a:lnTo>
                  <a:pt x="802388" y="288539"/>
                </a:lnTo>
                <a:cubicBezTo>
                  <a:pt x="824373" y="287640"/>
                  <a:pt x="846294" y="284896"/>
                  <a:pt x="866579" y="280419"/>
                </a:cubicBezTo>
                <a:lnTo>
                  <a:pt x="866579" y="311904"/>
                </a:lnTo>
                <a:cubicBezTo>
                  <a:pt x="848364" y="316398"/>
                  <a:pt x="826844" y="319639"/>
                  <a:pt x="802388" y="320634"/>
                </a:cubicBezTo>
                <a:close/>
                <a:moveTo>
                  <a:pt x="802388" y="256443"/>
                </a:moveTo>
                <a:lnTo>
                  <a:pt x="802388" y="224348"/>
                </a:lnTo>
                <a:cubicBezTo>
                  <a:pt x="824373" y="223449"/>
                  <a:pt x="846294" y="220705"/>
                  <a:pt x="866579" y="216228"/>
                </a:cubicBezTo>
                <a:lnTo>
                  <a:pt x="866579" y="247713"/>
                </a:lnTo>
                <a:cubicBezTo>
                  <a:pt x="848364" y="252207"/>
                  <a:pt x="826844" y="255448"/>
                  <a:pt x="802388" y="256443"/>
                </a:cubicBezTo>
                <a:close/>
                <a:moveTo>
                  <a:pt x="802388" y="192252"/>
                </a:moveTo>
                <a:lnTo>
                  <a:pt x="802388" y="160157"/>
                </a:lnTo>
                <a:cubicBezTo>
                  <a:pt x="824373" y="159258"/>
                  <a:pt x="846294" y="156514"/>
                  <a:pt x="866579" y="152037"/>
                </a:cubicBezTo>
                <a:lnTo>
                  <a:pt x="866579" y="183522"/>
                </a:lnTo>
                <a:cubicBezTo>
                  <a:pt x="848364" y="188016"/>
                  <a:pt x="826844" y="191257"/>
                  <a:pt x="802388" y="192252"/>
                </a:cubicBezTo>
                <a:close/>
                <a:moveTo>
                  <a:pt x="770292" y="224348"/>
                </a:moveTo>
                <a:lnTo>
                  <a:pt x="770292" y="256443"/>
                </a:lnTo>
                <a:cubicBezTo>
                  <a:pt x="745835" y="255448"/>
                  <a:pt x="724315" y="252207"/>
                  <a:pt x="706101" y="247713"/>
                </a:cubicBezTo>
                <a:lnTo>
                  <a:pt x="706101" y="216228"/>
                </a:lnTo>
                <a:cubicBezTo>
                  <a:pt x="726385" y="220705"/>
                  <a:pt x="748307" y="223449"/>
                  <a:pt x="770292" y="224348"/>
                </a:cubicBezTo>
                <a:close/>
                <a:moveTo>
                  <a:pt x="770292" y="288539"/>
                </a:moveTo>
                <a:lnTo>
                  <a:pt x="770292" y="320634"/>
                </a:lnTo>
                <a:cubicBezTo>
                  <a:pt x="745835" y="319639"/>
                  <a:pt x="724315" y="316398"/>
                  <a:pt x="706101" y="311904"/>
                </a:cubicBezTo>
                <a:lnTo>
                  <a:pt x="706101" y="280419"/>
                </a:lnTo>
                <a:cubicBezTo>
                  <a:pt x="726385" y="284896"/>
                  <a:pt x="748307" y="287640"/>
                  <a:pt x="770292" y="288539"/>
                </a:cubicBezTo>
                <a:close/>
                <a:moveTo>
                  <a:pt x="770292" y="352730"/>
                </a:moveTo>
                <a:lnTo>
                  <a:pt x="770292" y="384825"/>
                </a:lnTo>
                <a:cubicBezTo>
                  <a:pt x="745835" y="383830"/>
                  <a:pt x="724315" y="380589"/>
                  <a:pt x="706101" y="376095"/>
                </a:cubicBezTo>
                <a:lnTo>
                  <a:pt x="706101" y="344610"/>
                </a:lnTo>
                <a:cubicBezTo>
                  <a:pt x="726385" y="349087"/>
                  <a:pt x="748307" y="351831"/>
                  <a:pt x="770292" y="352730"/>
                </a:cubicBezTo>
                <a:close/>
                <a:moveTo>
                  <a:pt x="770292" y="416921"/>
                </a:moveTo>
                <a:lnTo>
                  <a:pt x="770292" y="449016"/>
                </a:lnTo>
                <a:cubicBezTo>
                  <a:pt x="745835" y="448022"/>
                  <a:pt x="724315" y="444780"/>
                  <a:pt x="706101" y="440287"/>
                </a:cubicBezTo>
                <a:lnTo>
                  <a:pt x="706101" y="408801"/>
                </a:lnTo>
                <a:cubicBezTo>
                  <a:pt x="726385" y="413278"/>
                  <a:pt x="748307" y="416022"/>
                  <a:pt x="770292" y="416921"/>
                </a:cubicBezTo>
                <a:close/>
                <a:moveTo>
                  <a:pt x="770292" y="481112"/>
                </a:moveTo>
                <a:lnTo>
                  <a:pt x="770292" y="513208"/>
                </a:lnTo>
                <a:cubicBezTo>
                  <a:pt x="745835" y="512213"/>
                  <a:pt x="724315" y="508971"/>
                  <a:pt x="706101" y="504478"/>
                </a:cubicBezTo>
                <a:lnTo>
                  <a:pt x="706101" y="472992"/>
                </a:lnTo>
                <a:cubicBezTo>
                  <a:pt x="726385" y="477469"/>
                  <a:pt x="748307" y="480213"/>
                  <a:pt x="770292" y="481112"/>
                </a:cubicBezTo>
                <a:close/>
                <a:moveTo>
                  <a:pt x="770292" y="545303"/>
                </a:moveTo>
                <a:lnTo>
                  <a:pt x="770292" y="577399"/>
                </a:lnTo>
                <a:cubicBezTo>
                  <a:pt x="745835" y="576404"/>
                  <a:pt x="724315" y="573162"/>
                  <a:pt x="706101" y="568669"/>
                </a:cubicBezTo>
                <a:lnTo>
                  <a:pt x="706101" y="537183"/>
                </a:lnTo>
                <a:cubicBezTo>
                  <a:pt x="726385" y="541660"/>
                  <a:pt x="748307" y="544404"/>
                  <a:pt x="770292" y="545303"/>
                </a:cubicBezTo>
                <a:close/>
                <a:moveTo>
                  <a:pt x="898674" y="558077"/>
                </a:moveTo>
                <a:lnTo>
                  <a:pt x="898674" y="527988"/>
                </a:lnTo>
                <a:cubicBezTo>
                  <a:pt x="910662" y="523687"/>
                  <a:pt x="921558" y="518664"/>
                  <a:pt x="930770" y="512855"/>
                </a:cubicBezTo>
                <a:lnTo>
                  <a:pt x="930770" y="529576"/>
                </a:lnTo>
                <a:cubicBezTo>
                  <a:pt x="930770" y="538419"/>
                  <a:pt x="919279" y="549042"/>
                  <a:pt x="898674" y="558077"/>
                </a:cubicBezTo>
                <a:close/>
                <a:moveTo>
                  <a:pt x="898674" y="493886"/>
                </a:moveTo>
                <a:lnTo>
                  <a:pt x="898674" y="463796"/>
                </a:lnTo>
                <a:cubicBezTo>
                  <a:pt x="910662" y="459496"/>
                  <a:pt x="921558" y="454473"/>
                  <a:pt x="930770" y="448663"/>
                </a:cubicBezTo>
                <a:lnTo>
                  <a:pt x="930770" y="465385"/>
                </a:lnTo>
                <a:cubicBezTo>
                  <a:pt x="930770" y="474228"/>
                  <a:pt x="919279" y="484851"/>
                  <a:pt x="898674" y="493886"/>
                </a:cubicBezTo>
                <a:close/>
                <a:moveTo>
                  <a:pt x="898674" y="429695"/>
                </a:moveTo>
                <a:lnTo>
                  <a:pt x="898674" y="399605"/>
                </a:lnTo>
                <a:cubicBezTo>
                  <a:pt x="910662" y="395305"/>
                  <a:pt x="921558" y="390282"/>
                  <a:pt x="930770" y="384472"/>
                </a:cubicBezTo>
                <a:lnTo>
                  <a:pt x="930770" y="401194"/>
                </a:lnTo>
                <a:cubicBezTo>
                  <a:pt x="930770" y="410036"/>
                  <a:pt x="919279" y="420660"/>
                  <a:pt x="898674" y="429695"/>
                </a:cubicBezTo>
                <a:close/>
                <a:moveTo>
                  <a:pt x="898674" y="365504"/>
                </a:moveTo>
                <a:lnTo>
                  <a:pt x="898674" y="335414"/>
                </a:lnTo>
                <a:cubicBezTo>
                  <a:pt x="910662" y="331114"/>
                  <a:pt x="921558" y="326091"/>
                  <a:pt x="930770" y="320281"/>
                </a:cubicBezTo>
                <a:lnTo>
                  <a:pt x="930770" y="337003"/>
                </a:lnTo>
                <a:cubicBezTo>
                  <a:pt x="930770" y="345845"/>
                  <a:pt x="919279" y="356469"/>
                  <a:pt x="898674" y="365504"/>
                </a:cubicBezTo>
                <a:close/>
                <a:moveTo>
                  <a:pt x="898674" y="301313"/>
                </a:moveTo>
                <a:lnTo>
                  <a:pt x="898674" y="271223"/>
                </a:lnTo>
                <a:cubicBezTo>
                  <a:pt x="910662" y="266922"/>
                  <a:pt x="921558" y="261900"/>
                  <a:pt x="930770" y="256090"/>
                </a:cubicBezTo>
                <a:lnTo>
                  <a:pt x="930770" y="272812"/>
                </a:lnTo>
                <a:cubicBezTo>
                  <a:pt x="930770" y="281654"/>
                  <a:pt x="919279" y="292278"/>
                  <a:pt x="898674" y="301313"/>
                </a:cubicBezTo>
                <a:close/>
                <a:moveTo>
                  <a:pt x="898674" y="237122"/>
                </a:moveTo>
                <a:lnTo>
                  <a:pt x="898674" y="207032"/>
                </a:lnTo>
                <a:cubicBezTo>
                  <a:pt x="910662" y="202731"/>
                  <a:pt x="921558" y="197708"/>
                  <a:pt x="930770" y="191899"/>
                </a:cubicBezTo>
                <a:lnTo>
                  <a:pt x="930770" y="208621"/>
                </a:lnTo>
                <a:cubicBezTo>
                  <a:pt x="930770" y="217463"/>
                  <a:pt x="919279" y="228087"/>
                  <a:pt x="898674" y="237122"/>
                </a:cubicBezTo>
                <a:close/>
                <a:moveTo>
                  <a:pt x="898674" y="172931"/>
                </a:moveTo>
                <a:lnTo>
                  <a:pt x="898674" y="142841"/>
                </a:lnTo>
                <a:cubicBezTo>
                  <a:pt x="910662" y="138540"/>
                  <a:pt x="921558" y="133517"/>
                  <a:pt x="930770" y="127708"/>
                </a:cubicBezTo>
                <a:lnTo>
                  <a:pt x="930770" y="144430"/>
                </a:lnTo>
                <a:cubicBezTo>
                  <a:pt x="930770" y="153272"/>
                  <a:pt x="919279" y="163896"/>
                  <a:pt x="898674" y="172931"/>
                </a:cubicBezTo>
                <a:close/>
                <a:moveTo>
                  <a:pt x="786340" y="32096"/>
                </a:moveTo>
                <a:cubicBezTo>
                  <a:pt x="874506" y="32096"/>
                  <a:pt x="930770" y="60612"/>
                  <a:pt x="930770" y="80239"/>
                </a:cubicBezTo>
                <a:cubicBezTo>
                  <a:pt x="930770" y="99865"/>
                  <a:pt x="874506" y="128382"/>
                  <a:pt x="786340" y="128382"/>
                </a:cubicBezTo>
                <a:cubicBezTo>
                  <a:pt x="698173" y="128382"/>
                  <a:pt x="641910" y="99865"/>
                  <a:pt x="641910" y="80239"/>
                </a:cubicBezTo>
                <a:cubicBezTo>
                  <a:pt x="641910" y="60612"/>
                  <a:pt x="698173" y="32096"/>
                  <a:pt x="786340" y="32096"/>
                </a:cubicBezTo>
                <a:close/>
                <a:moveTo>
                  <a:pt x="641910" y="127708"/>
                </a:moveTo>
                <a:cubicBezTo>
                  <a:pt x="651121" y="133517"/>
                  <a:pt x="662018" y="138540"/>
                  <a:pt x="674006" y="142841"/>
                </a:cubicBezTo>
                <a:lnTo>
                  <a:pt x="674006" y="172931"/>
                </a:lnTo>
                <a:cubicBezTo>
                  <a:pt x="653400" y="163896"/>
                  <a:pt x="641910" y="153272"/>
                  <a:pt x="641910" y="144430"/>
                </a:cubicBezTo>
                <a:close/>
                <a:moveTo>
                  <a:pt x="641910" y="191899"/>
                </a:moveTo>
                <a:cubicBezTo>
                  <a:pt x="651121" y="197708"/>
                  <a:pt x="662018" y="202731"/>
                  <a:pt x="674006" y="207032"/>
                </a:cubicBezTo>
                <a:lnTo>
                  <a:pt x="674006" y="237122"/>
                </a:lnTo>
                <a:cubicBezTo>
                  <a:pt x="653400" y="228087"/>
                  <a:pt x="641910" y="217463"/>
                  <a:pt x="641910" y="208621"/>
                </a:cubicBezTo>
                <a:close/>
                <a:moveTo>
                  <a:pt x="641910" y="256090"/>
                </a:moveTo>
                <a:cubicBezTo>
                  <a:pt x="651121" y="261900"/>
                  <a:pt x="662018" y="266922"/>
                  <a:pt x="674006" y="271223"/>
                </a:cubicBezTo>
                <a:lnTo>
                  <a:pt x="674006" y="301313"/>
                </a:lnTo>
                <a:cubicBezTo>
                  <a:pt x="653400" y="292278"/>
                  <a:pt x="641910" y="281654"/>
                  <a:pt x="641910" y="272812"/>
                </a:cubicBezTo>
                <a:close/>
                <a:moveTo>
                  <a:pt x="641910" y="320281"/>
                </a:moveTo>
                <a:cubicBezTo>
                  <a:pt x="651121" y="326091"/>
                  <a:pt x="662018" y="331114"/>
                  <a:pt x="674006" y="335414"/>
                </a:cubicBezTo>
                <a:lnTo>
                  <a:pt x="674006" y="365504"/>
                </a:lnTo>
                <a:cubicBezTo>
                  <a:pt x="653400" y="356469"/>
                  <a:pt x="641910" y="345845"/>
                  <a:pt x="641910" y="337003"/>
                </a:cubicBezTo>
                <a:close/>
                <a:moveTo>
                  <a:pt x="641910" y="384472"/>
                </a:moveTo>
                <a:cubicBezTo>
                  <a:pt x="651121" y="390282"/>
                  <a:pt x="662018" y="395305"/>
                  <a:pt x="674006" y="399605"/>
                </a:cubicBezTo>
                <a:lnTo>
                  <a:pt x="674006" y="429695"/>
                </a:lnTo>
                <a:cubicBezTo>
                  <a:pt x="653400" y="420660"/>
                  <a:pt x="641910" y="410036"/>
                  <a:pt x="641910" y="401194"/>
                </a:cubicBezTo>
                <a:close/>
                <a:moveTo>
                  <a:pt x="641910" y="448663"/>
                </a:moveTo>
                <a:cubicBezTo>
                  <a:pt x="651121" y="454473"/>
                  <a:pt x="662018" y="459496"/>
                  <a:pt x="674006" y="463796"/>
                </a:cubicBezTo>
                <a:lnTo>
                  <a:pt x="674006" y="493886"/>
                </a:lnTo>
                <a:cubicBezTo>
                  <a:pt x="653400" y="484851"/>
                  <a:pt x="641910" y="474228"/>
                  <a:pt x="641910" y="465385"/>
                </a:cubicBezTo>
                <a:close/>
                <a:moveTo>
                  <a:pt x="641910" y="512855"/>
                </a:moveTo>
                <a:cubicBezTo>
                  <a:pt x="651121" y="518664"/>
                  <a:pt x="662018" y="523687"/>
                  <a:pt x="674006" y="527988"/>
                </a:cubicBezTo>
                <a:lnTo>
                  <a:pt x="674006" y="558077"/>
                </a:lnTo>
                <a:cubicBezTo>
                  <a:pt x="653400" y="549042"/>
                  <a:pt x="641910" y="538419"/>
                  <a:pt x="641910" y="529576"/>
                </a:cubicBezTo>
                <a:close/>
                <a:moveTo>
                  <a:pt x="192573" y="352730"/>
                </a:moveTo>
                <a:lnTo>
                  <a:pt x="192573" y="384825"/>
                </a:lnTo>
                <a:cubicBezTo>
                  <a:pt x="168116" y="383830"/>
                  <a:pt x="146596" y="380589"/>
                  <a:pt x="128382" y="376095"/>
                </a:cubicBezTo>
                <a:lnTo>
                  <a:pt x="128382" y="344610"/>
                </a:lnTo>
                <a:cubicBezTo>
                  <a:pt x="148666" y="349087"/>
                  <a:pt x="170588" y="351831"/>
                  <a:pt x="192573" y="352730"/>
                </a:cubicBezTo>
                <a:close/>
                <a:moveTo>
                  <a:pt x="224669" y="577399"/>
                </a:moveTo>
                <a:lnTo>
                  <a:pt x="224669" y="545303"/>
                </a:lnTo>
                <a:cubicBezTo>
                  <a:pt x="246654" y="544404"/>
                  <a:pt x="268575" y="541660"/>
                  <a:pt x="288860" y="537183"/>
                </a:cubicBezTo>
                <a:lnTo>
                  <a:pt x="288860" y="568669"/>
                </a:lnTo>
                <a:cubicBezTo>
                  <a:pt x="270645" y="573162"/>
                  <a:pt x="249125" y="576404"/>
                  <a:pt x="224669" y="577399"/>
                </a:cubicBezTo>
                <a:close/>
                <a:moveTo>
                  <a:pt x="224669" y="513208"/>
                </a:moveTo>
                <a:lnTo>
                  <a:pt x="224669" y="481112"/>
                </a:lnTo>
                <a:cubicBezTo>
                  <a:pt x="246654" y="480213"/>
                  <a:pt x="268575" y="477469"/>
                  <a:pt x="288860" y="472992"/>
                </a:cubicBezTo>
                <a:lnTo>
                  <a:pt x="288860" y="504478"/>
                </a:lnTo>
                <a:cubicBezTo>
                  <a:pt x="270645" y="508971"/>
                  <a:pt x="249125" y="512213"/>
                  <a:pt x="224669" y="513208"/>
                </a:cubicBezTo>
                <a:close/>
                <a:moveTo>
                  <a:pt x="224669" y="449016"/>
                </a:moveTo>
                <a:lnTo>
                  <a:pt x="224669" y="416921"/>
                </a:lnTo>
                <a:cubicBezTo>
                  <a:pt x="246654" y="416022"/>
                  <a:pt x="268575" y="413278"/>
                  <a:pt x="288860" y="408801"/>
                </a:cubicBezTo>
                <a:lnTo>
                  <a:pt x="288860" y="440287"/>
                </a:lnTo>
                <a:cubicBezTo>
                  <a:pt x="270645" y="444780"/>
                  <a:pt x="249125" y="448022"/>
                  <a:pt x="224669" y="449016"/>
                </a:cubicBezTo>
                <a:close/>
                <a:moveTo>
                  <a:pt x="224669" y="384825"/>
                </a:moveTo>
                <a:lnTo>
                  <a:pt x="224669" y="352730"/>
                </a:lnTo>
                <a:cubicBezTo>
                  <a:pt x="246654" y="351831"/>
                  <a:pt x="268575" y="349087"/>
                  <a:pt x="288860" y="344610"/>
                </a:cubicBezTo>
                <a:lnTo>
                  <a:pt x="288860" y="376095"/>
                </a:lnTo>
                <a:cubicBezTo>
                  <a:pt x="270645" y="380589"/>
                  <a:pt x="249125" y="383830"/>
                  <a:pt x="224669" y="384825"/>
                </a:cubicBezTo>
                <a:close/>
                <a:moveTo>
                  <a:pt x="192573" y="416921"/>
                </a:moveTo>
                <a:lnTo>
                  <a:pt x="192573" y="449016"/>
                </a:lnTo>
                <a:cubicBezTo>
                  <a:pt x="168116" y="448022"/>
                  <a:pt x="146596" y="444780"/>
                  <a:pt x="128382" y="440287"/>
                </a:cubicBezTo>
                <a:lnTo>
                  <a:pt x="128382" y="408801"/>
                </a:lnTo>
                <a:cubicBezTo>
                  <a:pt x="148666" y="413278"/>
                  <a:pt x="170588" y="416022"/>
                  <a:pt x="192573" y="416921"/>
                </a:cubicBezTo>
                <a:close/>
                <a:moveTo>
                  <a:pt x="192573" y="481112"/>
                </a:moveTo>
                <a:lnTo>
                  <a:pt x="192573" y="513208"/>
                </a:lnTo>
                <a:cubicBezTo>
                  <a:pt x="168116" y="512213"/>
                  <a:pt x="146596" y="508971"/>
                  <a:pt x="128382" y="504478"/>
                </a:cubicBezTo>
                <a:lnTo>
                  <a:pt x="128382" y="472992"/>
                </a:lnTo>
                <a:cubicBezTo>
                  <a:pt x="148666" y="477469"/>
                  <a:pt x="170588" y="480213"/>
                  <a:pt x="192573" y="481112"/>
                </a:cubicBezTo>
                <a:close/>
                <a:moveTo>
                  <a:pt x="192573" y="545303"/>
                </a:moveTo>
                <a:lnTo>
                  <a:pt x="192573" y="577399"/>
                </a:lnTo>
                <a:cubicBezTo>
                  <a:pt x="168116" y="576404"/>
                  <a:pt x="146596" y="573162"/>
                  <a:pt x="128382" y="568669"/>
                </a:cubicBezTo>
                <a:lnTo>
                  <a:pt x="128382" y="537183"/>
                </a:lnTo>
                <a:cubicBezTo>
                  <a:pt x="148666" y="541660"/>
                  <a:pt x="170588" y="544404"/>
                  <a:pt x="192573" y="545303"/>
                </a:cubicBezTo>
                <a:close/>
                <a:moveTo>
                  <a:pt x="320955" y="558077"/>
                </a:moveTo>
                <a:lnTo>
                  <a:pt x="320955" y="527988"/>
                </a:lnTo>
                <a:cubicBezTo>
                  <a:pt x="332943" y="523687"/>
                  <a:pt x="343839" y="518664"/>
                  <a:pt x="353051" y="512855"/>
                </a:cubicBezTo>
                <a:lnTo>
                  <a:pt x="353051" y="529576"/>
                </a:lnTo>
                <a:cubicBezTo>
                  <a:pt x="353051" y="538419"/>
                  <a:pt x="341560" y="549042"/>
                  <a:pt x="320955" y="558077"/>
                </a:cubicBezTo>
                <a:close/>
                <a:moveTo>
                  <a:pt x="320955" y="493886"/>
                </a:moveTo>
                <a:lnTo>
                  <a:pt x="320955" y="463796"/>
                </a:lnTo>
                <a:cubicBezTo>
                  <a:pt x="332943" y="459496"/>
                  <a:pt x="343839" y="454473"/>
                  <a:pt x="353051" y="448663"/>
                </a:cubicBezTo>
                <a:lnTo>
                  <a:pt x="353051" y="465385"/>
                </a:lnTo>
                <a:cubicBezTo>
                  <a:pt x="353051" y="474228"/>
                  <a:pt x="341560" y="484851"/>
                  <a:pt x="320955" y="493886"/>
                </a:cubicBezTo>
                <a:close/>
                <a:moveTo>
                  <a:pt x="320955" y="429695"/>
                </a:moveTo>
                <a:lnTo>
                  <a:pt x="320955" y="399605"/>
                </a:lnTo>
                <a:cubicBezTo>
                  <a:pt x="332943" y="395305"/>
                  <a:pt x="343839" y="390282"/>
                  <a:pt x="353051" y="384472"/>
                </a:cubicBezTo>
                <a:lnTo>
                  <a:pt x="353051" y="401194"/>
                </a:lnTo>
                <a:cubicBezTo>
                  <a:pt x="353051" y="410036"/>
                  <a:pt x="341560" y="420660"/>
                  <a:pt x="320955" y="429695"/>
                </a:cubicBezTo>
                <a:close/>
                <a:moveTo>
                  <a:pt x="320955" y="365504"/>
                </a:moveTo>
                <a:lnTo>
                  <a:pt x="320955" y="335414"/>
                </a:lnTo>
                <a:cubicBezTo>
                  <a:pt x="332943" y="331114"/>
                  <a:pt x="343839" y="326091"/>
                  <a:pt x="353051" y="320281"/>
                </a:cubicBezTo>
                <a:lnTo>
                  <a:pt x="353051" y="337003"/>
                </a:lnTo>
                <a:cubicBezTo>
                  <a:pt x="353051" y="345845"/>
                  <a:pt x="341560" y="356469"/>
                  <a:pt x="320955" y="365504"/>
                </a:cubicBezTo>
                <a:close/>
                <a:moveTo>
                  <a:pt x="208621" y="224669"/>
                </a:moveTo>
                <a:cubicBezTo>
                  <a:pt x="296787" y="224669"/>
                  <a:pt x="353051" y="253186"/>
                  <a:pt x="353051" y="272812"/>
                </a:cubicBezTo>
                <a:cubicBezTo>
                  <a:pt x="353051" y="292438"/>
                  <a:pt x="296787" y="320955"/>
                  <a:pt x="208621" y="320955"/>
                </a:cubicBezTo>
                <a:cubicBezTo>
                  <a:pt x="120454" y="320955"/>
                  <a:pt x="64191" y="292438"/>
                  <a:pt x="64191" y="272812"/>
                </a:cubicBezTo>
                <a:cubicBezTo>
                  <a:pt x="64191" y="253186"/>
                  <a:pt x="120454" y="224669"/>
                  <a:pt x="208621" y="224669"/>
                </a:cubicBezTo>
                <a:close/>
                <a:moveTo>
                  <a:pt x="64191" y="320281"/>
                </a:moveTo>
                <a:cubicBezTo>
                  <a:pt x="73402" y="326091"/>
                  <a:pt x="84299" y="331114"/>
                  <a:pt x="96287" y="335414"/>
                </a:cubicBezTo>
                <a:lnTo>
                  <a:pt x="96287" y="365504"/>
                </a:lnTo>
                <a:cubicBezTo>
                  <a:pt x="75681" y="356469"/>
                  <a:pt x="64191" y="345845"/>
                  <a:pt x="64191" y="337003"/>
                </a:cubicBezTo>
                <a:close/>
                <a:moveTo>
                  <a:pt x="64191" y="384472"/>
                </a:moveTo>
                <a:cubicBezTo>
                  <a:pt x="73402" y="390282"/>
                  <a:pt x="84299" y="395305"/>
                  <a:pt x="96287" y="399605"/>
                </a:cubicBezTo>
                <a:lnTo>
                  <a:pt x="96287" y="429695"/>
                </a:lnTo>
                <a:cubicBezTo>
                  <a:pt x="75681" y="420660"/>
                  <a:pt x="64191" y="410036"/>
                  <a:pt x="64191" y="401194"/>
                </a:cubicBezTo>
                <a:close/>
                <a:moveTo>
                  <a:pt x="64191" y="448663"/>
                </a:moveTo>
                <a:cubicBezTo>
                  <a:pt x="73402" y="454473"/>
                  <a:pt x="84299" y="459496"/>
                  <a:pt x="96287" y="463796"/>
                </a:cubicBezTo>
                <a:lnTo>
                  <a:pt x="96287" y="493886"/>
                </a:lnTo>
                <a:cubicBezTo>
                  <a:pt x="75681" y="484851"/>
                  <a:pt x="64191" y="474228"/>
                  <a:pt x="64191" y="465385"/>
                </a:cubicBezTo>
                <a:close/>
                <a:moveTo>
                  <a:pt x="64191" y="512855"/>
                </a:moveTo>
                <a:cubicBezTo>
                  <a:pt x="73402" y="518664"/>
                  <a:pt x="84299" y="523687"/>
                  <a:pt x="96287" y="527988"/>
                </a:cubicBezTo>
                <a:lnTo>
                  <a:pt x="96287" y="558077"/>
                </a:lnTo>
                <a:cubicBezTo>
                  <a:pt x="75681" y="549042"/>
                  <a:pt x="64191" y="538419"/>
                  <a:pt x="64191" y="529576"/>
                </a:cubicBezTo>
                <a:close/>
                <a:moveTo>
                  <a:pt x="48143" y="641911"/>
                </a:moveTo>
                <a:cubicBezTo>
                  <a:pt x="39301" y="641911"/>
                  <a:pt x="32096" y="634705"/>
                  <a:pt x="32096" y="625863"/>
                </a:cubicBezTo>
                <a:cubicBezTo>
                  <a:pt x="32096" y="617021"/>
                  <a:pt x="39301" y="609815"/>
                  <a:pt x="48143" y="609815"/>
                </a:cubicBezTo>
                <a:lnTo>
                  <a:pt x="361411" y="609815"/>
                </a:lnTo>
                <a:cubicBezTo>
                  <a:pt x="353275" y="619652"/>
                  <a:pt x="346310" y="630453"/>
                  <a:pt x="340437" y="641911"/>
                </a:cubicBezTo>
                <a:close/>
                <a:moveTo>
                  <a:pt x="641910" y="898675"/>
                </a:moveTo>
                <a:cubicBezTo>
                  <a:pt x="680665" y="898675"/>
                  <a:pt x="713082" y="926293"/>
                  <a:pt x="720528" y="962866"/>
                </a:cubicBezTo>
                <a:lnTo>
                  <a:pt x="274433" y="962866"/>
                </a:lnTo>
                <a:cubicBezTo>
                  <a:pt x="281879" y="926293"/>
                  <a:pt x="314311" y="898675"/>
                  <a:pt x="353051" y="898675"/>
                </a:cubicBezTo>
                <a:close/>
                <a:moveTo>
                  <a:pt x="497480" y="866579"/>
                </a:moveTo>
                <a:cubicBezTo>
                  <a:pt x="417851" y="866579"/>
                  <a:pt x="353051" y="801779"/>
                  <a:pt x="353051" y="722149"/>
                </a:cubicBezTo>
                <a:cubicBezTo>
                  <a:pt x="353051" y="642520"/>
                  <a:pt x="417851" y="577720"/>
                  <a:pt x="497480" y="577720"/>
                </a:cubicBezTo>
                <a:cubicBezTo>
                  <a:pt x="577109" y="577720"/>
                  <a:pt x="641910" y="642520"/>
                  <a:pt x="641910" y="722149"/>
                </a:cubicBezTo>
                <a:cubicBezTo>
                  <a:pt x="641910" y="801779"/>
                  <a:pt x="577109" y="866579"/>
                  <a:pt x="497480" y="866579"/>
                </a:cubicBezTo>
                <a:close/>
                <a:moveTo>
                  <a:pt x="946817" y="641911"/>
                </a:moveTo>
                <a:lnTo>
                  <a:pt x="654524" y="641911"/>
                </a:lnTo>
                <a:cubicBezTo>
                  <a:pt x="648650" y="630453"/>
                  <a:pt x="641685" y="619652"/>
                  <a:pt x="633549" y="609815"/>
                </a:cubicBezTo>
                <a:lnTo>
                  <a:pt x="946817" y="609815"/>
                </a:lnTo>
                <a:cubicBezTo>
                  <a:pt x="955660" y="609815"/>
                  <a:pt x="962865" y="617021"/>
                  <a:pt x="962865" y="625863"/>
                </a:cubicBezTo>
                <a:cubicBezTo>
                  <a:pt x="962865" y="634705"/>
                  <a:pt x="955660" y="641911"/>
                  <a:pt x="946817" y="641911"/>
                </a:cubicBezTo>
                <a:close/>
              </a:path>
            </a:pathLst>
          </a:custGeom>
          <a:gradFill>
            <a:gsLst>
              <a:gs pos="100000">
                <a:schemeClr val="bg1">
                  <a:alpha val="0"/>
                </a:schemeClr>
              </a:gs>
              <a:gs pos="0">
                <a:srgbClr val="F2F7FC"/>
              </a:gs>
            </a:gsLst>
            <a:lin ang="5400000" scaled="0"/>
          </a:gradFill>
          <a:ln w="15925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40" name="弧形 139">
            <a:extLst>
              <a:ext uri="{FF2B5EF4-FFF2-40B4-BE49-F238E27FC236}">
                <a16:creationId xmlns:a16="http://schemas.microsoft.com/office/drawing/2014/main" id="{B6C06D0B-4F28-9F44-BE3F-0959D1FC8603}"/>
              </a:ext>
            </a:extLst>
          </p:cNvPr>
          <p:cNvSpPr/>
          <p:nvPr/>
        </p:nvSpPr>
        <p:spPr>
          <a:xfrm rot="10800000">
            <a:off x="6409536" y="2531295"/>
            <a:ext cx="1854189" cy="1854186"/>
          </a:xfrm>
          <a:prstGeom prst="arc">
            <a:avLst>
              <a:gd name="adj1" fmla="val 12888505"/>
              <a:gd name="adj2" fmla="val 20439601"/>
            </a:avLst>
          </a:prstGeom>
          <a:noFill/>
          <a:ln w="50800" cap="rnd">
            <a:gradFill flip="none" rotWithShape="1">
              <a:gsLst>
                <a:gs pos="0">
                  <a:srgbClr val="F2F7FC">
                    <a:alpha val="90000"/>
                  </a:srgb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41" name="弧形 140">
            <a:extLst>
              <a:ext uri="{FF2B5EF4-FFF2-40B4-BE49-F238E27FC236}">
                <a16:creationId xmlns:a16="http://schemas.microsoft.com/office/drawing/2014/main" id="{33A77C38-3675-AB43-9B4B-2E3FEDE59F5B}"/>
              </a:ext>
            </a:extLst>
          </p:cNvPr>
          <p:cNvSpPr/>
          <p:nvPr/>
        </p:nvSpPr>
        <p:spPr>
          <a:xfrm>
            <a:off x="6409537" y="2531295"/>
            <a:ext cx="1854189" cy="1854186"/>
          </a:xfrm>
          <a:prstGeom prst="arc">
            <a:avLst>
              <a:gd name="adj1" fmla="val 12888505"/>
              <a:gd name="adj2" fmla="val 20439601"/>
            </a:avLst>
          </a:prstGeom>
          <a:noFill/>
          <a:ln w="50800" cap="rnd">
            <a:gradFill flip="none" rotWithShape="1">
              <a:gsLst>
                <a:gs pos="0">
                  <a:srgbClr val="F2F7FC">
                    <a:alpha val="90000"/>
                  </a:srgbClr>
                </a:gs>
                <a:gs pos="99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42" name="椭圆 141">
            <a:extLst>
              <a:ext uri="{FF2B5EF4-FFF2-40B4-BE49-F238E27FC236}">
                <a16:creationId xmlns:a16="http://schemas.microsoft.com/office/drawing/2014/main" id="{3AB8DDD5-FBA4-F840-AFF8-EFC502C1D05E}"/>
              </a:ext>
            </a:extLst>
          </p:cNvPr>
          <p:cNvSpPr/>
          <p:nvPr/>
        </p:nvSpPr>
        <p:spPr>
          <a:xfrm>
            <a:off x="6754041" y="2875800"/>
            <a:ext cx="1165177" cy="1165175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43" name="弧形 142">
            <a:extLst>
              <a:ext uri="{FF2B5EF4-FFF2-40B4-BE49-F238E27FC236}">
                <a16:creationId xmlns:a16="http://schemas.microsoft.com/office/drawing/2014/main" id="{42CCE4FB-0D6E-6A48-B06F-34840598EF14}"/>
              </a:ext>
            </a:extLst>
          </p:cNvPr>
          <p:cNvSpPr/>
          <p:nvPr/>
        </p:nvSpPr>
        <p:spPr>
          <a:xfrm rot="16200000">
            <a:off x="6641083" y="2762840"/>
            <a:ext cx="1391093" cy="1391095"/>
          </a:xfrm>
          <a:prstGeom prst="arc">
            <a:avLst>
              <a:gd name="adj1" fmla="val 16050563"/>
              <a:gd name="adj2" fmla="val 5589177"/>
            </a:avLst>
          </a:prstGeom>
          <a:noFill/>
          <a:ln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4193" tIns="12097" rIns="24193" bIns="12097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44" name="弧形 143">
            <a:extLst>
              <a:ext uri="{FF2B5EF4-FFF2-40B4-BE49-F238E27FC236}">
                <a16:creationId xmlns:a16="http://schemas.microsoft.com/office/drawing/2014/main" id="{F8A2F325-72C6-B747-A626-67DC7934E8B9}"/>
              </a:ext>
            </a:extLst>
          </p:cNvPr>
          <p:cNvSpPr/>
          <p:nvPr/>
        </p:nvSpPr>
        <p:spPr>
          <a:xfrm>
            <a:off x="6507646" y="2629405"/>
            <a:ext cx="1657968" cy="1657965"/>
          </a:xfrm>
          <a:prstGeom prst="arc">
            <a:avLst>
              <a:gd name="adj1" fmla="val 19700047"/>
              <a:gd name="adj2" fmla="val 15080167"/>
            </a:avLst>
          </a:prstGeom>
          <a:noFill/>
          <a:ln w="635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4193" tIns="12097" rIns="24193" bIns="12097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46" name="任意多边形: 形状 145">
            <a:extLst>
              <a:ext uri="{FF2B5EF4-FFF2-40B4-BE49-F238E27FC236}">
                <a16:creationId xmlns:a16="http://schemas.microsoft.com/office/drawing/2014/main" id="{431D53DC-3145-764A-9854-B9F013D73F54}"/>
              </a:ext>
            </a:extLst>
          </p:cNvPr>
          <p:cNvSpPr/>
          <p:nvPr/>
        </p:nvSpPr>
        <p:spPr>
          <a:xfrm>
            <a:off x="7302929" y="3541745"/>
            <a:ext cx="67404" cy="157276"/>
          </a:xfrm>
          <a:custGeom>
            <a:avLst/>
            <a:gdLst>
              <a:gd name="connsiteX0" fmla="*/ 48143 w 96286"/>
              <a:gd name="connsiteY0" fmla="*/ 64191 h 224668"/>
              <a:gd name="connsiteX1" fmla="*/ 64191 w 96286"/>
              <a:gd name="connsiteY1" fmla="*/ 80239 h 224668"/>
              <a:gd name="connsiteX2" fmla="*/ 96287 w 96286"/>
              <a:gd name="connsiteY2" fmla="*/ 80239 h 224668"/>
              <a:gd name="connsiteX3" fmla="*/ 64191 w 96286"/>
              <a:gd name="connsiteY3" fmla="*/ 35048 h 224668"/>
              <a:gd name="connsiteX4" fmla="*/ 64191 w 96286"/>
              <a:gd name="connsiteY4" fmla="*/ 0 h 224668"/>
              <a:gd name="connsiteX5" fmla="*/ 32096 w 96286"/>
              <a:gd name="connsiteY5" fmla="*/ 0 h 224668"/>
              <a:gd name="connsiteX6" fmla="*/ 32096 w 96286"/>
              <a:gd name="connsiteY6" fmla="*/ 32096 h 224668"/>
              <a:gd name="connsiteX7" fmla="*/ 0 w 96286"/>
              <a:gd name="connsiteY7" fmla="*/ 32096 h 224668"/>
              <a:gd name="connsiteX8" fmla="*/ 0 w 96286"/>
              <a:gd name="connsiteY8" fmla="*/ 80239 h 224668"/>
              <a:gd name="connsiteX9" fmla="*/ 48143 w 96286"/>
              <a:gd name="connsiteY9" fmla="*/ 128382 h 224668"/>
              <a:gd name="connsiteX10" fmla="*/ 64191 w 96286"/>
              <a:gd name="connsiteY10" fmla="*/ 144430 h 224668"/>
              <a:gd name="connsiteX11" fmla="*/ 64191 w 96286"/>
              <a:gd name="connsiteY11" fmla="*/ 160478 h 224668"/>
              <a:gd name="connsiteX12" fmla="*/ 48143 w 96286"/>
              <a:gd name="connsiteY12" fmla="*/ 160478 h 224668"/>
              <a:gd name="connsiteX13" fmla="*/ 32096 w 96286"/>
              <a:gd name="connsiteY13" fmla="*/ 144430 h 224668"/>
              <a:gd name="connsiteX14" fmla="*/ 0 w 96286"/>
              <a:gd name="connsiteY14" fmla="*/ 144430 h 224668"/>
              <a:gd name="connsiteX15" fmla="*/ 32096 w 96286"/>
              <a:gd name="connsiteY15" fmla="*/ 189620 h 224668"/>
              <a:gd name="connsiteX16" fmla="*/ 32096 w 96286"/>
              <a:gd name="connsiteY16" fmla="*/ 224669 h 224668"/>
              <a:gd name="connsiteX17" fmla="*/ 64191 w 96286"/>
              <a:gd name="connsiteY17" fmla="*/ 224669 h 224668"/>
              <a:gd name="connsiteX18" fmla="*/ 64191 w 96286"/>
              <a:gd name="connsiteY18" fmla="*/ 192573 h 224668"/>
              <a:gd name="connsiteX19" fmla="*/ 96287 w 96286"/>
              <a:gd name="connsiteY19" fmla="*/ 192573 h 224668"/>
              <a:gd name="connsiteX20" fmla="*/ 96287 w 96286"/>
              <a:gd name="connsiteY20" fmla="*/ 144430 h 224668"/>
              <a:gd name="connsiteX21" fmla="*/ 48143 w 96286"/>
              <a:gd name="connsiteY21" fmla="*/ 96287 h 224668"/>
              <a:gd name="connsiteX22" fmla="*/ 32096 w 96286"/>
              <a:gd name="connsiteY22" fmla="*/ 80239 h 224668"/>
              <a:gd name="connsiteX23" fmla="*/ 32096 w 96286"/>
              <a:gd name="connsiteY23" fmla="*/ 64191 h 224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96286" h="224668">
                <a:moveTo>
                  <a:pt x="48143" y="64191"/>
                </a:moveTo>
                <a:cubicBezTo>
                  <a:pt x="56986" y="64191"/>
                  <a:pt x="64191" y="71397"/>
                  <a:pt x="64191" y="80239"/>
                </a:cubicBezTo>
                <a:lnTo>
                  <a:pt x="96287" y="80239"/>
                </a:lnTo>
                <a:cubicBezTo>
                  <a:pt x="96287" y="59345"/>
                  <a:pt x="82822" y="41692"/>
                  <a:pt x="64191" y="35048"/>
                </a:cubicBezTo>
                <a:lnTo>
                  <a:pt x="64191" y="0"/>
                </a:lnTo>
                <a:lnTo>
                  <a:pt x="32096" y="0"/>
                </a:lnTo>
                <a:lnTo>
                  <a:pt x="32096" y="32096"/>
                </a:lnTo>
                <a:lnTo>
                  <a:pt x="0" y="32096"/>
                </a:lnTo>
                <a:lnTo>
                  <a:pt x="0" y="80239"/>
                </a:lnTo>
                <a:cubicBezTo>
                  <a:pt x="0" y="106782"/>
                  <a:pt x="21600" y="128382"/>
                  <a:pt x="48143" y="128382"/>
                </a:cubicBezTo>
                <a:cubicBezTo>
                  <a:pt x="56986" y="128382"/>
                  <a:pt x="64191" y="135588"/>
                  <a:pt x="64191" y="144430"/>
                </a:cubicBezTo>
                <a:lnTo>
                  <a:pt x="64191" y="160478"/>
                </a:lnTo>
                <a:lnTo>
                  <a:pt x="48143" y="160478"/>
                </a:lnTo>
                <a:cubicBezTo>
                  <a:pt x="39301" y="160478"/>
                  <a:pt x="32096" y="153272"/>
                  <a:pt x="32096" y="144430"/>
                </a:cubicBezTo>
                <a:lnTo>
                  <a:pt x="0" y="144430"/>
                </a:lnTo>
                <a:cubicBezTo>
                  <a:pt x="0" y="165324"/>
                  <a:pt x="13464" y="182977"/>
                  <a:pt x="32096" y="189620"/>
                </a:cubicBezTo>
                <a:lnTo>
                  <a:pt x="32096" y="224669"/>
                </a:lnTo>
                <a:lnTo>
                  <a:pt x="64191" y="224669"/>
                </a:lnTo>
                <a:lnTo>
                  <a:pt x="64191" y="192573"/>
                </a:lnTo>
                <a:lnTo>
                  <a:pt x="96287" y="192573"/>
                </a:lnTo>
                <a:lnTo>
                  <a:pt x="96287" y="144430"/>
                </a:lnTo>
                <a:cubicBezTo>
                  <a:pt x="96287" y="117887"/>
                  <a:pt x="74686" y="96287"/>
                  <a:pt x="48143" y="96287"/>
                </a:cubicBezTo>
                <a:cubicBezTo>
                  <a:pt x="39301" y="96287"/>
                  <a:pt x="32096" y="89081"/>
                  <a:pt x="32096" y="80239"/>
                </a:cubicBezTo>
                <a:lnTo>
                  <a:pt x="32096" y="64191"/>
                </a:lnTo>
                <a:close/>
              </a:path>
            </a:pathLst>
          </a:custGeom>
          <a:gradFill>
            <a:gsLst>
              <a:gs pos="100000">
                <a:schemeClr val="bg1">
                  <a:alpha val="0"/>
                </a:schemeClr>
              </a:gs>
              <a:gs pos="0">
                <a:srgbClr val="F2F7FC"/>
              </a:gs>
            </a:gsLst>
            <a:lin ang="5400000" scaled="0"/>
          </a:gradFill>
          <a:ln w="15925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47" name="任意多边形: 形状 146">
            <a:extLst>
              <a:ext uri="{FF2B5EF4-FFF2-40B4-BE49-F238E27FC236}">
                <a16:creationId xmlns:a16="http://schemas.microsoft.com/office/drawing/2014/main" id="{19AF9095-BFEA-E64A-BF68-9943C504F139}"/>
              </a:ext>
            </a:extLst>
          </p:cNvPr>
          <p:cNvSpPr/>
          <p:nvPr/>
        </p:nvSpPr>
        <p:spPr>
          <a:xfrm>
            <a:off x="7257993" y="3609149"/>
            <a:ext cx="22468" cy="22468"/>
          </a:xfrm>
          <a:custGeom>
            <a:avLst/>
            <a:gdLst>
              <a:gd name="connsiteX0" fmla="*/ 32096 w 32095"/>
              <a:gd name="connsiteY0" fmla="*/ 16048 h 32095"/>
              <a:gd name="connsiteX1" fmla="*/ 16048 w 32095"/>
              <a:gd name="connsiteY1" fmla="*/ 32096 h 32095"/>
              <a:gd name="connsiteX2" fmla="*/ 0 w 32095"/>
              <a:gd name="connsiteY2" fmla="*/ 16048 h 32095"/>
              <a:gd name="connsiteX3" fmla="*/ 16048 w 32095"/>
              <a:gd name="connsiteY3" fmla="*/ 0 h 32095"/>
              <a:gd name="connsiteX4" fmla="*/ 32096 w 32095"/>
              <a:gd name="connsiteY4" fmla="*/ 16048 h 32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095" h="32095">
                <a:moveTo>
                  <a:pt x="32096" y="16048"/>
                </a:moveTo>
                <a:cubicBezTo>
                  <a:pt x="32096" y="24911"/>
                  <a:pt x="24911" y="32096"/>
                  <a:pt x="16048" y="32096"/>
                </a:cubicBezTo>
                <a:cubicBezTo>
                  <a:pt x="7185" y="32096"/>
                  <a:pt x="0" y="24911"/>
                  <a:pt x="0" y="16048"/>
                </a:cubicBezTo>
                <a:cubicBezTo>
                  <a:pt x="0" y="7185"/>
                  <a:pt x="7185" y="0"/>
                  <a:pt x="16048" y="0"/>
                </a:cubicBezTo>
                <a:cubicBezTo>
                  <a:pt x="24911" y="0"/>
                  <a:pt x="32096" y="7185"/>
                  <a:pt x="32096" y="16048"/>
                </a:cubicBezTo>
                <a:close/>
              </a:path>
            </a:pathLst>
          </a:custGeom>
          <a:gradFill>
            <a:gsLst>
              <a:gs pos="100000">
                <a:schemeClr val="bg1">
                  <a:alpha val="0"/>
                </a:schemeClr>
              </a:gs>
              <a:gs pos="0">
                <a:srgbClr val="F2F7FC"/>
              </a:gs>
            </a:gsLst>
            <a:lin ang="5400000" scaled="0"/>
          </a:gradFill>
          <a:ln w="15925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48" name="任意多边形: 形状 147">
            <a:extLst>
              <a:ext uri="{FF2B5EF4-FFF2-40B4-BE49-F238E27FC236}">
                <a16:creationId xmlns:a16="http://schemas.microsoft.com/office/drawing/2014/main" id="{E7E0D188-43CC-014C-8EB3-E478F82FE561}"/>
              </a:ext>
            </a:extLst>
          </p:cNvPr>
          <p:cNvSpPr/>
          <p:nvPr/>
        </p:nvSpPr>
        <p:spPr>
          <a:xfrm>
            <a:off x="7392802" y="3609149"/>
            <a:ext cx="22468" cy="22468"/>
          </a:xfrm>
          <a:custGeom>
            <a:avLst/>
            <a:gdLst>
              <a:gd name="connsiteX0" fmla="*/ 32096 w 32095"/>
              <a:gd name="connsiteY0" fmla="*/ 16048 h 32095"/>
              <a:gd name="connsiteX1" fmla="*/ 16048 w 32095"/>
              <a:gd name="connsiteY1" fmla="*/ 32096 h 32095"/>
              <a:gd name="connsiteX2" fmla="*/ 0 w 32095"/>
              <a:gd name="connsiteY2" fmla="*/ 16048 h 32095"/>
              <a:gd name="connsiteX3" fmla="*/ 16048 w 32095"/>
              <a:gd name="connsiteY3" fmla="*/ 0 h 32095"/>
              <a:gd name="connsiteX4" fmla="*/ 32096 w 32095"/>
              <a:gd name="connsiteY4" fmla="*/ 16048 h 32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095" h="32095">
                <a:moveTo>
                  <a:pt x="32096" y="16048"/>
                </a:moveTo>
                <a:cubicBezTo>
                  <a:pt x="32096" y="24911"/>
                  <a:pt x="24911" y="32096"/>
                  <a:pt x="16048" y="32096"/>
                </a:cubicBezTo>
                <a:cubicBezTo>
                  <a:pt x="7185" y="32096"/>
                  <a:pt x="0" y="24911"/>
                  <a:pt x="0" y="16048"/>
                </a:cubicBezTo>
                <a:cubicBezTo>
                  <a:pt x="0" y="7185"/>
                  <a:pt x="7185" y="0"/>
                  <a:pt x="16048" y="0"/>
                </a:cubicBezTo>
                <a:cubicBezTo>
                  <a:pt x="24911" y="0"/>
                  <a:pt x="32096" y="7185"/>
                  <a:pt x="32096" y="16048"/>
                </a:cubicBezTo>
                <a:close/>
              </a:path>
            </a:pathLst>
          </a:custGeom>
          <a:gradFill>
            <a:gsLst>
              <a:gs pos="100000">
                <a:schemeClr val="bg1">
                  <a:alpha val="0"/>
                </a:schemeClr>
              </a:gs>
              <a:gs pos="0">
                <a:srgbClr val="F2F7FC"/>
              </a:gs>
            </a:gsLst>
            <a:lin ang="5400000" scaled="0"/>
          </a:gradFill>
          <a:ln w="15925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49" name="任意多边形: 形状 148">
            <a:extLst>
              <a:ext uri="{FF2B5EF4-FFF2-40B4-BE49-F238E27FC236}">
                <a16:creationId xmlns:a16="http://schemas.microsoft.com/office/drawing/2014/main" id="{4253BCBF-440D-4541-B8AC-2A269895A1F8}"/>
              </a:ext>
            </a:extLst>
          </p:cNvPr>
          <p:cNvSpPr/>
          <p:nvPr/>
        </p:nvSpPr>
        <p:spPr>
          <a:xfrm>
            <a:off x="6988376" y="3114851"/>
            <a:ext cx="696512" cy="696512"/>
          </a:xfrm>
          <a:custGeom>
            <a:avLst/>
            <a:gdLst>
              <a:gd name="connsiteX0" fmla="*/ 946817 w 994960"/>
              <a:gd name="connsiteY0" fmla="*/ 577720 h 994961"/>
              <a:gd name="connsiteX1" fmla="*/ 929791 w 994960"/>
              <a:gd name="connsiteY1" fmla="*/ 577720 h 994961"/>
              <a:gd name="connsiteX2" fmla="*/ 962865 w 994960"/>
              <a:gd name="connsiteY2" fmla="*/ 529576 h 994961"/>
              <a:gd name="connsiteX3" fmla="*/ 962865 w 994960"/>
              <a:gd name="connsiteY3" fmla="*/ 80239 h 994961"/>
              <a:gd name="connsiteX4" fmla="*/ 786340 w 994960"/>
              <a:gd name="connsiteY4" fmla="*/ 0 h 994961"/>
              <a:gd name="connsiteX5" fmla="*/ 609815 w 994960"/>
              <a:gd name="connsiteY5" fmla="*/ 80239 h 994961"/>
              <a:gd name="connsiteX6" fmla="*/ 609815 w 994960"/>
              <a:gd name="connsiteY6" fmla="*/ 529576 h 994961"/>
              <a:gd name="connsiteX7" fmla="*/ 642889 w 994960"/>
              <a:gd name="connsiteY7" fmla="*/ 577720 h 994961"/>
              <a:gd name="connsiteX8" fmla="*/ 598661 w 994960"/>
              <a:gd name="connsiteY8" fmla="*/ 577720 h 994961"/>
              <a:gd name="connsiteX9" fmla="*/ 497480 w 994960"/>
              <a:gd name="connsiteY9" fmla="*/ 545624 h 994961"/>
              <a:gd name="connsiteX10" fmla="*/ 396299 w 994960"/>
              <a:gd name="connsiteY10" fmla="*/ 577720 h 994961"/>
              <a:gd name="connsiteX11" fmla="*/ 352072 w 994960"/>
              <a:gd name="connsiteY11" fmla="*/ 577720 h 994961"/>
              <a:gd name="connsiteX12" fmla="*/ 385146 w 994960"/>
              <a:gd name="connsiteY12" fmla="*/ 529576 h 994961"/>
              <a:gd name="connsiteX13" fmla="*/ 385146 w 994960"/>
              <a:gd name="connsiteY13" fmla="*/ 272812 h 994961"/>
              <a:gd name="connsiteX14" fmla="*/ 208621 w 994960"/>
              <a:gd name="connsiteY14" fmla="*/ 192573 h 994961"/>
              <a:gd name="connsiteX15" fmla="*/ 32096 w 994960"/>
              <a:gd name="connsiteY15" fmla="*/ 272812 h 994961"/>
              <a:gd name="connsiteX16" fmla="*/ 32096 w 994960"/>
              <a:gd name="connsiteY16" fmla="*/ 529576 h 994961"/>
              <a:gd name="connsiteX17" fmla="*/ 65170 w 994960"/>
              <a:gd name="connsiteY17" fmla="*/ 577720 h 994961"/>
              <a:gd name="connsiteX18" fmla="*/ 48143 w 994960"/>
              <a:gd name="connsiteY18" fmla="*/ 577720 h 994961"/>
              <a:gd name="connsiteX19" fmla="*/ 0 w 994960"/>
              <a:gd name="connsiteY19" fmla="*/ 625863 h 994961"/>
              <a:gd name="connsiteX20" fmla="*/ 48143 w 994960"/>
              <a:gd name="connsiteY20" fmla="*/ 674006 h 994961"/>
              <a:gd name="connsiteX21" fmla="*/ 327791 w 994960"/>
              <a:gd name="connsiteY21" fmla="*/ 674006 h 994961"/>
              <a:gd name="connsiteX22" fmla="*/ 320955 w 994960"/>
              <a:gd name="connsiteY22" fmla="*/ 722149 h 994961"/>
              <a:gd name="connsiteX23" fmla="*/ 396299 w 994960"/>
              <a:gd name="connsiteY23" fmla="*/ 866579 h 994961"/>
              <a:gd name="connsiteX24" fmla="*/ 353051 w 994960"/>
              <a:gd name="connsiteY24" fmla="*/ 866579 h 994961"/>
              <a:gd name="connsiteX25" fmla="*/ 240716 w 994960"/>
              <a:gd name="connsiteY25" fmla="*/ 978914 h 994961"/>
              <a:gd name="connsiteX26" fmla="*/ 240716 w 994960"/>
              <a:gd name="connsiteY26" fmla="*/ 994962 h 994961"/>
              <a:gd name="connsiteX27" fmla="*/ 754244 w 994960"/>
              <a:gd name="connsiteY27" fmla="*/ 994962 h 994961"/>
              <a:gd name="connsiteX28" fmla="*/ 754244 w 994960"/>
              <a:gd name="connsiteY28" fmla="*/ 978914 h 994961"/>
              <a:gd name="connsiteX29" fmla="*/ 641910 w 994960"/>
              <a:gd name="connsiteY29" fmla="*/ 866579 h 994961"/>
              <a:gd name="connsiteX30" fmla="*/ 598661 w 994960"/>
              <a:gd name="connsiteY30" fmla="*/ 866579 h 994961"/>
              <a:gd name="connsiteX31" fmla="*/ 674006 w 994960"/>
              <a:gd name="connsiteY31" fmla="*/ 722149 h 994961"/>
              <a:gd name="connsiteX32" fmla="*/ 667169 w 994960"/>
              <a:gd name="connsiteY32" fmla="*/ 674006 h 994961"/>
              <a:gd name="connsiteX33" fmla="*/ 946817 w 994960"/>
              <a:gd name="connsiteY33" fmla="*/ 674006 h 994961"/>
              <a:gd name="connsiteX34" fmla="*/ 994961 w 994960"/>
              <a:gd name="connsiteY34" fmla="*/ 625863 h 994961"/>
              <a:gd name="connsiteX35" fmla="*/ 946817 w 994960"/>
              <a:gd name="connsiteY35" fmla="*/ 577720 h 994961"/>
              <a:gd name="connsiteX36" fmla="*/ 770292 w 994960"/>
              <a:gd name="connsiteY36" fmla="*/ 160157 h 994961"/>
              <a:gd name="connsiteX37" fmla="*/ 770292 w 994960"/>
              <a:gd name="connsiteY37" fmla="*/ 192252 h 994961"/>
              <a:gd name="connsiteX38" fmla="*/ 706101 w 994960"/>
              <a:gd name="connsiteY38" fmla="*/ 183522 h 994961"/>
              <a:gd name="connsiteX39" fmla="*/ 706101 w 994960"/>
              <a:gd name="connsiteY39" fmla="*/ 152037 h 994961"/>
              <a:gd name="connsiteX40" fmla="*/ 770292 w 994960"/>
              <a:gd name="connsiteY40" fmla="*/ 160157 h 994961"/>
              <a:gd name="connsiteX41" fmla="*/ 802388 w 994960"/>
              <a:gd name="connsiteY41" fmla="*/ 577399 h 994961"/>
              <a:gd name="connsiteX42" fmla="*/ 802388 w 994960"/>
              <a:gd name="connsiteY42" fmla="*/ 545303 h 994961"/>
              <a:gd name="connsiteX43" fmla="*/ 866579 w 994960"/>
              <a:gd name="connsiteY43" fmla="*/ 537183 h 994961"/>
              <a:gd name="connsiteX44" fmla="*/ 866579 w 994960"/>
              <a:gd name="connsiteY44" fmla="*/ 568669 h 994961"/>
              <a:gd name="connsiteX45" fmla="*/ 802388 w 994960"/>
              <a:gd name="connsiteY45" fmla="*/ 577399 h 994961"/>
              <a:gd name="connsiteX46" fmla="*/ 802388 w 994960"/>
              <a:gd name="connsiteY46" fmla="*/ 513208 h 994961"/>
              <a:gd name="connsiteX47" fmla="*/ 802388 w 994960"/>
              <a:gd name="connsiteY47" fmla="*/ 481112 h 994961"/>
              <a:gd name="connsiteX48" fmla="*/ 866579 w 994960"/>
              <a:gd name="connsiteY48" fmla="*/ 472992 h 994961"/>
              <a:gd name="connsiteX49" fmla="*/ 866579 w 994960"/>
              <a:gd name="connsiteY49" fmla="*/ 504478 h 994961"/>
              <a:gd name="connsiteX50" fmla="*/ 802388 w 994960"/>
              <a:gd name="connsiteY50" fmla="*/ 513208 h 994961"/>
              <a:gd name="connsiteX51" fmla="*/ 802388 w 994960"/>
              <a:gd name="connsiteY51" fmla="*/ 449016 h 994961"/>
              <a:gd name="connsiteX52" fmla="*/ 802388 w 994960"/>
              <a:gd name="connsiteY52" fmla="*/ 416921 h 994961"/>
              <a:gd name="connsiteX53" fmla="*/ 866579 w 994960"/>
              <a:gd name="connsiteY53" fmla="*/ 408801 h 994961"/>
              <a:gd name="connsiteX54" fmla="*/ 866579 w 994960"/>
              <a:gd name="connsiteY54" fmla="*/ 440287 h 994961"/>
              <a:gd name="connsiteX55" fmla="*/ 802388 w 994960"/>
              <a:gd name="connsiteY55" fmla="*/ 449016 h 994961"/>
              <a:gd name="connsiteX56" fmla="*/ 802388 w 994960"/>
              <a:gd name="connsiteY56" fmla="*/ 384825 h 994961"/>
              <a:gd name="connsiteX57" fmla="*/ 802388 w 994960"/>
              <a:gd name="connsiteY57" fmla="*/ 352730 h 994961"/>
              <a:gd name="connsiteX58" fmla="*/ 866579 w 994960"/>
              <a:gd name="connsiteY58" fmla="*/ 344610 h 994961"/>
              <a:gd name="connsiteX59" fmla="*/ 866579 w 994960"/>
              <a:gd name="connsiteY59" fmla="*/ 376095 h 994961"/>
              <a:gd name="connsiteX60" fmla="*/ 802388 w 994960"/>
              <a:gd name="connsiteY60" fmla="*/ 384825 h 994961"/>
              <a:gd name="connsiteX61" fmla="*/ 802388 w 994960"/>
              <a:gd name="connsiteY61" fmla="*/ 320634 h 994961"/>
              <a:gd name="connsiteX62" fmla="*/ 802388 w 994960"/>
              <a:gd name="connsiteY62" fmla="*/ 288539 h 994961"/>
              <a:gd name="connsiteX63" fmla="*/ 866579 w 994960"/>
              <a:gd name="connsiteY63" fmla="*/ 280419 h 994961"/>
              <a:gd name="connsiteX64" fmla="*/ 866579 w 994960"/>
              <a:gd name="connsiteY64" fmla="*/ 311904 h 994961"/>
              <a:gd name="connsiteX65" fmla="*/ 802388 w 994960"/>
              <a:gd name="connsiteY65" fmla="*/ 320634 h 994961"/>
              <a:gd name="connsiteX66" fmla="*/ 802388 w 994960"/>
              <a:gd name="connsiteY66" fmla="*/ 256443 h 994961"/>
              <a:gd name="connsiteX67" fmla="*/ 802388 w 994960"/>
              <a:gd name="connsiteY67" fmla="*/ 224348 h 994961"/>
              <a:gd name="connsiteX68" fmla="*/ 866579 w 994960"/>
              <a:gd name="connsiteY68" fmla="*/ 216228 h 994961"/>
              <a:gd name="connsiteX69" fmla="*/ 866579 w 994960"/>
              <a:gd name="connsiteY69" fmla="*/ 247713 h 994961"/>
              <a:gd name="connsiteX70" fmla="*/ 802388 w 994960"/>
              <a:gd name="connsiteY70" fmla="*/ 256443 h 994961"/>
              <a:gd name="connsiteX71" fmla="*/ 802388 w 994960"/>
              <a:gd name="connsiteY71" fmla="*/ 192252 h 994961"/>
              <a:gd name="connsiteX72" fmla="*/ 802388 w 994960"/>
              <a:gd name="connsiteY72" fmla="*/ 160157 h 994961"/>
              <a:gd name="connsiteX73" fmla="*/ 866579 w 994960"/>
              <a:gd name="connsiteY73" fmla="*/ 152037 h 994961"/>
              <a:gd name="connsiteX74" fmla="*/ 866579 w 994960"/>
              <a:gd name="connsiteY74" fmla="*/ 183522 h 994961"/>
              <a:gd name="connsiteX75" fmla="*/ 802388 w 994960"/>
              <a:gd name="connsiteY75" fmla="*/ 192252 h 994961"/>
              <a:gd name="connsiteX76" fmla="*/ 770292 w 994960"/>
              <a:gd name="connsiteY76" fmla="*/ 224348 h 994961"/>
              <a:gd name="connsiteX77" fmla="*/ 770292 w 994960"/>
              <a:gd name="connsiteY77" fmla="*/ 256443 h 994961"/>
              <a:gd name="connsiteX78" fmla="*/ 706101 w 994960"/>
              <a:gd name="connsiteY78" fmla="*/ 247713 h 994961"/>
              <a:gd name="connsiteX79" fmla="*/ 706101 w 994960"/>
              <a:gd name="connsiteY79" fmla="*/ 216228 h 994961"/>
              <a:gd name="connsiteX80" fmla="*/ 770292 w 994960"/>
              <a:gd name="connsiteY80" fmla="*/ 224348 h 994961"/>
              <a:gd name="connsiteX81" fmla="*/ 770292 w 994960"/>
              <a:gd name="connsiteY81" fmla="*/ 288539 h 994961"/>
              <a:gd name="connsiteX82" fmla="*/ 770292 w 994960"/>
              <a:gd name="connsiteY82" fmla="*/ 320634 h 994961"/>
              <a:gd name="connsiteX83" fmla="*/ 706101 w 994960"/>
              <a:gd name="connsiteY83" fmla="*/ 311904 h 994961"/>
              <a:gd name="connsiteX84" fmla="*/ 706101 w 994960"/>
              <a:gd name="connsiteY84" fmla="*/ 280419 h 994961"/>
              <a:gd name="connsiteX85" fmla="*/ 770292 w 994960"/>
              <a:gd name="connsiteY85" fmla="*/ 288539 h 994961"/>
              <a:gd name="connsiteX86" fmla="*/ 770292 w 994960"/>
              <a:gd name="connsiteY86" fmla="*/ 352730 h 994961"/>
              <a:gd name="connsiteX87" fmla="*/ 770292 w 994960"/>
              <a:gd name="connsiteY87" fmla="*/ 384825 h 994961"/>
              <a:gd name="connsiteX88" fmla="*/ 706101 w 994960"/>
              <a:gd name="connsiteY88" fmla="*/ 376095 h 994961"/>
              <a:gd name="connsiteX89" fmla="*/ 706101 w 994960"/>
              <a:gd name="connsiteY89" fmla="*/ 344610 h 994961"/>
              <a:gd name="connsiteX90" fmla="*/ 770292 w 994960"/>
              <a:gd name="connsiteY90" fmla="*/ 352730 h 994961"/>
              <a:gd name="connsiteX91" fmla="*/ 770292 w 994960"/>
              <a:gd name="connsiteY91" fmla="*/ 416921 h 994961"/>
              <a:gd name="connsiteX92" fmla="*/ 770292 w 994960"/>
              <a:gd name="connsiteY92" fmla="*/ 449016 h 994961"/>
              <a:gd name="connsiteX93" fmla="*/ 706101 w 994960"/>
              <a:gd name="connsiteY93" fmla="*/ 440287 h 994961"/>
              <a:gd name="connsiteX94" fmla="*/ 706101 w 994960"/>
              <a:gd name="connsiteY94" fmla="*/ 408801 h 994961"/>
              <a:gd name="connsiteX95" fmla="*/ 770292 w 994960"/>
              <a:gd name="connsiteY95" fmla="*/ 416921 h 994961"/>
              <a:gd name="connsiteX96" fmla="*/ 770292 w 994960"/>
              <a:gd name="connsiteY96" fmla="*/ 481112 h 994961"/>
              <a:gd name="connsiteX97" fmla="*/ 770292 w 994960"/>
              <a:gd name="connsiteY97" fmla="*/ 513208 h 994961"/>
              <a:gd name="connsiteX98" fmla="*/ 706101 w 994960"/>
              <a:gd name="connsiteY98" fmla="*/ 504478 h 994961"/>
              <a:gd name="connsiteX99" fmla="*/ 706101 w 994960"/>
              <a:gd name="connsiteY99" fmla="*/ 472992 h 994961"/>
              <a:gd name="connsiteX100" fmla="*/ 770292 w 994960"/>
              <a:gd name="connsiteY100" fmla="*/ 481112 h 994961"/>
              <a:gd name="connsiteX101" fmla="*/ 770292 w 994960"/>
              <a:gd name="connsiteY101" fmla="*/ 545303 h 994961"/>
              <a:gd name="connsiteX102" fmla="*/ 770292 w 994960"/>
              <a:gd name="connsiteY102" fmla="*/ 577399 h 994961"/>
              <a:gd name="connsiteX103" fmla="*/ 706101 w 994960"/>
              <a:gd name="connsiteY103" fmla="*/ 568669 h 994961"/>
              <a:gd name="connsiteX104" fmla="*/ 706101 w 994960"/>
              <a:gd name="connsiteY104" fmla="*/ 537183 h 994961"/>
              <a:gd name="connsiteX105" fmla="*/ 770292 w 994960"/>
              <a:gd name="connsiteY105" fmla="*/ 545303 h 994961"/>
              <a:gd name="connsiteX106" fmla="*/ 898674 w 994960"/>
              <a:gd name="connsiteY106" fmla="*/ 558077 h 994961"/>
              <a:gd name="connsiteX107" fmla="*/ 898674 w 994960"/>
              <a:gd name="connsiteY107" fmla="*/ 527988 h 994961"/>
              <a:gd name="connsiteX108" fmla="*/ 930770 w 994960"/>
              <a:gd name="connsiteY108" fmla="*/ 512855 h 994961"/>
              <a:gd name="connsiteX109" fmla="*/ 930770 w 994960"/>
              <a:gd name="connsiteY109" fmla="*/ 529576 h 994961"/>
              <a:gd name="connsiteX110" fmla="*/ 898674 w 994960"/>
              <a:gd name="connsiteY110" fmla="*/ 558077 h 994961"/>
              <a:gd name="connsiteX111" fmla="*/ 898674 w 994960"/>
              <a:gd name="connsiteY111" fmla="*/ 493886 h 994961"/>
              <a:gd name="connsiteX112" fmla="*/ 898674 w 994960"/>
              <a:gd name="connsiteY112" fmla="*/ 463796 h 994961"/>
              <a:gd name="connsiteX113" fmla="*/ 930770 w 994960"/>
              <a:gd name="connsiteY113" fmla="*/ 448663 h 994961"/>
              <a:gd name="connsiteX114" fmla="*/ 930770 w 994960"/>
              <a:gd name="connsiteY114" fmla="*/ 465385 h 994961"/>
              <a:gd name="connsiteX115" fmla="*/ 898674 w 994960"/>
              <a:gd name="connsiteY115" fmla="*/ 493886 h 994961"/>
              <a:gd name="connsiteX116" fmla="*/ 898674 w 994960"/>
              <a:gd name="connsiteY116" fmla="*/ 429695 h 994961"/>
              <a:gd name="connsiteX117" fmla="*/ 898674 w 994960"/>
              <a:gd name="connsiteY117" fmla="*/ 399605 h 994961"/>
              <a:gd name="connsiteX118" fmla="*/ 930770 w 994960"/>
              <a:gd name="connsiteY118" fmla="*/ 384472 h 994961"/>
              <a:gd name="connsiteX119" fmla="*/ 930770 w 994960"/>
              <a:gd name="connsiteY119" fmla="*/ 401194 h 994961"/>
              <a:gd name="connsiteX120" fmla="*/ 898674 w 994960"/>
              <a:gd name="connsiteY120" fmla="*/ 429695 h 994961"/>
              <a:gd name="connsiteX121" fmla="*/ 898674 w 994960"/>
              <a:gd name="connsiteY121" fmla="*/ 365504 h 994961"/>
              <a:gd name="connsiteX122" fmla="*/ 898674 w 994960"/>
              <a:gd name="connsiteY122" fmla="*/ 335414 h 994961"/>
              <a:gd name="connsiteX123" fmla="*/ 930770 w 994960"/>
              <a:gd name="connsiteY123" fmla="*/ 320281 h 994961"/>
              <a:gd name="connsiteX124" fmla="*/ 930770 w 994960"/>
              <a:gd name="connsiteY124" fmla="*/ 337003 h 994961"/>
              <a:gd name="connsiteX125" fmla="*/ 898674 w 994960"/>
              <a:gd name="connsiteY125" fmla="*/ 365504 h 994961"/>
              <a:gd name="connsiteX126" fmla="*/ 898674 w 994960"/>
              <a:gd name="connsiteY126" fmla="*/ 301313 h 994961"/>
              <a:gd name="connsiteX127" fmla="*/ 898674 w 994960"/>
              <a:gd name="connsiteY127" fmla="*/ 271223 h 994961"/>
              <a:gd name="connsiteX128" fmla="*/ 930770 w 994960"/>
              <a:gd name="connsiteY128" fmla="*/ 256090 h 994961"/>
              <a:gd name="connsiteX129" fmla="*/ 930770 w 994960"/>
              <a:gd name="connsiteY129" fmla="*/ 272812 h 994961"/>
              <a:gd name="connsiteX130" fmla="*/ 898674 w 994960"/>
              <a:gd name="connsiteY130" fmla="*/ 301313 h 994961"/>
              <a:gd name="connsiteX131" fmla="*/ 898674 w 994960"/>
              <a:gd name="connsiteY131" fmla="*/ 237122 h 994961"/>
              <a:gd name="connsiteX132" fmla="*/ 898674 w 994960"/>
              <a:gd name="connsiteY132" fmla="*/ 207032 h 994961"/>
              <a:gd name="connsiteX133" fmla="*/ 930770 w 994960"/>
              <a:gd name="connsiteY133" fmla="*/ 191899 h 994961"/>
              <a:gd name="connsiteX134" fmla="*/ 930770 w 994960"/>
              <a:gd name="connsiteY134" fmla="*/ 208621 h 994961"/>
              <a:gd name="connsiteX135" fmla="*/ 898674 w 994960"/>
              <a:gd name="connsiteY135" fmla="*/ 237122 h 994961"/>
              <a:gd name="connsiteX136" fmla="*/ 898674 w 994960"/>
              <a:gd name="connsiteY136" fmla="*/ 172931 h 994961"/>
              <a:gd name="connsiteX137" fmla="*/ 898674 w 994960"/>
              <a:gd name="connsiteY137" fmla="*/ 142841 h 994961"/>
              <a:gd name="connsiteX138" fmla="*/ 930770 w 994960"/>
              <a:gd name="connsiteY138" fmla="*/ 127708 h 994961"/>
              <a:gd name="connsiteX139" fmla="*/ 930770 w 994960"/>
              <a:gd name="connsiteY139" fmla="*/ 144430 h 994961"/>
              <a:gd name="connsiteX140" fmla="*/ 898674 w 994960"/>
              <a:gd name="connsiteY140" fmla="*/ 172931 h 994961"/>
              <a:gd name="connsiteX141" fmla="*/ 786340 w 994960"/>
              <a:gd name="connsiteY141" fmla="*/ 32096 h 994961"/>
              <a:gd name="connsiteX142" fmla="*/ 930770 w 994960"/>
              <a:gd name="connsiteY142" fmla="*/ 80239 h 994961"/>
              <a:gd name="connsiteX143" fmla="*/ 786340 w 994960"/>
              <a:gd name="connsiteY143" fmla="*/ 128382 h 994961"/>
              <a:gd name="connsiteX144" fmla="*/ 641910 w 994960"/>
              <a:gd name="connsiteY144" fmla="*/ 80239 h 994961"/>
              <a:gd name="connsiteX145" fmla="*/ 786340 w 994960"/>
              <a:gd name="connsiteY145" fmla="*/ 32096 h 994961"/>
              <a:gd name="connsiteX146" fmla="*/ 641910 w 994960"/>
              <a:gd name="connsiteY146" fmla="*/ 127708 h 994961"/>
              <a:gd name="connsiteX147" fmla="*/ 674006 w 994960"/>
              <a:gd name="connsiteY147" fmla="*/ 142841 h 994961"/>
              <a:gd name="connsiteX148" fmla="*/ 674006 w 994960"/>
              <a:gd name="connsiteY148" fmla="*/ 172931 h 994961"/>
              <a:gd name="connsiteX149" fmla="*/ 641910 w 994960"/>
              <a:gd name="connsiteY149" fmla="*/ 144430 h 994961"/>
              <a:gd name="connsiteX150" fmla="*/ 641910 w 994960"/>
              <a:gd name="connsiteY150" fmla="*/ 191899 h 994961"/>
              <a:gd name="connsiteX151" fmla="*/ 674006 w 994960"/>
              <a:gd name="connsiteY151" fmla="*/ 207032 h 994961"/>
              <a:gd name="connsiteX152" fmla="*/ 674006 w 994960"/>
              <a:gd name="connsiteY152" fmla="*/ 237122 h 994961"/>
              <a:gd name="connsiteX153" fmla="*/ 641910 w 994960"/>
              <a:gd name="connsiteY153" fmla="*/ 208621 h 994961"/>
              <a:gd name="connsiteX154" fmla="*/ 641910 w 994960"/>
              <a:gd name="connsiteY154" fmla="*/ 256090 h 994961"/>
              <a:gd name="connsiteX155" fmla="*/ 674006 w 994960"/>
              <a:gd name="connsiteY155" fmla="*/ 271223 h 994961"/>
              <a:gd name="connsiteX156" fmla="*/ 674006 w 994960"/>
              <a:gd name="connsiteY156" fmla="*/ 301313 h 994961"/>
              <a:gd name="connsiteX157" fmla="*/ 641910 w 994960"/>
              <a:gd name="connsiteY157" fmla="*/ 272812 h 994961"/>
              <a:gd name="connsiteX158" fmla="*/ 641910 w 994960"/>
              <a:gd name="connsiteY158" fmla="*/ 320281 h 994961"/>
              <a:gd name="connsiteX159" fmla="*/ 674006 w 994960"/>
              <a:gd name="connsiteY159" fmla="*/ 335414 h 994961"/>
              <a:gd name="connsiteX160" fmla="*/ 674006 w 994960"/>
              <a:gd name="connsiteY160" fmla="*/ 365504 h 994961"/>
              <a:gd name="connsiteX161" fmla="*/ 641910 w 994960"/>
              <a:gd name="connsiteY161" fmla="*/ 337003 h 994961"/>
              <a:gd name="connsiteX162" fmla="*/ 641910 w 994960"/>
              <a:gd name="connsiteY162" fmla="*/ 384472 h 994961"/>
              <a:gd name="connsiteX163" fmla="*/ 674006 w 994960"/>
              <a:gd name="connsiteY163" fmla="*/ 399605 h 994961"/>
              <a:gd name="connsiteX164" fmla="*/ 674006 w 994960"/>
              <a:gd name="connsiteY164" fmla="*/ 429695 h 994961"/>
              <a:gd name="connsiteX165" fmla="*/ 641910 w 994960"/>
              <a:gd name="connsiteY165" fmla="*/ 401194 h 994961"/>
              <a:gd name="connsiteX166" fmla="*/ 641910 w 994960"/>
              <a:gd name="connsiteY166" fmla="*/ 448663 h 994961"/>
              <a:gd name="connsiteX167" fmla="*/ 674006 w 994960"/>
              <a:gd name="connsiteY167" fmla="*/ 463796 h 994961"/>
              <a:gd name="connsiteX168" fmla="*/ 674006 w 994960"/>
              <a:gd name="connsiteY168" fmla="*/ 493886 h 994961"/>
              <a:gd name="connsiteX169" fmla="*/ 641910 w 994960"/>
              <a:gd name="connsiteY169" fmla="*/ 465385 h 994961"/>
              <a:gd name="connsiteX170" fmla="*/ 641910 w 994960"/>
              <a:gd name="connsiteY170" fmla="*/ 512855 h 994961"/>
              <a:gd name="connsiteX171" fmla="*/ 674006 w 994960"/>
              <a:gd name="connsiteY171" fmla="*/ 527988 h 994961"/>
              <a:gd name="connsiteX172" fmla="*/ 674006 w 994960"/>
              <a:gd name="connsiteY172" fmla="*/ 558077 h 994961"/>
              <a:gd name="connsiteX173" fmla="*/ 641910 w 994960"/>
              <a:gd name="connsiteY173" fmla="*/ 529576 h 994961"/>
              <a:gd name="connsiteX174" fmla="*/ 192573 w 994960"/>
              <a:gd name="connsiteY174" fmla="*/ 352730 h 994961"/>
              <a:gd name="connsiteX175" fmla="*/ 192573 w 994960"/>
              <a:gd name="connsiteY175" fmla="*/ 384825 h 994961"/>
              <a:gd name="connsiteX176" fmla="*/ 128382 w 994960"/>
              <a:gd name="connsiteY176" fmla="*/ 376095 h 994961"/>
              <a:gd name="connsiteX177" fmla="*/ 128382 w 994960"/>
              <a:gd name="connsiteY177" fmla="*/ 344610 h 994961"/>
              <a:gd name="connsiteX178" fmla="*/ 192573 w 994960"/>
              <a:gd name="connsiteY178" fmla="*/ 352730 h 994961"/>
              <a:gd name="connsiteX179" fmla="*/ 224669 w 994960"/>
              <a:gd name="connsiteY179" fmla="*/ 577399 h 994961"/>
              <a:gd name="connsiteX180" fmla="*/ 224669 w 994960"/>
              <a:gd name="connsiteY180" fmla="*/ 545303 h 994961"/>
              <a:gd name="connsiteX181" fmla="*/ 288860 w 994960"/>
              <a:gd name="connsiteY181" fmla="*/ 537183 h 994961"/>
              <a:gd name="connsiteX182" fmla="*/ 288860 w 994960"/>
              <a:gd name="connsiteY182" fmla="*/ 568669 h 994961"/>
              <a:gd name="connsiteX183" fmla="*/ 224669 w 994960"/>
              <a:gd name="connsiteY183" fmla="*/ 577399 h 994961"/>
              <a:gd name="connsiteX184" fmla="*/ 224669 w 994960"/>
              <a:gd name="connsiteY184" fmla="*/ 513208 h 994961"/>
              <a:gd name="connsiteX185" fmla="*/ 224669 w 994960"/>
              <a:gd name="connsiteY185" fmla="*/ 481112 h 994961"/>
              <a:gd name="connsiteX186" fmla="*/ 288860 w 994960"/>
              <a:gd name="connsiteY186" fmla="*/ 472992 h 994961"/>
              <a:gd name="connsiteX187" fmla="*/ 288860 w 994960"/>
              <a:gd name="connsiteY187" fmla="*/ 504478 h 994961"/>
              <a:gd name="connsiteX188" fmla="*/ 224669 w 994960"/>
              <a:gd name="connsiteY188" fmla="*/ 513208 h 994961"/>
              <a:gd name="connsiteX189" fmla="*/ 224669 w 994960"/>
              <a:gd name="connsiteY189" fmla="*/ 449016 h 994961"/>
              <a:gd name="connsiteX190" fmla="*/ 224669 w 994960"/>
              <a:gd name="connsiteY190" fmla="*/ 416921 h 994961"/>
              <a:gd name="connsiteX191" fmla="*/ 288860 w 994960"/>
              <a:gd name="connsiteY191" fmla="*/ 408801 h 994961"/>
              <a:gd name="connsiteX192" fmla="*/ 288860 w 994960"/>
              <a:gd name="connsiteY192" fmla="*/ 440287 h 994961"/>
              <a:gd name="connsiteX193" fmla="*/ 224669 w 994960"/>
              <a:gd name="connsiteY193" fmla="*/ 449016 h 994961"/>
              <a:gd name="connsiteX194" fmla="*/ 224669 w 994960"/>
              <a:gd name="connsiteY194" fmla="*/ 384825 h 994961"/>
              <a:gd name="connsiteX195" fmla="*/ 224669 w 994960"/>
              <a:gd name="connsiteY195" fmla="*/ 352730 h 994961"/>
              <a:gd name="connsiteX196" fmla="*/ 288860 w 994960"/>
              <a:gd name="connsiteY196" fmla="*/ 344610 h 994961"/>
              <a:gd name="connsiteX197" fmla="*/ 288860 w 994960"/>
              <a:gd name="connsiteY197" fmla="*/ 376095 h 994961"/>
              <a:gd name="connsiteX198" fmla="*/ 224669 w 994960"/>
              <a:gd name="connsiteY198" fmla="*/ 384825 h 994961"/>
              <a:gd name="connsiteX199" fmla="*/ 192573 w 994960"/>
              <a:gd name="connsiteY199" fmla="*/ 416921 h 994961"/>
              <a:gd name="connsiteX200" fmla="*/ 192573 w 994960"/>
              <a:gd name="connsiteY200" fmla="*/ 449016 h 994961"/>
              <a:gd name="connsiteX201" fmla="*/ 128382 w 994960"/>
              <a:gd name="connsiteY201" fmla="*/ 440287 h 994961"/>
              <a:gd name="connsiteX202" fmla="*/ 128382 w 994960"/>
              <a:gd name="connsiteY202" fmla="*/ 408801 h 994961"/>
              <a:gd name="connsiteX203" fmla="*/ 192573 w 994960"/>
              <a:gd name="connsiteY203" fmla="*/ 416921 h 994961"/>
              <a:gd name="connsiteX204" fmla="*/ 192573 w 994960"/>
              <a:gd name="connsiteY204" fmla="*/ 481112 h 994961"/>
              <a:gd name="connsiteX205" fmla="*/ 192573 w 994960"/>
              <a:gd name="connsiteY205" fmla="*/ 513208 h 994961"/>
              <a:gd name="connsiteX206" fmla="*/ 128382 w 994960"/>
              <a:gd name="connsiteY206" fmla="*/ 504478 h 994961"/>
              <a:gd name="connsiteX207" fmla="*/ 128382 w 994960"/>
              <a:gd name="connsiteY207" fmla="*/ 472992 h 994961"/>
              <a:gd name="connsiteX208" fmla="*/ 192573 w 994960"/>
              <a:gd name="connsiteY208" fmla="*/ 481112 h 994961"/>
              <a:gd name="connsiteX209" fmla="*/ 192573 w 994960"/>
              <a:gd name="connsiteY209" fmla="*/ 545303 h 994961"/>
              <a:gd name="connsiteX210" fmla="*/ 192573 w 994960"/>
              <a:gd name="connsiteY210" fmla="*/ 577399 h 994961"/>
              <a:gd name="connsiteX211" fmla="*/ 128382 w 994960"/>
              <a:gd name="connsiteY211" fmla="*/ 568669 h 994961"/>
              <a:gd name="connsiteX212" fmla="*/ 128382 w 994960"/>
              <a:gd name="connsiteY212" fmla="*/ 537183 h 994961"/>
              <a:gd name="connsiteX213" fmla="*/ 192573 w 994960"/>
              <a:gd name="connsiteY213" fmla="*/ 545303 h 994961"/>
              <a:gd name="connsiteX214" fmla="*/ 320955 w 994960"/>
              <a:gd name="connsiteY214" fmla="*/ 558077 h 994961"/>
              <a:gd name="connsiteX215" fmla="*/ 320955 w 994960"/>
              <a:gd name="connsiteY215" fmla="*/ 527988 h 994961"/>
              <a:gd name="connsiteX216" fmla="*/ 353051 w 994960"/>
              <a:gd name="connsiteY216" fmla="*/ 512855 h 994961"/>
              <a:gd name="connsiteX217" fmla="*/ 353051 w 994960"/>
              <a:gd name="connsiteY217" fmla="*/ 529576 h 994961"/>
              <a:gd name="connsiteX218" fmla="*/ 320955 w 994960"/>
              <a:gd name="connsiteY218" fmla="*/ 558077 h 994961"/>
              <a:gd name="connsiteX219" fmla="*/ 320955 w 994960"/>
              <a:gd name="connsiteY219" fmla="*/ 493886 h 994961"/>
              <a:gd name="connsiteX220" fmla="*/ 320955 w 994960"/>
              <a:gd name="connsiteY220" fmla="*/ 463796 h 994961"/>
              <a:gd name="connsiteX221" fmla="*/ 353051 w 994960"/>
              <a:gd name="connsiteY221" fmla="*/ 448663 h 994961"/>
              <a:gd name="connsiteX222" fmla="*/ 353051 w 994960"/>
              <a:gd name="connsiteY222" fmla="*/ 465385 h 994961"/>
              <a:gd name="connsiteX223" fmla="*/ 320955 w 994960"/>
              <a:gd name="connsiteY223" fmla="*/ 493886 h 994961"/>
              <a:gd name="connsiteX224" fmla="*/ 320955 w 994960"/>
              <a:gd name="connsiteY224" fmla="*/ 429695 h 994961"/>
              <a:gd name="connsiteX225" fmla="*/ 320955 w 994960"/>
              <a:gd name="connsiteY225" fmla="*/ 399605 h 994961"/>
              <a:gd name="connsiteX226" fmla="*/ 353051 w 994960"/>
              <a:gd name="connsiteY226" fmla="*/ 384472 h 994961"/>
              <a:gd name="connsiteX227" fmla="*/ 353051 w 994960"/>
              <a:gd name="connsiteY227" fmla="*/ 401194 h 994961"/>
              <a:gd name="connsiteX228" fmla="*/ 320955 w 994960"/>
              <a:gd name="connsiteY228" fmla="*/ 429695 h 994961"/>
              <a:gd name="connsiteX229" fmla="*/ 320955 w 994960"/>
              <a:gd name="connsiteY229" fmla="*/ 365504 h 994961"/>
              <a:gd name="connsiteX230" fmla="*/ 320955 w 994960"/>
              <a:gd name="connsiteY230" fmla="*/ 335414 h 994961"/>
              <a:gd name="connsiteX231" fmla="*/ 353051 w 994960"/>
              <a:gd name="connsiteY231" fmla="*/ 320281 h 994961"/>
              <a:gd name="connsiteX232" fmla="*/ 353051 w 994960"/>
              <a:gd name="connsiteY232" fmla="*/ 337003 h 994961"/>
              <a:gd name="connsiteX233" fmla="*/ 320955 w 994960"/>
              <a:gd name="connsiteY233" fmla="*/ 365504 h 994961"/>
              <a:gd name="connsiteX234" fmla="*/ 208621 w 994960"/>
              <a:gd name="connsiteY234" fmla="*/ 224669 h 994961"/>
              <a:gd name="connsiteX235" fmla="*/ 353051 w 994960"/>
              <a:gd name="connsiteY235" fmla="*/ 272812 h 994961"/>
              <a:gd name="connsiteX236" fmla="*/ 208621 w 994960"/>
              <a:gd name="connsiteY236" fmla="*/ 320955 h 994961"/>
              <a:gd name="connsiteX237" fmla="*/ 64191 w 994960"/>
              <a:gd name="connsiteY237" fmla="*/ 272812 h 994961"/>
              <a:gd name="connsiteX238" fmla="*/ 208621 w 994960"/>
              <a:gd name="connsiteY238" fmla="*/ 224669 h 994961"/>
              <a:gd name="connsiteX239" fmla="*/ 64191 w 994960"/>
              <a:gd name="connsiteY239" fmla="*/ 320281 h 994961"/>
              <a:gd name="connsiteX240" fmla="*/ 96287 w 994960"/>
              <a:gd name="connsiteY240" fmla="*/ 335414 h 994961"/>
              <a:gd name="connsiteX241" fmla="*/ 96287 w 994960"/>
              <a:gd name="connsiteY241" fmla="*/ 365504 h 994961"/>
              <a:gd name="connsiteX242" fmla="*/ 64191 w 994960"/>
              <a:gd name="connsiteY242" fmla="*/ 337003 h 994961"/>
              <a:gd name="connsiteX243" fmla="*/ 64191 w 994960"/>
              <a:gd name="connsiteY243" fmla="*/ 384472 h 994961"/>
              <a:gd name="connsiteX244" fmla="*/ 96287 w 994960"/>
              <a:gd name="connsiteY244" fmla="*/ 399605 h 994961"/>
              <a:gd name="connsiteX245" fmla="*/ 96287 w 994960"/>
              <a:gd name="connsiteY245" fmla="*/ 429695 h 994961"/>
              <a:gd name="connsiteX246" fmla="*/ 64191 w 994960"/>
              <a:gd name="connsiteY246" fmla="*/ 401194 h 994961"/>
              <a:gd name="connsiteX247" fmla="*/ 64191 w 994960"/>
              <a:gd name="connsiteY247" fmla="*/ 448663 h 994961"/>
              <a:gd name="connsiteX248" fmla="*/ 96287 w 994960"/>
              <a:gd name="connsiteY248" fmla="*/ 463796 h 994961"/>
              <a:gd name="connsiteX249" fmla="*/ 96287 w 994960"/>
              <a:gd name="connsiteY249" fmla="*/ 493886 h 994961"/>
              <a:gd name="connsiteX250" fmla="*/ 64191 w 994960"/>
              <a:gd name="connsiteY250" fmla="*/ 465385 h 994961"/>
              <a:gd name="connsiteX251" fmla="*/ 64191 w 994960"/>
              <a:gd name="connsiteY251" fmla="*/ 512855 h 994961"/>
              <a:gd name="connsiteX252" fmla="*/ 96287 w 994960"/>
              <a:gd name="connsiteY252" fmla="*/ 527988 h 994961"/>
              <a:gd name="connsiteX253" fmla="*/ 96287 w 994960"/>
              <a:gd name="connsiteY253" fmla="*/ 558077 h 994961"/>
              <a:gd name="connsiteX254" fmla="*/ 64191 w 994960"/>
              <a:gd name="connsiteY254" fmla="*/ 529576 h 994961"/>
              <a:gd name="connsiteX255" fmla="*/ 48143 w 994960"/>
              <a:gd name="connsiteY255" fmla="*/ 641911 h 994961"/>
              <a:gd name="connsiteX256" fmla="*/ 32096 w 994960"/>
              <a:gd name="connsiteY256" fmla="*/ 625863 h 994961"/>
              <a:gd name="connsiteX257" fmla="*/ 48143 w 994960"/>
              <a:gd name="connsiteY257" fmla="*/ 609815 h 994961"/>
              <a:gd name="connsiteX258" fmla="*/ 361411 w 994960"/>
              <a:gd name="connsiteY258" fmla="*/ 609815 h 994961"/>
              <a:gd name="connsiteX259" fmla="*/ 340437 w 994960"/>
              <a:gd name="connsiteY259" fmla="*/ 641911 h 994961"/>
              <a:gd name="connsiteX260" fmla="*/ 641910 w 994960"/>
              <a:gd name="connsiteY260" fmla="*/ 898675 h 994961"/>
              <a:gd name="connsiteX261" fmla="*/ 720528 w 994960"/>
              <a:gd name="connsiteY261" fmla="*/ 962866 h 994961"/>
              <a:gd name="connsiteX262" fmla="*/ 274433 w 994960"/>
              <a:gd name="connsiteY262" fmla="*/ 962866 h 994961"/>
              <a:gd name="connsiteX263" fmla="*/ 353051 w 994960"/>
              <a:gd name="connsiteY263" fmla="*/ 898675 h 994961"/>
              <a:gd name="connsiteX264" fmla="*/ 497480 w 994960"/>
              <a:gd name="connsiteY264" fmla="*/ 866579 h 994961"/>
              <a:gd name="connsiteX265" fmla="*/ 353051 w 994960"/>
              <a:gd name="connsiteY265" fmla="*/ 722149 h 994961"/>
              <a:gd name="connsiteX266" fmla="*/ 497480 w 994960"/>
              <a:gd name="connsiteY266" fmla="*/ 577720 h 994961"/>
              <a:gd name="connsiteX267" fmla="*/ 641910 w 994960"/>
              <a:gd name="connsiteY267" fmla="*/ 722149 h 994961"/>
              <a:gd name="connsiteX268" fmla="*/ 497480 w 994960"/>
              <a:gd name="connsiteY268" fmla="*/ 866579 h 994961"/>
              <a:gd name="connsiteX269" fmla="*/ 946817 w 994960"/>
              <a:gd name="connsiteY269" fmla="*/ 641911 h 994961"/>
              <a:gd name="connsiteX270" fmla="*/ 654524 w 994960"/>
              <a:gd name="connsiteY270" fmla="*/ 641911 h 994961"/>
              <a:gd name="connsiteX271" fmla="*/ 633549 w 994960"/>
              <a:gd name="connsiteY271" fmla="*/ 609815 h 994961"/>
              <a:gd name="connsiteX272" fmla="*/ 946817 w 994960"/>
              <a:gd name="connsiteY272" fmla="*/ 609815 h 994961"/>
              <a:gd name="connsiteX273" fmla="*/ 962865 w 994960"/>
              <a:gd name="connsiteY273" fmla="*/ 625863 h 994961"/>
              <a:gd name="connsiteX274" fmla="*/ 946817 w 994960"/>
              <a:gd name="connsiteY274" fmla="*/ 641911 h 994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</a:cxnLst>
            <a:rect l="l" t="t" r="r" b="b"/>
            <a:pathLst>
              <a:path w="994960" h="994961">
                <a:moveTo>
                  <a:pt x="946817" y="577720"/>
                </a:moveTo>
                <a:lnTo>
                  <a:pt x="929791" y="577720"/>
                </a:lnTo>
                <a:cubicBezTo>
                  <a:pt x="950155" y="565170"/>
                  <a:pt x="962865" y="549042"/>
                  <a:pt x="962865" y="529576"/>
                </a:cubicBezTo>
                <a:lnTo>
                  <a:pt x="962865" y="80239"/>
                </a:lnTo>
                <a:cubicBezTo>
                  <a:pt x="962865" y="28116"/>
                  <a:pt x="871922" y="0"/>
                  <a:pt x="786340" y="0"/>
                </a:cubicBezTo>
                <a:cubicBezTo>
                  <a:pt x="700757" y="0"/>
                  <a:pt x="609815" y="28116"/>
                  <a:pt x="609815" y="80239"/>
                </a:cubicBezTo>
                <a:lnTo>
                  <a:pt x="609815" y="529576"/>
                </a:lnTo>
                <a:cubicBezTo>
                  <a:pt x="609815" y="549042"/>
                  <a:pt x="622524" y="565170"/>
                  <a:pt x="642889" y="577720"/>
                </a:cubicBezTo>
                <a:lnTo>
                  <a:pt x="598661" y="577720"/>
                </a:lnTo>
                <a:cubicBezTo>
                  <a:pt x="569984" y="557564"/>
                  <a:pt x="535128" y="545624"/>
                  <a:pt x="497480" y="545624"/>
                </a:cubicBezTo>
                <a:cubicBezTo>
                  <a:pt x="459832" y="545624"/>
                  <a:pt x="424993" y="557564"/>
                  <a:pt x="396299" y="577720"/>
                </a:cubicBezTo>
                <a:lnTo>
                  <a:pt x="352072" y="577720"/>
                </a:lnTo>
                <a:cubicBezTo>
                  <a:pt x="372436" y="565170"/>
                  <a:pt x="385146" y="549042"/>
                  <a:pt x="385146" y="529576"/>
                </a:cubicBezTo>
                <a:lnTo>
                  <a:pt x="385146" y="272812"/>
                </a:lnTo>
                <a:cubicBezTo>
                  <a:pt x="385146" y="220689"/>
                  <a:pt x="294203" y="192573"/>
                  <a:pt x="208621" y="192573"/>
                </a:cubicBezTo>
                <a:cubicBezTo>
                  <a:pt x="123038" y="192573"/>
                  <a:pt x="32096" y="220689"/>
                  <a:pt x="32096" y="272812"/>
                </a:cubicBezTo>
                <a:lnTo>
                  <a:pt x="32096" y="529576"/>
                </a:lnTo>
                <a:cubicBezTo>
                  <a:pt x="32096" y="549042"/>
                  <a:pt x="44805" y="565170"/>
                  <a:pt x="65170" y="577720"/>
                </a:cubicBezTo>
                <a:lnTo>
                  <a:pt x="48143" y="577720"/>
                </a:lnTo>
                <a:cubicBezTo>
                  <a:pt x="21600" y="577720"/>
                  <a:pt x="0" y="599320"/>
                  <a:pt x="0" y="625863"/>
                </a:cubicBezTo>
                <a:cubicBezTo>
                  <a:pt x="0" y="652406"/>
                  <a:pt x="21600" y="674006"/>
                  <a:pt x="48143" y="674006"/>
                </a:cubicBezTo>
                <a:lnTo>
                  <a:pt x="327791" y="674006"/>
                </a:lnTo>
                <a:cubicBezTo>
                  <a:pt x="323442" y="689332"/>
                  <a:pt x="320955" y="705444"/>
                  <a:pt x="320955" y="722149"/>
                </a:cubicBezTo>
                <a:cubicBezTo>
                  <a:pt x="320955" y="781847"/>
                  <a:pt x="350820" y="834612"/>
                  <a:pt x="396299" y="866579"/>
                </a:cubicBezTo>
                <a:lnTo>
                  <a:pt x="353051" y="866579"/>
                </a:lnTo>
                <a:cubicBezTo>
                  <a:pt x="291106" y="866579"/>
                  <a:pt x="240716" y="916969"/>
                  <a:pt x="240716" y="978914"/>
                </a:cubicBezTo>
                <a:lnTo>
                  <a:pt x="240716" y="994962"/>
                </a:lnTo>
                <a:lnTo>
                  <a:pt x="754244" y="994962"/>
                </a:lnTo>
                <a:lnTo>
                  <a:pt x="754244" y="978914"/>
                </a:lnTo>
                <a:cubicBezTo>
                  <a:pt x="754244" y="916969"/>
                  <a:pt x="703854" y="866579"/>
                  <a:pt x="641910" y="866579"/>
                </a:cubicBezTo>
                <a:lnTo>
                  <a:pt x="598661" y="866579"/>
                </a:lnTo>
                <a:cubicBezTo>
                  <a:pt x="644141" y="834612"/>
                  <a:pt x="674006" y="781847"/>
                  <a:pt x="674006" y="722149"/>
                </a:cubicBezTo>
                <a:cubicBezTo>
                  <a:pt x="674006" y="705444"/>
                  <a:pt x="671518" y="689332"/>
                  <a:pt x="667169" y="674006"/>
                </a:cubicBezTo>
                <a:lnTo>
                  <a:pt x="946817" y="674006"/>
                </a:lnTo>
                <a:cubicBezTo>
                  <a:pt x="973360" y="674006"/>
                  <a:pt x="994961" y="652406"/>
                  <a:pt x="994961" y="625863"/>
                </a:cubicBezTo>
                <a:cubicBezTo>
                  <a:pt x="994961" y="599320"/>
                  <a:pt x="973360" y="577720"/>
                  <a:pt x="946817" y="577720"/>
                </a:cubicBezTo>
                <a:close/>
                <a:moveTo>
                  <a:pt x="770292" y="160157"/>
                </a:moveTo>
                <a:lnTo>
                  <a:pt x="770292" y="192252"/>
                </a:lnTo>
                <a:cubicBezTo>
                  <a:pt x="745835" y="191257"/>
                  <a:pt x="724315" y="188016"/>
                  <a:pt x="706101" y="183522"/>
                </a:cubicBezTo>
                <a:lnTo>
                  <a:pt x="706101" y="152037"/>
                </a:lnTo>
                <a:cubicBezTo>
                  <a:pt x="726385" y="156514"/>
                  <a:pt x="748307" y="159258"/>
                  <a:pt x="770292" y="160157"/>
                </a:cubicBezTo>
                <a:close/>
                <a:moveTo>
                  <a:pt x="802388" y="577399"/>
                </a:moveTo>
                <a:lnTo>
                  <a:pt x="802388" y="545303"/>
                </a:lnTo>
                <a:cubicBezTo>
                  <a:pt x="824373" y="544404"/>
                  <a:pt x="846294" y="541660"/>
                  <a:pt x="866579" y="537183"/>
                </a:cubicBezTo>
                <a:lnTo>
                  <a:pt x="866579" y="568669"/>
                </a:lnTo>
                <a:cubicBezTo>
                  <a:pt x="848364" y="573162"/>
                  <a:pt x="826844" y="576404"/>
                  <a:pt x="802388" y="577399"/>
                </a:cubicBezTo>
                <a:close/>
                <a:moveTo>
                  <a:pt x="802388" y="513208"/>
                </a:moveTo>
                <a:lnTo>
                  <a:pt x="802388" y="481112"/>
                </a:lnTo>
                <a:cubicBezTo>
                  <a:pt x="824373" y="480213"/>
                  <a:pt x="846294" y="477469"/>
                  <a:pt x="866579" y="472992"/>
                </a:cubicBezTo>
                <a:lnTo>
                  <a:pt x="866579" y="504478"/>
                </a:lnTo>
                <a:cubicBezTo>
                  <a:pt x="848364" y="508971"/>
                  <a:pt x="826844" y="512213"/>
                  <a:pt x="802388" y="513208"/>
                </a:cubicBezTo>
                <a:close/>
                <a:moveTo>
                  <a:pt x="802388" y="449016"/>
                </a:moveTo>
                <a:lnTo>
                  <a:pt x="802388" y="416921"/>
                </a:lnTo>
                <a:cubicBezTo>
                  <a:pt x="824373" y="416022"/>
                  <a:pt x="846294" y="413278"/>
                  <a:pt x="866579" y="408801"/>
                </a:cubicBezTo>
                <a:lnTo>
                  <a:pt x="866579" y="440287"/>
                </a:lnTo>
                <a:cubicBezTo>
                  <a:pt x="848364" y="444780"/>
                  <a:pt x="826844" y="448022"/>
                  <a:pt x="802388" y="449016"/>
                </a:cubicBezTo>
                <a:close/>
                <a:moveTo>
                  <a:pt x="802388" y="384825"/>
                </a:moveTo>
                <a:lnTo>
                  <a:pt x="802388" y="352730"/>
                </a:lnTo>
                <a:cubicBezTo>
                  <a:pt x="824373" y="351831"/>
                  <a:pt x="846294" y="349087"/>
                  <a:pt x="866579" y="344610"/>
                </a:cubicBezTo>
                <a:lnTo>
                  <a:pt x="866579" y="376095"/>
                </a:lnTo>
                <a:cubicBezTo>
                  <a:pt x="848364" y="380589"/>
                  <a:pt x="826844" y="383830"/>
                  <a:pt x="802388" y="384825"/>
                </a:cubicBezTo>
                <a:close/>
                <a:moveTo>
                  <a:pt x="802388" y="320634"/>
                </a:moveTo>
                <a:lnTo>
                  <a:pt x="802388" y="288539"/>
                </a:lnTo>
                <a:cubicBezTo>
                  <a:pt x="824373" y="287640"/>
                  <a:pt x="846294" y="284896"/>
                  <a:pt x="866579" y="280419"/>
                </a:cubicBezTo>
                <a:lnTo>
                  <a:pt x="866579" y="311904"/>
                </a:lnTo>
                <a:cubicBezTo>
                  <a:pt x="848364" y="316398"/>
                  <a:pt x="826844" y="319639"/>
                  <a:pt x="802388" y="320634"/>
                </a:cubicBezTo>
                <a:close/>
                <a:moveTo>
                  <a:pt x="802388" y="256443"/>
                </a:moveTo>
                <a:lnTo>
                  <a:pt x="802388" y="224348"/>
                </a:lnTo>
                <a:cubicBezTo>
                  <a:pt x="824373" y="223449"/>
                  <a:pt x="846294" y="220705"/>
                  <a:pt x="866579" y="216228"/>
                </a:cubicBezTo>
                <a:lnTo>
                  <a:pt x="866579" y="247713"/>
                </a:lnTo>
                <a:cubicBezTo>
                  <a:pt x="848364" y="252207"/>
                  <a:pt x="826844" y="255448"/>
                  <a:pt x="802388" y="256443"/>
                </a:cubicBezTo>
                <a:close/>
                <a:moveTo>
                  <a:pt x="802388" y="192252"/>
                </a:moveTo>
                <a:lnTo>
                  <a:pt x="802388" y="160157"/>
                </a:lnTo>
                <a:cubicBezTo>
                  <a:pt x="824373" y="159258"/>
                  <a:pt x="846294" y="156514"/>
                  <a:pt x="866579" y="152037"/>
                </a:cubicBezTo>
                <a:lnTo>
                  <a:pt x="866579" y="183522"/>
                </a:lnTo>
                <a:cubicBezTo>
                  <a:pt x="848364" y="188016"/>
                  <a:pt x="826844" y="191257"/>
                  <a:pt x="802388" y="192252"/>
                </a:cubicBezTo>
                <a:close/>
                <a:moveTo>
                  <a:pt x="770292" y="224348"/>
                </a:moveTo>
                <a:lnTo>
                  <a:pt x="770292" y="256443"/>
                </a:lnTo>
                <a:cubicBezTo>
                  <a:pt x="745835" y="255448"/>
                  <a:pt x="724315" y="252207"/>
                  <a:pt x="706101" y="247713"/>
                </a:cubicBezTo>
                <a:lnTo>
                  <a:pt x="706101" y="216228"/>
                </a:lnTo>
                <a:cubicBezTo>
                  <a:pt x="726385" y="220705"/>
                  <a:pt x="748307" y="223449"/>
                  <a:pt x="770292" y="224348"/>
                </a:cubicBezTo>
                <a:close/>
                <a:moveTo>
                  <a:pt x="770292" y="288539"/>
                </a:moveTo>
                <a:lnTo>
                  <a:pt x="770292" y="320634"/>
                </a:lnTo>
                <a:cubicBezTo>
                  <a:pt x="745835" y="319639"/>
                  <a:pt x="724315" y="316398"/>
                  <a:pt x="706101" y="311904"/>
                </a:cubicBezTo>
                <a:lnTo>
                  <a:pt x="706101" y="280419"/>
                </a:lnTo>
                <a:cubicBezTo>
                  <a:pt x="726385" y="284896"/>
                  <a:pt x="748307" y="287640"/>
                  <a:pt x="770292" y="288539"/>
                </a:cubicBezTo>
                <a:close/>
                <a:moveTo>
                  <a:pt x="770292" y="352730"/>
                </a:moveTo>
                <a:lnTo>
                  <a:pt x="770292" y="384825"/>
                </a:lnTo>
                <a:cubicBezTo>
                  <a:pt x="745835" y="383830"/>
                  <a:pt x="724315" y="380589"/>
                  <a:pt x="706101" y="376095"/>
                </a:cubicBezTo>
                <a:lnTo>
                  <a:pt x="706101" y="344610"/>
                </a:lnTo>
                <a:cubicBezTo>
                  <a:pt x="726385" y="349087"/>
                  <a:pt x="748307" y="351831"/>
                  <a:pt x="770292" y="352730"/>
                </a:cubicBezTo>
                <a:close/>
                <a:moveTo>
                  <a:pt x="770292" y="416921"/>
                </a:moveTo>
                <a:lnTo>
                  <a:pt x="770292" y="449016"/>
                </a:lnTo>
                <a:cubicBezTo>
                  <a:pt x="745835" y="448022"/>
                  <a:pt x="724315" y="444780"/>
                  <a:pt x="706101" y="440287"/>
                </a:cubicBezTo>
                <a:lnTo>
                  <a:pt x="706101" y="408801"/>
                </a:lnTo>
                <a:cubicBezTo>
                  <a:pt x="726385" y="413278"/>
                  <a:pt x="748307" y="416022"/>
                  <a:pt x="770292" y="416921"/>
                </a:cubicBezTo>
                <a:close/>
                <a:moveTo>
                  <a:pt x="770292" y="481112"/>
                </a:moveTo>
                <a:lnTo>
                  <a:pt x="770292" y="513208"/>
                </a:lnTo>
                <a:cubicBezTo>
                  <a:pt x="745835" y="512213"/>
                  <a:pt x="724315" y="508971"/>
                  <a:pt x="706101" y="504478"/>
                </a:cubicBezTo>
                <a:lnTo>
                  <a:pt x="706101" y="472992"/>
                </a:lnTo>
                <a:cubicBezTo>
                  <a:pt x="726385" y="477469"/>
                  <a:pt x="748307" y="480213"/>
                  <a:pt x="770292" y="481112"/>
                </a:cubicBezTo>
                <a:close/>
                <a:moveTo>
                  <a:pt x="770292" y="545303"/>
                </a:moveTo>
                <a:lnTo>
                  <a:pt x="770292" y="577399"/>
                </a:lnTo>
                <a:cubicBezTo>
                  <a:pt x="745835" y="576404"/>
                  <a:pt x="724315" y="573162"/>
                  <a:pt x="706101" y="568669"/>
                </a:cubicBezTo>
                <a:lnTo>
                  <a:pt x="706101" y="537183"/>
                </a:lnTo>
                <a:cubicBezTo>
                  <a:pt x="726385" y="541660"/>
                  <a:pt x="748307" y="544404"/>
                  <a:pt x="770292" y="545303"/>
                </a:cubicBezTo>
                <a:close/>
                <a:moveTo>
                  <a:pt x="898674" y="558077"/>
                </a:moveTo>
                <a:lnTo>
                  <a:pt x="898674" y="527988"/>
                </a:lnTo>
                <a:cubicBezTo>
                  <a:pt x="910662" y="523687"/>
                  <a:pt x="921558" y="518664"/>
                  <a:pt x="930770" y="512855"/>
                </a:cubicBezTo>
                <a:lnTo>
                  <a:pt x="930770" y="529576"/>
                </a:lnTo>
                <a:cubicBezTo>
                  <a:pt x="930770" y="538419"/>
                  <a:pt x="919279" y="549042"/>
                  <a:pt x="898674" y="558077"/>
                </a:cubicBezTo>
                <a:close/>
                <a:moveTo>
                  <a:pt x="898674" y="493886"/>
                </a:moveTo>
                <a:lnTo>
                  <a:pt x="898674" y="463796"/>
                </a:lnTo>
                <a:cubicBezTo>
                  <a:pt x="910662" y="459496"/>
                  <a:pt x="921558" y="454473"/>
                  <a:pt x="930770" y="448663"/>
                </a:cubicBezTo>
                <a:lnTo>
                  <a:pt x="930770" y="465385"/>
                </a:lnTo>
                <a:cubicBezTo>
                  <a:pt x="930770" y="474228"/>
                  <a:pt x="919279" y="484851"/>
                  <a:pt x="898674" y="493886"/>
                </a:cubicBezTo>
                <a:close/>
                <a:moveTo>
                  <a:pt x="898674" y="429695"/>
                </a:moveTo>
                <a:lnTo>
                  <a:pt x="898674" y="399605"/>
                </a:lnTo>
                <a:cubicBezTo>
                  <a:pt x="910662" y="395305"/>
                  <a:pt x="921558" y="390282"/>
                  <a:pt x="930770" y="384472"/>
                </a:cubicBezTo>
                <a:lnTo>
                  <a:pt x="930770" y="401194"/>
                </a:lnTo>
                <a:cubicBezTo>
                  <a:pt x="930770" y="410036"/>
                  <a:pt x="919279" y="420660"/>
                  <a:pt x="898674" y="429695"/>
                </a:cubicBezTo>
                <a:close/>
                <a:moveTo>
                  <a:pt x="898674" y="365504"/>
                </a:moveTo>
                <a:lnTo>
                  <a:pt x="898674" y="335414"/>
                </a:lnTo>
                <a:cubicBezTo>
                  <a:pt x="910662" y="331114"/>
                  <a:pt x="921558" y="326091"/>
                  <a:pt x="930770" y="320281"/>
                </a:cubicBezTo>
                <a:lnTo>
                  <a:pt x="930770" y="337003"/>
                </a:lnTo>
                <a:cubicBezTo>
                  <a:pt x="930770" y="345845"/>
                  <a:pt x="919279" y="356469"/>
                  <a:pt x="898674" y="365504"/>
                </a:cubicBezTo>
                <a:close/>
                <a:moveTo>
                  <a:pt x="898674" y="301313"/>
                </a:moveTo>
                <a:lnTo>
                  <a:pt x="898674" y="271223"/>
                </a:lnTo>
                <a:cubicBezTo>
                  <a:pt x="910662" y="266922"/>
                  <a:pt x="921558" y="261900"/>
                  <a:pt x="930770" y="256090"/>
                </a:cubicBezTo>
                <a:lnTo>
                  <a:pt x="930770" y="272812"/>
                </a:lnTo>
                <a:cubicBezTo>
                  <a:pt x="930770" y="281654"/>
                  <a:pt x="919279" y="292278"/>
                  <a:pt x="898674" y="301313"/>
                </a:cubicBezTo>
                <a:close/>
                <a:moveTo>
                  <a:pt x="898674" y="237122"/>
                </a:moveTo>
                <a:lnTo>
                  <a:pt x="898674" y="207032"/>
                </a:lnTo>
                <a:cubicBezTo>
                  <a:pt x="910662" y="202731"/>
                  <a:pt x="921558" y="197708"/>
                  <a:pt x="930770" y="191899"/>
                </a:cubicBezTo>
                <a:lnTo>
                  <a:pt x="930770" y="208621"/>
                </a:lnTo>
                <a:cubicBezTo>
                  <a:pt x="930770" y="217463"/>
                  <a:pt x="919279" y="228087"/>
                  <a:pt x="898674" y="237122"/>
                </a:cubicBezTo>
                <a:close/>
                <a:moveTo>
                  <a:pt x="898674" y="172931"/>
                </a:moveTo>
                <a:lnTo>
                  <a:pt x="898674" y="142841"/>
                </a:lnTo>
                <a:cubicBezTo>
                  <a:pt x="910662" y="138540"/>
                  <a:pt x="921558" y="133517"/>
                  <a:pt x="930770" y="127708"/>
                </a:cubicBezTo>
                <a:lnTo>
                  <a:pt x="930770" y="144430"/>
                </a:lnTo>
                <a:cubicBezTo>
                  <a:pt x="930770" y="153272"/>
                  <a:pt x="919279" y="163896"/>
                  <a:pt x="898674" y="172931"/>
                </a:cubicBezTo>
                <a:close/>
                <a:moveTo>
                  <a:pt x="786340" y="32096"/>
                </a:moveTo>
                <a:cubicBezTo>
                  <a:pt x="874506" y="32096"/>
                  <a:pt x="930770" y="60612"/>
                  <a:pt x="930770" y="80239"/>
                </a:cubicBezTo>
                <a:cubicBezTo>
                  <a:pt x="930770" y="99865"/>
                  <a:pt x="874506" y="128382"/>
                  <a:pt x="786340" y="128382"/>
                </a:cubicBezTo>
                <a:cubicBezTo>
                  <a:pt x="698173" y="128382"/>
                  <a:pt x="641910" y="99865"/>
                  <a:pt x="641910" y="80239"/>
                </a:cubicBezTo>
                <a:cubicBezTo>
                  <a:pt x="641910" y="60612"/>
                  <a:pt x="698173" y="32096"/>
                  <a:pt x="786340" y="32096"/>
                </a:cubicBezTo>
                <a:close/>
                <a:moveTo>
                  <a:pt x="641910" y="127708"/>
                </a:moveTo>
                <a:cubicBezTo>
                  <a:pt x="651121" y="133517"/>
                  <a:pt x="662018" y="138540"/>
                  <a:pt x="674006" y="142841"/>
                </a:cubicBezTo>
                <a:lnTo>
                  <a:pt x="674006" y="172931"/>
                </a:lnTo>
                <a:cubicBezTo>
                  <a:pt x="653400" y="163896"/>
                  <a:pt x="641910" y="153272"/>
                  <a:pt x="641910" y="144430"/>
                </a:cubicBezTo>
                <a:close/>
                <a:moveTo>
                  <a:pt x="641910" y="191899"/>
                </a:moveTo>
                <a:cubicBezTo>
                  <a:pt x="651121" y="197708"/>
                  <a:pt x="662018" y="202731"/>
                  <a:pt x="674006" y="207032"/>
                </a:cubicBezTo>
                <a:lnTo>
                  <a:pt x="674006" y="237122"/>
                </a:lnTo>
                <a:cubicBezTo>
                  <a:pt x="653400" y="228087"/>
                  <a:pt x="641910" y="217463"/>
                  <a:pt x="641910" y="208621"/>
                </a:cubicBezTo>
                <a:close/>
                <a:moveTo>
                  <a:pt x="641910" y="256090"/>
                </a:moveTo>
                <a:cubicBezTo>
                  <a:pt x="651121" y="261900"/>
                  <a:pt x="662018" y="266922"/>
                  <a:pt x="674006" y="271223"/>
                </a:cubicBezTo>
                <a:lnTo>
                  <a:pt x="674006" y="301313"/>
                </a:lnTo>
                <a:cubicBezTo>
                  <a:pt x="653400" y="292278"/>
                  <a:pt x="641910" y="281654"/>
                  <a:pt x="641910" y="272812"/>
                </a:cubicBezTo>
                <a:close/>
                <a:moveTo>
                  <a:pt x="641910" y="320281"/>
                </a:moveTo>
                <a:cubicBezTo>
                  <a:pt x="651121" y="326091"/>
                  <a:pt x="662018" y="331114"/>
                  <a:pt x="674006" y="335414"/>
                </a:cubicBezTo>
                <a:lnTo>
                  <a:pt x="674006" y="365504"/>
                </a:lnTo>
                <a:cubicBezTo>
                  <a:pt x="653400" y="356469"/>
                  <a:pt x="641910" y="345845"/>
                  <a:pt x="641910" y="337003"/>
                </a:cubicBezTo>
                <a:close/>
                <a:moveTo>
                  <a:pt x="641910" y="384472"/>
                </a:moveTo>
                <a:cubicBezTo>
                  <a:pt x="651121" y="390282"/>
                  <a:pt x="662018" y="395305"/>
                  <a:pt x="674006" y="399605"/>
                </a:cubicBezTo>
                <a:lnTo>
                  <a:pt x="674006" y="429695"/>
                </a:lnTo>
                <a:cubicBezTo>
                  <a:pt x="653400" y="420660"/>
                  <a:pt x="641910" y="410036"/>
                  <a:pt x="641910" y="401194"/>
                </a:cubicBezTo>
                <a:close/>
                <a:moveTo>
                  <a:pt x="641910" y="448663"/>
                </a:moveTo>
                <a:cubicBezTo>
                  <a:pt x="651121" y="454473"/>
                  <a:pt x="662018" y="459496"/>
                  <a:pt x="674006" y="463796"/>
                </a:cubicBezTo>
                <a:lnTo>
                  <a:pt x="674006" y="493886"/>
                </a:lnTo>
                <a:cubicBezTo>
                  <a:pt x="653400" y="484851"/>
                  <a:pt x="641910" y="474228"/>
                  <a:pt x="641910" y="465385"/>
                </a:cubicBezTo>
                <a:close/>
                <a:moveTo>
                  <a:pt x="641910" y="512855"/>
                </a:moveTo>
                <a:cubicBezTo>
                  <a:pt x="651121" y="518664"/>
                  <a:pt x="662018" y="523687"/>
                  <a:pt x="674006" y="527988"/>
                </a:cubicBezTo>
                <a:lnTo>
                  <a:pt x="674006" y="558077"/>
                </a:lnTo>
                <a:cubicBezTo>
                  <a:pt x="653400" y="549042"/>
                  <a:pt x="641910" y="538419"/>
                  <a:pt x="641910" y="529576"/>
                </a:cubicBezTo>
                <a:close/>
                <a:moveTo>
                  <a:pt x="192573" y="352730"/>
                </a:moveTo>
                <a:lnTo>
                  <a:pt x="192573" y="384825"/>
                </a:lnTo>
                <a:cubicBezTo>
                  <a:pt x="168116" y="383830"/>
                  <a:pt x="146596" y="380589"/>
                  <a:pt x="128382" y="376095"/>
                </a:cubicBezTo>
                <a:lnTo>
                  <a:pt x="128382" y="344610"/>
                </a:lnTo>
                <a:cubicBezTo>
                  <a:pt x="148666" y="349087"/>
                  <a:pt x="170588" y="351831"/>
                  <a:pt x="192573" y="352730"/>
                </a:cubicBezTo>
                <a:close/>
                <a:moveTo>
                  <a:pt x="224669" y="577399"/>
                </a:moveTo>
                <a:lnTo>
                  <a:pt x="224669" y="545303"/>
                </a:lnTo>
                <a:cubicBezTo>
                  <a:pt x="246654" y="544404"/>
                  <a:pt x="268575" y="541660"/>
                  <a:pt x="288860" y="537183"/>
                </a:cubicBezTo>
                <a:lnTo>
                  <a:pt x="288860" y="568669"/>
                </a:lnTo>
                <a:cubicBezTo>
                  <a:pt x="270645" y="573162"/>
                  <a:pt x="249125" y="576404"/>
                  <a:pt x="224669" y="577399"/>
                </a:cubicBezTo>
                <a:close/>
                <a:moveTo>
                  <a:pt x="224669" y="513208"/>
                </a:moveTo>
                <a:lnTo>
                  <a:pt x="224669" y="481112"/>
                </a:lnTo>
                <a:cubicBezTo>
                  <a:pt x="246654" y="480213"/>
                  <a:pt x="268575" y="477469"/>
                  <a:pt x="288860" y="472992"/>
                </a:cubicBezTo>
                <a:lnTo>
                  <a:pt x="288860" y="504478"/>
                </a:lnTo>
                <a:cubicBezTo>
                  <a:pt x="270645" y="508971"/>
                  <a:pt x="249125" y="512213"/>
                  <a:pt x="224669" y="513208"/>
                </a:cubicBezTo>
                <a:close/>
                <a:moveTo>
                  <a:pt x="224669" y="449016"/>
                </a:moveTo>
                <a:lnTo>
                  <a:pt x="224669" y="416921"/>
                </a:lnTo>
                <a:cubicBezTo>
                  <a:pt x="246654" y="416022"/>
                  <a:pt x="268575" y="413278"/>
                  <a:pt x="288860" y="408801"/>
                </a:cubicBezTo>
                <a:lnTo>
                  <a:pt x="288860" y="440287"/>
                </a:lnTo>
                <a:cubicBezTo>
                  <a:pt x="270645" y="444780"/>
                  <a:pt x="249125" y="448022"/>
                  <a:pt x="224669" y="449016"/>
                </a:cubicBezTo>
                <a:close/>
                <a:moveTo>
                  <a:pt x="224669" y="384825"/>
                </a:moveTo>
                <a:lnTo>
                  <a:pt x="224669" y="352730"/>
                </a:lnTo>
                <a:cubicBezTo>
                  <a:pt x="246654" y="351831"/>
                  <a:pt x="268575" y="349087"/>
                  <a:pt x="288860" y="344610"/>
                </a:cubicBezTo>
                <a:lnTo>
                  <a:pt x="288860" y="376095"/>
                </a:lnTo>
                <a:cubicBezTo>
                  <a:pt x="270645" y="380589"/>
                  <a:pt x="249125" y="383830"/>
                  <a:pt x="224669" y="384825"/>
                </a:cubicBezTo>
                <a:close/>
                <a:moveTo>
                  <a:pt x="192573" y="416921"/>
                </a:moveTo>
                <a:lnTo>
                  <a:pt x="192573" y="449016"/>
                </a:lnTo>
                <a:cubicBezTo>
                  <a:pt x="168116" y="448022"/>
                  <a:pt x="146596" y="444780"/>
                  <a:pt x="128382" y="440287"/>
                </a:cubicBezTo>
                <a:lnTo>
                  <a:pt x="128382" y="408801"/>
                </a:lnTo>
                <a:cubicBezTo>
                  <a:pt x="148666" y="413278"/>
                  <a:pt x="170588" y="416022"/>
                  <a:pt x="192573" y="416921"/>
                </a:cubicBezTo>
                <a:close/>
                <a:moveTo>
                  <a:pt x="192573" y="481112"/>
                </a:moveTo>
                <a:lnTo>
                  <a:pt x="192573" y="513208"/>
                </a:lnTo>
                <a:cubicBezTo>
                  <a:pt x="168116" y="512213"/>
                  <a:pt x="146596" y="508971"/>
                  <a:pt x="128382" y="504478"/>
                </a:cubicBezTo>
                <a:lnTo>
                  <a:pt x="128382" y="472992"/>
                </a:lnTo>
                <a:cubicBezTo>
                  <a:pt x="148666" y="477469"/>
                  <a:pt x="170588" y="480213"/>
                  <a:pt x="192573" y="481112"/>
                </a:cubicBezTo>
                <a:close/>
                <a:moveTo>
                  <a:pt x="192573" y="545303"/>
                </a:moveTo>
                <a:lnTo>
                  <a:pt x="192573" y="577399"/>
                </a:lnTo>
                <a:cubicBezTo>
                  <a:pt x="168116" y="576404"/>
                  <a:pt x="146596" y="573162"/>
                  <a:pt x="128382" y="568669"/>
                </a:cubicBezTo>
                <a:lnTo>
                  <a:pt x="128382" y="537183"/>
                </a:lnTo>
                <a:cubicBezTo>
                  <a:pt x="148666" y="541660"/>
                  <a:pt x="170588" y="544404"/>
                  <a:pt x="192573" y="545303"/>
                </a:cubicBezTo>
                <a:close/>
                <a:moveTo>
                  <a:pt x="320955" y="558077"/>
                </a:moveTo>
                <a:lnTo>
                  <a:pt x="320955" y="527988"/>
                </a:lnTo>
                <a:cubicBezTo>
                  <a:pt x="332943" y="523687"/>
                  <a:pt x="343839" y="518664"/>
                  <a:pt x="353051" y="512855"/>
                </a:cubicBezTo>
                <a:lnTo>
                  <a:pt x="353051" y="529576"/>
                </a:lnTo>
                <a:cubicBezTo>
                  <a:pt x="353051" y="538419"/>
                  <a:pt x="341560" y="549042"/>
                  <a:pt x="320955" y="558077"/>
                </a:cubicBezTo>
                <a:close/>
                <a:moveTo>
                  <a:pt x="320955" y="493886"/>
                </a:moveTo>
                <a:lnTo>
                  <a:pt x="320955" y="463796"/>
                </a:lnTo>
                <a:cubicBezTo>
                  <a:pt x="332943" y="459496"/>
                  <a:pt x="343839" y="454473"/>
                  <a:pt x="353051" y="448663"/>
                </a:cubicBezTo>
                <a:lnTo>
                  <a:pt x="353051" y="465385"/>
                </a:lnTo>
                <a:cubicBezTo>
                  <a:pt x="353051" y="474228"/>
                  <a:pt x="341560" y="484851"/>
                  <a:pt x="320955" y="493886"/>
                </a:cubicBezTo>
                <a:close/>
                <a:moveTo>
                  <a:pt x="320955" y="429695"/>
                </a:moveTo>
                <a:lnTo>
                  <a:pt x="320955" y="399605"/>
                </a:lnTo>
                <a:cubicBezTo>
                  <a:pt x="332943" y="395305"/>
                  <a:pt x="343839" y="390282"/>
                  <a:pt x="353051" y="384472"/>
                </a:cubicBezTo>
                <a:lnTo>
                  <a:pt x="353051" y="401194"/>
                </a:lnTo>
                <a:cubicBezTo>
                  <a:pt x="353051" y="410036"/>
                  <a:pt x="341560" y="420660"/>
                  <a:pt x="320955" y="429695"/>
                </a:cubicBezTo>
                <a:close/>
                <a:moveTo>
                  <a:pt x="320955" y="365504"/>
                </a:moveTo>
                <a:lnTo>
                  <a:pt x="320955" y="335414"/>
                </a:lnTo>
                <a:cubicBezTo>
                  <a:pt x="332943" y="331114"/>
                  <a:pt x="343839" y="326091"/>
                  <a:pt x="353051" y="320281"/>
                </a:cubicBezTo>
                <a:lnTo>
                  <a:pt x="353051" y="337003"/>
                </a:lnTo>
                <a:cubicBezTo>
                  <a:pt x="353051" y="345845"/>
                  <a:pt x="341560" y="356469"/>
                  <a:pt x="320955" y="365504"/>
                </a:cubicBezTo>
                <a:close/>
                <a:moveTo>
                  <a:pt x="208621" y="224669"/>
                </a:moveTo>
                <a:cubicBezTo>
                  <a:pt x="296787" y="224669"/>
                  <a:pt x="353051" y="253186"/>
                  <a:pt x="353051" y="272812"/>
                </a:cubicBezTo>
                <a:cubicBezTo>
                  <a:pt x="353051" y="292438"/>
                  <a:pt x="296787" y="320955"/>
                  <a:pt x="208621" y="320955"/>
                </a:cubicBezTo>
                <a:cubicBezTo>
                  <a:pt x="120454" y="320955"/>
                  <a:pt x="64191" y="292438"/>
                  <a:pt x="64191" y="272812"/>
                </a:cubicBezTo>
                <a:cubicBezTo>
                  <a:pt x="64191" y="253186"/>
                  <a:pt x="120454" y="224669"/>
                  <a:pt x="208621" y="224669"/>
                </a:cubicBezTo>
                <a:close/>
                <a:moveTo>
                  <a:pt x="64191" y="320281"/>
                </a:moveTo>
                <a:cubicBezTo>
                  <a:pt x="73402" y="326091"/>
                  <a:pt x="84299" y="331114"/>
                  <a:pt x="96287" y="335414"/>
                </a:cubicBezTo>
                <a:lnTo>
                  <a:pt x="96287" y="365504"/>
                </a:lnTo>
                <a:cubicBezTo>
                  <a:pt x="75681" y="356469"/>
                  <a:pt x="64191" y="345845"/>
                  <a:pt x="64191" y="337003"/>
                </a:cubicBezTo>
                <a:close/>
                <a:moveTo>
                  <a:pt x="64191" y="384472"/>
                </a:moveTo>
                <a:cubicBezTo>
                  <a:pt x="73402" y="390282"/>
                  <a:pt x="84299" y="395305"/>
                  <a:pt x="96287" y="399605"/>
                </a:cubicBezTo>
                <a:lnTo>
                  <a:pt x="96287" y="429695"/>
                </a:lnTo>
                <a:cubicBezTo>
                  <a:pt x="75681" y="420660"/>
                  <a:pt x="64191" y="410036"/>
                  <a:pt x="64191" y="401194"/>
                </a:cubicBezTo>
                <a:close/>
                <a:moveTo>
                  <a:pt x="64191" y="448663"/>
                </a:moveTo>
                <a:cubicBezTo>
                  <a:pt x="73402" y="454473"/>
                  <a:pt x="84299" y="459496"/>
                  <a:pt x="96287" y="463796"/>
                </a:cubicBezTo>
                <a:lnTo>
                  <a:pt x="96287" y="493886"/>
                </a:lnTo>
                <a:cubicBezTo>
                  <a:pt x="75681" y="484851"/>
                  <a:pt x="64191" y="474228"/>
                  <a:pt x="64191" y="465385"/>
                </a:cubicBezTo>
                <a:close/>
                <a:moveTo>
                  <a:pt x="64191" y="512855"/>
                </a:moveTo>
                <a:cubicBezTo>
                  <a:pt x="73402" y="518664"/>
                  <a:pt x="84299" y="523687"/>
                  <a:pt x="96287" y="527988"/>
                </a:cubicBezTo>
                <a:lnTo>
                  <a:pt x="96287" y="558077"/>
                </a:lnTo>
                <a:cubicBezTo>
                  <a:pt x="75681" y="549042"/>
                  <a:pt x="64191" y="538419"/>
                  <a:pt x="64191" y="529576"/>
                </a:cubicBezTo>
                <a:close/>
                <a:moveTo>
                  <a:pt x="48143" y="641911"/>
                </a:moveTo>
                <a:cubicBezTo>
                  <a:pt x="39301" y="641911"/>
                  <a:pt x="32096" y="634705"/>
                  <a:pt x="32096" y="625863"/>
                </a:cubicBezTo>
                <a:cubicBezTo>
                  <a:pt x="32096" y="617021"/>
                  <a:pt x="39301" y="609815"/>
                  <a:pt x="48143" y="609815"/>
                </a:cubicBezTo>
                <a:lnTo>
                  <a:pt x="361411" y="609815"/>
                </a:lnTo>
                <a:cubicBezTo>
                  <a:pt x="353275" y="619652"/>
                  <a:pt x="346310" y="630453"/>
                  <a:pt x="340437" y="641911"/>
                </a:cubicBezTo>
                <a:close/>
                <a:moveTo>
                  <a:pt x="641910" y="898675"/>
                </a:moveTo>
                <a:cubicBezTo>
                  <a:pt x="680665" y="898675"/>
                  <a:pt x="713082" y="926293"/>
                  <a:pt x="720528" y="962866"/>
                </a:cubicBezTo>
                <a:lnTo>
                  <a:pt x="274433" y="962866"/>
                </a:lnTo>
                <a:cubicBezTo>
                  <a:pt x="281879" y="926293"/>
                  <a:pt x="314311" y="898675"/>
                  <a:pt x="353051" y="898675"/>
                </a:cubicBezTo>
                <a:close/>
                <a:moveTo>
                  <a:pt x="497480" y="866579"/>
                </a:moveTo>
                <a:cubicBezTo>
                  <a:pt x="417851" y="866579"/>
                  <a:pt x="353051" y="801779"/>
                  <a:pt x="353051" y="722149"/>
                </a:cubicBezTo>
                <a:cubicBezTo>
                  <a:pt x="353051" y="642520"/>
                  <a:pt x="417851" y="577720"/>
                  <a:pt x="497480" y="577720"/>
                </a:cubicBezTo>
                <a:cubicBezTo>
                  <a:pt x="577109" y="577720"/>
                  <a:pt x="641910" y="642520"/>
                  <a:pt x="641910" y="722149"/>
                </a:cubicBezTo>
                <a:cubicBezTo>
                  <a:pt x="641910" y="801779"/>
                  <a:pt x="577109" y="866579"/>
                  <a:pt x="497480" y="866579"/>
                </a:cubicBezTo>
                <a:close/>
                <a:moveTo>
                  <a:pt x="946817" y="641911"/>
                </a:moveTo>
                <a:lnTo>
                  <a:pt x="654524" y="641911"/>
                </a:lnTo>
                <a:cubicBezTo>
                  <a:pt x="648650" y="630453"/>
                  <a:pt x="641685" y="619652"/>
                  <a:pt x="633549" y="609815"/>
                </a:cubicBezTo>
                <a:lnTo>
                  <a:pt x="946817" y="609815"/>
                </a:lnTo>
                <a:cubicBezTo>
                  <a:pt x="955660" y="609815"/>
                  <a:pt x="962865" y="617021"/>
                  <a:pt x="962865" y="625863"/>
                </a:cubicBezTo>
                <a:cubicBezTo>
                  <a:pt x="962865" y="634705"/>
                  <a:pt x="955660" y="641911"/>
                  <a:pt x="946817" y="641911"/>
                </a:cubicBezTo>
                <a:close/>
              </a:path>
            </a:pathLst>
          </a:custGeom>
          <a:gradFill>
            <a:gsLst>
              <a:gs pos="100000">
                <a:schemeClr val="bg1">
                  <a:alpha val="0"/>
                </a:schemeClr>
              </a:gs>
              <a:gs pos="0">
                <a:srgbClr val="F2F7FC"/>
              </a:gs>
            </a:gsLst>
            <a:lin ang="5400000" scaled="0"/>
          </a:gradFill>
          <a:ln w="15925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53" name="弧形 152">
            <a:extLst>
              <a:ext uri="{FF2B5EF4-FFF2-40B4-BE49-F238E27FC236}">
                <a16:creationId xmlns:a16="http://schemas.microsoft.com/office/drawing/2014/main" id="{65E61540-A259-FC44-AE77-E5A37EF1F38D}"/>
              </a:ext>
            </a:extLst>
          </p:cNvPr>
          <p:cNvSpPr/>
          <p:nvPr/>
        </p:nvSpPr>
        <p:spPr>
          <a:xfrm rot="10800000">
            <a:off x="8890798" y="2531295"/>
            <a:ext cx="1854189" cy="1854186"/>
          </a:xfrm>
          <a:prstGeom prst="arc">
            <a:avLst>
              <a:gd name="adj1" fmla="val 12888505"/>
              <a:gd name="adj2" fmla="val 20439601"/>
            </a:avLst>
          </a:prstGeom>
          <a:noFill/>
          <a:ln w="50800" cap="rnd">
            <a:gradFill flip="none" rotWithShape="1">
              <a:gsLst>
                <a:gs pos="0">
                  <a:srgbClr val="F2F7FC">
                    <a:alpha val="90000"/>
                  </a:srgb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54" name="弧形 153">
            <a:extLst>
              <a:ext uri="{FF2B5EF4-FFF2-40B4-BE49-F238E27FC236}">
                <a16:creationId xmlns:a16="http://schemas.microsoft.com/office/drawing/2014/main" id="{3A95A9C8-2016-1840-BF35-528D8ABE9D6A}"/>
              </a:ext>
            </a:extLst>
          </p:cNvPr>
          <p:cNvSpPr/>
          <p:nvPr/>
        </p:nvSpPr>
        <p:spPr>
          <a:xfrm>
            <a:off x="8890799" y="2531295"/>
            <a:ext cx="1854189" cy="1854186"/>
          </a:xfrm>
          <a:prstGeom prst="arc">
            <a:avLst>
              <a:gd name="adj1" fmla="val 12888505"/>
              <a:gd name="adj2" fmla="val 20439601"/>
            </a:avLst>
          </a:prstGeom>
          <a:noFill/>
          <a:ln w="50800" cap="rnd">
            <a:gradFill flip="none" rotWithShape="1">
              <a:gsLst>
                <a:gs pos="0">
                  <a:srgbClr val="F2F7FC">
                    <a:alpha val="90000"/>
                  </a:srgbClr>
                </a:gs>
                <a:gs pos="99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55" name="椭圆 154">
            <a:extLst>
              <a:ext uri="{FF2B5EF4-FFF2-40B4-BE49-F238E27FC236}">
                <a16:creationId xmlns:a16="http://schemas.microsoft.com/office/drawing/2014/main" id="{61068DA3-3D95-0E48-89E6-0AEA9E02F7FA}"/>
              </a:ext>
            </a:extLst>
          </p:cNvPr>
          <p:cNvSpPr/>
          <p:nvPr/>
        </p:nvSpPr>
        <p:spPr>
          <a:xfrm>
            <a:off x="9235303" y="2875800"/>
            <a:ext cx="1165177" cy="1165175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56" name="弧形 155">
            <a:extLst>
              <a:ext uri="{FF2B5EF4-FFF2-40B4-BE49-F238E27FC236}">
                <a16:creationId xmlns:a16="http://schemas.microsoft.com/office/drawing/2014/main" id="{BA9A15E6-63C2-3842-B4CE-F709310572EB}"/>
              </a:ext>
            </a:extLst>
          </p:cNvPr>
          <p:cNvSpPr/>
          <p:nvPr/>
        </p:nvSpPr>
        <p:spPr>
          <a:xfrm rot="16200000">
            <a:off x="9122345" y="2762840"/>
            <a:ext cx="1391093" cy="1391095"/>
          </a:xfrm>
          <a:prstGeom prst="arc">
            <a:avLst>
              <a:gd name="adj1" fmla="val 16050563"/>
              <a:gd name="adj2" fmla="val 5589177"/>
            </a:avLst>
          </a:prstGeom>
          <a:noFill/>
          <a:ln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4193" tIns="12097" rIns="24193" bIns="12097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57" name="弧形 156">
            <a:extLst>
              <a:ext uri="{FF2B5EF4-FFF2-40B4-BE49-F238E27FC236}">
                <a16:creationId xmlns:a16="http://schemas.microsoft.com/office/drawing/2014/main" id="{B196AEA6-C49E-7046-852E-0D2CBC89BA15}"/>
              </a:ext>
            </a:extLst>
          </p:cNvPr>
          <p:cNvSpPr/>
          <p:nvPr/>
        </p:nvSpPr>
        <p:spPr>
          <a:xfrm>
            <a:off x="8988908" y="2629405"/>
            <a:ext cx="1657968" cy="1657965"/>
          </a:xfrm>
          <a:prstGeom prst="arc">
            <a:avLst>
              <a:gd name="adj1" fmla="val 19700047"/>
              <a:gd name="adj2" fmla="val 15080167"/>
            </a:avLst>
          </a:prstGeom>
          <a:noFill/>
          <a:ln w="635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4193" tIns="12097" rIns="24193" bIns="12097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59" name="任意多边形: 形状 158">
            <a:extLst>
              <a:ext uri="{FF2B5EF4-FFF2-40B4-BE49-F238E27FC236}">
                <a16:creationId xmlns:a16="http://schemas.microsoft.com/office/drawing/2014/main" id="{24714A32-CEBC-7E47-82DE-5287B53D053E}"/>
              </a:ext>
            </a:extLst>
          </p:cNvPr>
          <p:cNvSpPr/>
          <p:nvPr/>
        </p:nvSpPr>
        <p:spPr>
          <a:xfrm>
            <a:off x="9784191" y="3541745"/>
            <a:ext cx="67404" cy="157276"/>
          </a:xfrm>
          <a:custGeom>
            <a:avLst/>
            <a:gdLst>
              <a:gd name="connsiteX0" fmla="*/ 48143 w 96286"/>
              <a:gd name="connsiteY0" fmla="*/ 64191 h 224668"/>
              <a:gd name="connsiteX1" fmla="*/ 64191 w 96286"/>
              <a:gd name="connsiteY1" fmla="*/ 80239 h 224668"/>
              <a:gd name="connsiteX2" fmla="*/ 96287 w 96286"/>
              <a:gd name="connsiteY2" fmla="*/ 80239 h 224668"/>
              <a:gd name="connsiteX3" fmla="*/ 64191 w 96286"/>
              <a:gd name="connsiteY3" fmla="*/ 35048 h 224668"/>
              <a:gd name="connsiteX4" fmla="*/ 64191 w 96286"/>
              <a:gd name="connsiteY4" fmla="*/ 0 h 224668"/>
              <a:gd name="connsiteX5" fmla="*/ 32096 w 96286"/>
              <a:gd name="connsiteY5" fmla="*/ 0 h 224668"/>
              <a:gd name="connsiteX6" fmla="*/ 32096 w 96286"/>
              <a:gd name="connsiteY6" fmla="*/ 32096 h 224668"/>
              <a:gd name="connsiteX7" fmla="*/ 0 w 96286"/>
              <a:gd name="connsiteY7" fmla="*/ 32096 h 224668"/>
              <a:gd name="connsiteX8" fmla="*/ 0 w 96286"/>
              <a:gd name="connsiteY8" fmla="*/ 80239 h 224668"/>
              <a:gd name="connsiteX9" fmla="*/ 48143 w 96286"/>
              <a:gd name="connsiteY9" fmla="*/ 128382 h 224668"/>
              <a:gd name="connsiteX10" fmla="*/ 64191 w 96286"/>
              <a:gd name="connsiteY10" fmla="*/ 144430 h 224668"/>
              <a:gd name="connsiteX11" fmla="*/ 64191 w 96286"/>
              <a:gd name="connsiteY11" fmla="*/ 160478 h 224668"/>
              <a:gd name="connsiteX12" fmla="*/ 48143 w 96286"/>
              <a:gd name="connsiteY12" fmla="*/ 160478 h 224668"/>
              <a:gd name="connsiteX13" fmla="*/ 32096 w 96286"/>
              <a:gd name="connsiteY13" fmla="*/ 144430 h 224668"/>
              <a:gd name="connsiteX14" fmla="*/ 0 w 96286"/>
              <a:gd name="connsiteY14" fmla="*/ 144430 h 224668"/>
              <a:gd name="connsiteX15" fmla="*/ 32096 w 96286"/>
              <a:gd name="connsiteY15" fmla="*/ 189620 h 224668"/>
              <a:gd name="connsiteX16" fmla="*/ 32096 w 96286"/>
              <a:gd name="connsiteY16" fmla="*/ 224669 h 224668"/>
              <a:gd name="connsiteX17" fmla="*/ 64191 w 96286"/>
              <a:gd name="connsiteY17" fmla="*/ 224669 h 224668"/>
              <a:gd name="connsiteX18" fmla="*/ 64191 w 96286"/>
              <a:gd name="connsiteY18" fmla="*/ 192573 h 224668"/>
              <a:gd name="connsiteX19" fmla="*/ 96287 w 96286"/>
              <a:gd name="connsiteY19" fmla="*/ 192573 h 224668"/>
              <a:gd name="connsiteX20" fmla="*/ 96287 w 96286"/>
              <a:gd name="connsiteY20" fmla="*/ 144430 h 224668"/>
              <a:gd name="connsiteX21" fmla="*/ 48143 w 96286"/>
              <a:gd name="connsiteY21" fmla="*/ 96287 h 224668"/>
              <a:gd name="connsiteX22" fmla="*/ 32096 w 96286"/>
              <a:gd name="connsiteY22" fmla="*/ 80239 h 224668"/>
              <a:gd name="connsiteX23" fmla="*/ 32096 w 96286"/>
              <a:gd name="connsiteY23" fmla="*/ 64191 h 224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96286" h="224668">
                <a:moveTo>
                  <a:pt x="48143" y="64191"/>
                </a:moveTo>
                <a:cubicBezTo>
                  <a:pt x="56986" y="64191"/>
                  <a:pt x="64191" y="71397"/>
                  <a:pt x="64191" y="80239"/>
                </a:cubicBezTo>
                <a:lnTo>
                  <a:pt x="96287" y="80239"/>
                </a:lnTo>
                <a:cubicBezTo>
                  <a:pt x="96287" y="59345"/>
                  <a:pt x="82822" y="41692"/>
                  <a:pt x="64191" y="35048"/>
                </a:cubicBezTo>
                <a:lnTo>
                  <a:pt x="64191" y="0"/>
                </a:lnTo>
                <a:lnTo>
                  <a:pt x="32096" y="0"/>
                </a:lnTo>
                <a:lnTo>
                  <a:pt x="32096" y="32096"/>
                </a:lnTo>
                <a:lnTo>
                  <a:pt x="0" y="32096"/>
                </a:lnTo>
                <a:lnTo>
                  <a:pt x="0" y="80239"/>
                </a:lnTo>
                <a:cubicBezTo>
                  <a:pt x="0" y="106782"/>
                  <a:pt x="21600" y="128382"/>
                  <a:pt x="48143" y="128382"/>
                </a:cubicBezTo>
                <a:cubicBezTo>
                  <a:pt x="56986" y="128382"/>
                  <a:pt x="64191" y="135588"/>
                  <a:pt x="64191" y="144430"/>
                </a:cubicBezTo>
                <a:lnTo>
                  <a:pt x="64191" y="160478"/>
                </a:lnTo>
                <a:lnTo>
                  <a:pt x="48143" y="160478"/>
                </a:lnTo>
                <a:cubicBezTo>
                  <a:pt x="39301" y="160478"/>
                  <a:pt x="32096" y="153272"/>
                  <a:pt x="32096" y="144430"/>
                </a:cubicBezTo>
                <a:lnTo>
                  <a:pt x="0" y="144430"/>
                </a:lnTo>
                <a:cubicBezTo>
                  <a:pt x="0" y="165324"/>
                  <a:pt x="13464" y="182977"/>
                  <a:pt x="32096" y="189620"/>
                </a:cubicBezTo>
                <a:lnTo>
                  <a:pt x="32096" y="224669"/>
                </a:lnTo>
                <a:lnTo>
                  <a:pt x="64191" y="224669"/>
                </a:lnTo>
                <a:lnTo>
                  <a:pt x="64191" y="192573"/>
                </a:lnTo>
                <a:lnTo>
                  <a:pt x="96287" y="192573"/>
                </a:lnTo>
                <a:lnTo>
                  <a:pt x="96287" y="144430"/>
                </a:lnTo>
                <a:cubicBezTo>
                  <a:pt x="96287" y="117887"/>
                  <a:pt x="74686" y="96287"/>
                  <a:pt x="48143" y="96287"/>
                </a:cubicBezTo>
                <a:cubicBezTo>
                  <a:pt x="39301" y="96287"/>
                  <a:pt x="32096" y="89081"/>
                  <a:pt x="32096" y="80239"/>
                </a:cubicBezTo>
                <a:lnTo>
                  <a:pt x="32096" y="64191"/>
                </a:lnTo>
                <a:close/>
              </a:path>
            </a:pathLst>
          </a:custGeom>
          <a:gradFill>
            <a:gsLst>
              <a:gs pos="100000">
                <a:schemeClr val="bg1">
                  <a:alpha val="0"/>
                </a:schemeClr>
              </a:gs>
              <a:gs pos="0">
                <a:srgbClr val="F2F7FC"/>
              </a:gs>
            </a:gsLst>
            <a:lin ang="5400000" scaled="0"/>
          </a:gradFill>
          <a:ln w="15925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60" name="任意多边形: 形状 159">
            <a:extLst>
              <a:ext uri="{FF2B5EF4-FFF2-40B4-BE49-F238E27FC236}">
                <a16:creationId xmlns:a16="http://schemas.microsoft.com/office/drawing/2014/main" id="{597A83FC-7EAF-0946-8272-014AB748C388}"/>
              </a:ext>
            </a:extLst>
          </p:cNvPr>
          <p:cNvSpPr/>
          <p:nvPr/>
        </p:nvSpPr>
        <p:spPr>
          <a:xfrm>
            <a:off x="9739255" y="3609149"/>
            <a:ext cx="22468" cy="22468"/>
          </a:xfrm>
          <a:custGeom>
            <a:avLst/>
            <a:gdLst>
              <a:gd name="connsiteX0" fmla="*/ 32096 w 32095"/>
              <a:gd name="connsiteY0" fmla="*/ 16048 h 32095"/>
              <a:gd name="connsiteX1" fmla="*/ 16048 w 32095"/>
              <a:gd name="connsiteY1" fmla="*/ 32096 h 32095"/>
              <a:gd name="connsiteX2" fmla="*/ 0 w 32095"/>
              <a:gd name="connsiteY2" fmla="*/ 16048 h 32095"/>
              <a:gd name="connsiteX3" fmla="*/ 16048 w 32095"/>
              <a:gd name="connsiteY3" fmla="*/ 0 h 32095"/>
              <a:gd name="connsiteX4" fmla="*/ 32096 w 32095"/>
              <a:gd name="connsiteY4" fmla="*/ 16048 h 32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095" h="32095">
                <a:moveTo>
                  <a:pt x="32096" y="16048"/>
                </a:moveTo>
                <a:cubicBezTo>
                  <a:pt x="32096" y="24911"/>
                  <a:pt x="24911" y="32096"/>
                  <a:pt x="16048" y="32096"/>
                </a:cubicBezTo>
                <a:cubicBezTo>
                  <a:pt x="7185" y="32096"/>
                  <a:pt x="0" y="24911"/>
                  <a:pt x="0" y="16048"/>
                </a:cubicBezTo>
                <a:cubicBezTo>
                  <a:pt x="0" y="7185"/>
                  <a:pt x="7185" y="0"/>
                  <a:pt x="16048" y="0"/>
                </a:cubicBezTo>
                <a:cubicBezTo>
                  <a:pt x="24911" y="0"/>
                  <a:pt x="32096" y="7185"/>
                  <a:pt x="32096" y="16048"/>
                </a:cubicBezTo>
                <a:close/>
              </a:path>
            </a:pathLst>
          </a:custGeom>
          <a:gradFill>
            <a:gsLst>
              <a:gs pos="100000">
                <a:schemeClr val="bg1">
                  <a:alpha val="0"/>
                </a:schemeClr>
              </a:gs>
              <a:gs pos="0">
                <a:srgbClr val="F2F7FC"/>
              </a:gs>
            </a:gsLst>
            <a:lin ang="5400000" scaled="0"/>
          </a:gradFill>
          <a:ln w="15925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61" name="任意多边形: 形状 160">
            <a:extLst>
              <a:ext uri="{FF2B5EF4-FFF2-40B4-BE49-F238E27FC236}">
                <a16:creationId xmlns:a16="http://schemas.microsoft.com/office/drawing/2014/main" id="{46E8B838-2DA1-E14A-A068-1B15CC2F20FA}"/>
              </a:ext>
            </a:extLst>
          </p:cNvPr>
          <p:cNvSpPr/>
          <p:nvPr/>
        </p:nvSpPr>
        <p:spPr>
          <a:xfrm>
            <a:off x="9874064" y="3609149"/>
            <a:ext cx="22468" cy="22468"/>
          </a:xfrm>
          <a:custGeom>
            <a:avLst/>
            <a:gdLst>
              <a:gd name="connsiteX0" fmla="*/ 32096 w 32095"/>
              <a:gd name="connsiteY0" fmla="*/ 16048 h 32095"/>
              <a:gd name="connsiteX1" fmla="*/ 16048 w 32095"/>
              <a:gd name="connsiteY1" fmla="*/ 32096 h 32095"/>
              <a:gd name="connsiteX2" fmla="*/ 0 w 32095"/>
              <a:gd name="connsiteY2" fmla="*/ 16048 h 32095"/>
              <a:gd name="connsiteX3" fmla="*/ 16048 w 32095"/>
              <a:gd name="connsiteY3" fmla="*/ 0 h 32095"/>
              <a:gd name="connsiteX4" fmla="*/ 32096 w 32095"/>
              <a:gd name="connsiteY4" fmla="*/ 16048 h 32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095" h="32095">
                <a:moveTo>
                  <a:pt x="32096" y="16048"/>
                </a:moveTo>
                <a:cubicBezTo>
                  <a:pt x="32096" y="24911"/>
                  <a:pt x="24911" y="32096"/>
                  <a:pt x="16048" y="32096"/>
                </a:cubicBezTo>
                <a:cubicBezTo>
                  <a:pt x="7185" y="32096"/>
                  <a:pt x="0" y="24911"/>
                  <a:pt x="0" y="16048"/>
                </a:cubicBezTo>
                <a:cubicBezTo>
                  <a:pt x="0" y="7185"/>
                  <a:pt x="7185" y="0"/>
                  <a:pt x="16048" y="0"/>
                </a:cubicBezTo>
                <a:cubicBezTo>
                  <a:pt x="24911" y="0"/>
                  <a:pt x="32096" y="7185"/>
                  <a:pt x="32096" y="16048"/>
                </a:cubicBezTo>
                <a:close/>
              </a:path>
            </a:pathLst>
          </a:custGeom>
          <a:gradFill>
            <a:gsLst>
              <a:gs pos="100000">
                <a:schemeClr val="bg1">
                  <a:alpha val="0"/>
                </a:schemeClr>
              </a:gs>
              <a:gs pos="0">
                <a:srgbClr val="F2F7FC"/>
              </a:gs>
            </a:gsLst>
            <a:lin ang="5400000" scaled="0"/>
          </a:gradFill>
          <a:ln w="15925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62" name="任意多边形: 形状 161">
            <a:extLst>
              <a:ext uri="{FF2B5EF4-FFF2-40B4-BE49-F238E27FC236}">
                <a16:creationId xmlns:a16="http://schemas.microsoft.com/office/drawing/2014/main" id="{7456B6FD-C159-DE40-BF95-54AF70349C18}"/>
              </a:ext>
            </a:extLst>
          </p:cNvPr>
          <p:cNvSpPr/>
          <p:nvPr/>
        </p:nvSpPr>
        <p:spPr>
          <a:xfrm>
            <a:off x="9469638" y="3114851"/>
            <a:ext cx="696512" cy="696512"/>
          </a:xfrm>
          <a:custGeom>
            <a:avLst/>
            <a:gdLst>
              <a:gd name="connsiteX0" fmla="*/ 946817 w 994960"/>
              <a:gd name="connsiteY0" fmla="*/ 577720 h 994961"/>
              <a:gd name="connsiteX1" fmla="*/ 929791 w 994960"/>
              <a:gd name="connsiteY1" fmla="*/ 577720 h 994961"/>
              <a:gd name="connsiteX2" fmla="*/ 962865 w 994960"/>
              <a:gd name="connsiteY2" fmla="*/ 529576 h 994961"/>
              <a:gd name="connsiteX3" fmla="*/ 962865 w 994960"/>
              <a:gd name="connsiteY3" fmla="*/ 80239 h 994961"/>
              <a:gd name="connsiteX4" fmla="*/ 786340 w 994960"/>
              <a:gd name="connsiteY4" fmla="*/ 0 h 994961"/>
              <a:gd name="connsiteX5" fmla="*/ 609815 w 994960"/>
              <a:gd name="connsiteY5" fmla="*/ 80239 h 994961"/>
              <a:gd name="connsiteX6" fmla="*/ 609815 w 994960"/>
              <a:gd name="connsiteY6" fmla="*/ 529576 h 994961"/>
              <a:gd name="connsiteX7" fmla="*/ 642889 w 994960"/>
              <a:gd name="connsiteY7" fmla="*/ 577720 h 994961"/>
              <a:gd name="connsiteX8" fmla="*/ 598661 w 994960"/>
              <a:gd name="connsiteY8" fmla="*/ 577720 h 994961"/>
              <a:gd name="connsiteX9" fmla="*/ 497480 w 994960"/>
              <a:gd name="connsiteY9" fmla="*/ 545624 h 994961"/>
              <a:gd name="connsiteX10" fmla="*/ 396299 w 994960"/>
              <a:gd name="connsiteY10" fmla="*/ 577720 h 994961"/>
              <a:gd name="connsiteX11" fmla="*/ 352072 w 994960"/>
              <a:gd name="connsiteY11" fmla="*/ 577720 h 994961"/>
              <a:gd name="connsiteX12" fmla="*/ 385146 w 994960"/>
              <a:gd name="connsiteY12" fmla="*/ 529576 h 994961"/>
              <a:gd name="connsiteX13" fmla="*/ 385146 w 994960"/>
              <a:gd name="connsiteY13" fmla="*/ 272812 h 994961"/>
              <a:gd name="connsiteX14" fmla="*/ 208621 w 994960"/>
              <a:gd name="connsiteY14" fmla="*/ 192573 h 994961"/>
              <a:gd name="connsiteX15" fmla="*/ 32096 w 994960"/>
              <a:gd name="connsiteY15" fmla="*/ 272812 h 994961"/>
              <a:gd name="connsiteX16" fmla="*/ 32096 w 994960"/>
              <a:gd name="connsiteY16" fmla="*/ 529576 h 994961"/>
              <a:gd name="connsiteX17" fmla="*/ 65170 w 994960"/>
              <a:gd name="connsiteY17" fmla="*/ 577720 h 994961"/>
              <a:gd name="connsiteX18" fmla="*/ 48143 w 994960"/>
              <a:gd name="connsiteY18" fmla="*/ 577720 h 994961"/>
              <a:gd name="connsiteX19" fmla="*/ 0 w 994960"/>
              <a:gd name="connsiteY19" fmla="*/ 625863 h 994961"/>
              <a:gd name="connsiteX20" fmla="*/ 48143 w 994960"/>
              <a:gd name="connsiteY20" fmla="*/ 674006 h 994961"/>
              <a:gd name="connsiteX21" fmla="*/ 327791 w 994960"/>
              <a:gd name="connsiteY21" fmla="*/ 674006 h 994961"/>
              <a:gd name="connsiteX22" fmla="*/ 320955 w 994960"/>
              <a:gd name="connsiteY22" fmla="*/ 722149 h 994961"/>
              <a:gd name="connsiteX23" fmla="*/ 396299 w 994960"/>
              <a:gd name="connsiteY23" fmla="*/ 866579 h 994961"/>
              <a:gd name="connsiteX24" fmla="*/ 353051 w 994960"/>
              <a:gd name="connsiteY24" fmla="*/ 866579 h 994961"/>
              <a:gd name="connsiteX25" fmla="*/ 240716 w 994960"/>
              <a:gd name="connsiteY25" fmla="*/ 978914 h 994961"/>
              <a:gd name="connsiteX26" fmla="*/ 240716 w 994960"/>
              <a:gd name="connsiteY26" fmla="*/ 994962 h 994961"/>
              <a:gd name="connsiteX27" fmla="*/ 754244 w 994960"/>
              <a:gd name="connsiteY27" fmla="*/ 994962 h 994961"/>
              <a:gd name="connsiteX28" fmla="*/ 754244 w 994960"/>
              <a:gd name="connsiteY28" fmla="*/ 978914 h 994961"/>
              <a:gd name="connsiteX29" fmla="*/ 641910 w 994960"/>
              <a:gd name="connsiteY29" fmla="*/ 866579 h 994961"/>
              <a:gd name="connsiteX30" fmla="*/ 598661 w 994960"/>
              <a:gd name="connsiteY30" fmla="*/ 866579 h 994961"/>
              <a:gd name="connsiteX31" fmla="*/ 674006 w 994960"/>
              <a:gd name="connsiteY31" fmla="*/ 722149 h 994961"/>
              <a:gd name="connsiteX32" fmla="*/ 667169 w 994960"/>
              <a:gd name="connsiteY32" fmla="*/ 674006 h 994961"/>
              <a:gd name="connsiteX33" fmla="*/ 946817 w 994960"/>
              <a:gd name="connsiteY33" fmla="*/ 674006 h 994961"/>
              <a:gd name="connsiteX34" fmla="*/ 994961 w 994960"/>
              <a:gd name="connsiteY34" fmla="*/ 625863 h 994961"/>
              <a:gd name="connsiteX35" fmla="*/ 946817 w 994960"/>
              <a:gd name="connsiteY35" fmla="*/ 577720 h 994961"/>
              <a:gd name="connsiteX36" fmla="*/ 770292 w 994960"/>
              <a:gd name="connsiteY36" fmla="*/ 160157 h 994961"/>
              <a:gd name="connsiteX37" fmla="*/ 770292 w 994960"/>
              <a:gd name="connsiteY37" fmla="*/ 192252 h 994961"/>
              <a:gd name="connsiteX38" fmla="*/ 706101 w 994960"/>
              <a:gd name="connsiteY38" fmla="*/ 183522 h 994961"/>
              <a:gd name="connsiteX39" fmla="*/ 706101 w 994960"/>
              <a:gd name="connsiteY39" fmla="*/ 152037 h 994961"/>
              <a:gd name="connsiteX40" fmla="*/ 770292 w 994960"/>
              <a:gd name="connsiteY40" fmla="*/ 160157 h 994961"/>
              <a:gd name="connsiteX41" fmla="*/ 802388 w 994960"/>
              <a:gd name="connsiteY41" fmla="*/ 577399 h 994961"/>
              <a:gd name="connsiteX42" fmla="*/ 802388 w 994960"/>
              <a:gd name="connsiteY42" fmla="*/ 545303 h 994961"/>
              <a:gd name="connsiteX43" fmla="*/ 866579 w 994960"/>
              <a:gd name="connsiteY43" fmla="*/ 537183 h 994961"/>
              <a:gd name="connsiteX44" fmla="*/ 866579 w 994960"/>
              <a:gd name="connsiteY44" fmla="*/ 568669 h 994961"/>
              <a:gd name="connsiteX45" fmla="*/ 802388 w 994960"/>
              <a:gd name="connsiteY45" fmla="*/ 577399 h 994961"/>
              <a:gd name="connsiteX46" fmla="*/ 802388 w 994960"/>
              <a:gd name="connsiteY46" fmla="*/ 513208 h 994961"/>
              <a:gd name="connsiteX47" fmla="*/ 802388 w 994960"/>
              <a:gd name="connsiteY47" fmla="*/ 481112 h 994961"/>
              <a:gd name="connsiteX48" fmla="*/ 866579 w 994960"/>
              <a:gd name="connsiteY48" fmla="*/ 472992 h 994961"/>
              <a:gd name="connsiteX49" fmla="*/ 866579 w 994960"/>
              <a:gd name="connsiteY49" fmla="*/ 504478 h 994961"/>
              <a:gd name="connsiteX50" fmla="*/ 802388 w 994960"/>
              <a:gd name="connsiteY50" fmla="*/ 513208 h 994961"/>
              <a:gd name="connsiteX51" fmla="*/ 802388 w 994960"/>
              <a:gd name="connsiteY51" fmla="*/ 449016 h 994961"/>
              <a:gd name="connsiteX52" fmla="*/ 802388 w 994960"/>
              <a:gd name="connsiteY52" fmla="*/ 416921 h 994961"/>
              <a:gd name="connsiteX53" fmla="*/ 866579 w 994960"/>
              <a:gd name="connsiteY53" fmla="*/ 408801 h 994961"/>
              <a:gd name="connsiteX54" fmla="*/ 866579 w 994960"/>
              <a:gd name="connsiteY54" fmla="*/ 440287 h 994961"/>
              <a:gd name="connsiteX55" fmla="*/ 802388 w 994960"/>
              <a:gd name="connsiteY55" fmla="*/ 449016 h 994961"/>
              <a:gd name="connsiteX56" fmla="*/ 802388 w 994960"/>
              <a:gd name="connsiteY56" fmla="*/ 384825 h 994961"/>
              <a:gd name="connsiteX57" fmla="*/ 802388 w 994960"/>
              <a:gd name="connsiteY57" fmla="*/ 352730 h 994961"/>
              <a:gd name="connsiteX58" fmla="*/ 866579 w 994960"/>
              <a:gd name="connsiteY58" fmla="*/ 344610 h 994961"/>
              <a:gd name="connsiteX59" fmla="*/ 866579 w 994960"/>
              <a:gd name="connsiteY59" fmla="*/ 376095 h 994961"/>
              <a:gd name="connsiteX60" fmla="*/ 802388 w 994960"/>
              <a:gd name="connsiteY60" fmla="*/ 384825 h 994961"/>
              <a:gd name="connsiteX61" fmla="*/ 802388 w 994960"/>
              <a:gd name="connsiteY61" fmla="*/ 320634 h 994961"/>
              <a:gd name="connsiteX62" fmla="*/ 802388 w 994960"/>
              <a:gd name="connsiteY62" fmla="*/ 288539 h 994961"/>
              <a:gd name="connsiteX63" fmla="*/ 866579 w 994960"/>
              <a:gd name="connsiteY63" fmla="*/ 280419 h 994961"/>
              <a:gd name="connsiteX64" fmla="*/ 866579 w 994960"/>
              <a:gd name="connsiteY64" fmla="*/ 311904 h 994961"/>
              <a:gd name="connsiteX65" fmla="*/ 802388 w 994960"/>
              <a:gd name="connsiteY65" fmla="*/ 320634 h 994961"/>
              <a:gd name="connsiteX66" fmla="*/ 802388 w 994960"/>
              <a:gd name="connsiteY66" fmla="*/ 256443 h 994961"/>
              <a:gd name="connsiteX67" fmla="*/ 802388 w 994960"/>
              <a:gd name="connsiteY67" fmla="*/ 224348 h 994961"/>
              <a:gd name="connsiteX68" fmla="*/ 866579 w 994960"/>
              <a:gd name="connsiteY68" fmla="*/ 216228 h 994961"/>
              <a:gd name="connsiteX69" fmla="*/ 866579 w 994960"/>
              <a:gd name="connsiteY69" fmla="*/ 247713 h 994961"/>
              <a:gd name="connsiteX70" fmla="*/ 802388 w 994960"/>
              <a:gd name="connsiteY70" fmla="*/ 256443 h 994961"/>
              <a:gd name="connsiteX71" fmla="*/ 802388 w 994960"/>
              <a:gd name="connsiteY71" fmla="*/ 192252 h 994961"/>
              <a:gd name="connsiteX72" fmla="*/ 802388 w 994960"/>
              <a:gd name="connsiteY72" fmla="*/ 160157 h 994961"/>
              <a:gd name="connsiteX73" fmla="*/ 866579 w 994960"/>
              <a:gd name="connsiteY73" fmla="*/ 152037 h 994961"/>
              <a:gd name="connsiteX74" fmla="*/ 866579 w 994960"/>
              <a:gd name="connsiteY74" fmla="*/ 183522 h 994961"/>
              <a:gd name="connsiteX75" fmla="*/ 802388 w 994960"/>
              <a:gd name="connsiteY75" fmla="*/ 192252 h 994961"/>
              <a:gd name="connsiteX76" fmla="*/ 770292 w 994960"/>
              <a:gd name="connsiteY76" fmla="*/ 224348 h 994961"/>
              <a:gd name="connsiteX77" fmla="*/ 770292 w 994960"/>
              <a:gd name="connsiteY77" fmla="*/ 256443 h 994961"/>
              <a:gd name="connsiteX78" fmla="*/ 706101 w 994960"/>
              <a:gd name="connsiteY78" fmla="*/ 247713 h 994961"/>
              <a:gd name="connsiteX79" fmla="*/ 706101 w 994960"/>
              <a:gd name="connsiteY79" fmla="*/ 216228 h 994961"/>
              <a:gd name="connsiteX80" fmla="*/ 770292 w 994960"/>
              <a:gd name="connsiteY80" fmla="*/ 224348 h 994961"/>
              <a:gd name="connsiteX81" fmla="*/ 770292 w 994960"/>
              <a:gd name="connsiteY81" fmla="*/ 288539 h 994961"/>
              <a:gd name="connsiteX82" fmla="*/ 770292 w 994960"/>
              <a:gd name="connsiteY82" fmla="*/ 320634 h 994961"/>
              <a:gd name="connsiteX83" fmla="*/ 706101 w 994960"/>
              <a:gd name="connsiteY83" fmla="*/ 311904 h 994961"/>
              <a:gd name="connsiteX84" fmla="*/ 706101 w 994960"/>
              <a:gd name="connsiteY84" fmla="*/ 280419 h 994961"/>
              <a:gd name="connsiteX85" fmla="*/ 770292 w 994960"/>
              <a:gd name="connsiteY85" fmla="*/ 288539 h 994961"/>
              <a:gd name="connsiteX86" fmla="*/ 770292 w 994960"/>
              <a:gd name="connsiteY86" fmla="*/ 352730 h 994961"/>
              <a:gd name="connsiteX87" fmla="*/ 770292 w 994960"/>
              <a:gd name="connsiteY87" fmla="*/ 384825 h 994961"/>
              <a:gd name="connsiteX88" fmla="*/ 706101 w 994960"/>
              <a:gd name="connsiteY88" fmla="*/ 376095 h 994961"/>
              <a:gd name="connsiteX89" fmla="*/ 706101 w 994960"/>
              <a:gd name="connsiteY89" fmla="*/ 344610 h 994961"/>
              <a:gd name="connsiteX90" fmla="*/ 770292 w 994960"/>
              <a:gd name="connsiteY90" fmla="*/ 352730 h 994961"/>
              <a:gd name="connsiteX91" fmla="*/ 770292 w 994960"/>
              <a:gd name="connsiteY91" fmla="*/ 416921 h 994961"/>
              <a:gd name="connsiteX92" fmla="*/ 770292 w 994960"/>
              <a:gd name="connsiteY92" fmla="*/ 449016 h 994961"/>
              <a:gd name="connsiteX93" fmla="*/ 706101 w 994960"/>
              <a:gd name="connsiteY93" fmla="*/ 440287 h 994961"/>
              <a:gd name="connsiteX94" fmla="*/ 706101 w 994960"/>
              <a:gd name="connsiteY94" fmla="*/ 408801 h 994961"/>
              <a:gd name="connsiteX95" fmla="*/ 770292 w 994960"/>
              <a:gd name="connsiteY95" fmla="*/ 416921 h 994961"/>
              <a:gd name="connsiteX96" fmla="*/ 770292 w 994960"/>
              <a:gd name="connsiteY96" fmla="*/ 481112 h 994961"/>
              <a:gd name="connsiteX97" fmla="*/ 770292 w 994960"/>
              <a:gd name="connsiteY97" fmla="*/ 513208 h 994961"/>
              <a:gd name="connsiteX98" fmla="*/ 706101 w 994960"/>
              <a:gd name="connsiteY98" fmla="*/ 504478 h 994961"/>
              <a:gd name="connsiteX99" fmla="*/ 706101 w 994960"/>
              <a:gd name="connsiteY99" fmla="*/ 472992 h 994961"/>
              <a:gd name="connsiteX100" fmla="*/ 770292 w 994960"/>
              <a:gd name="connsiteY100" fmla="*/ 481112 h 994961"/>
              <a:gd name="connsiteX101" fmla="*/ 770292 w 994960"/>
              <a:gd name="connsiteY101" fmla="*/ 545303 h 994961"/>
              <a:gd name="connsiteX102" fmla="*/ 770292 w 994960"/>
              <a:gd name="connsiteY102" fmla="*/ 577399 h 994961"/>
              <a:gd name="connsiteX103" fmla="*/ 706101 w 994960"/>
              <a:gd name="connsiteY103" fmla="*/ 568669 h 994961"/>
              <a:gd name="connsiteX104" fmla="*/ 706101 w 994960"/>
              <a:gd name="connsiteY104" fmla="*/ 537183 h 994961"/>
              <a:gd name="connsiteX105" fmla="*/ 770292 w 994960"/>
              <a:gd name="connsiteY105" fmla="*/ 545303 h 994961"/>
              <a:gd name="connsiteX106" fmla="*/ 898674 w 994960"/>
              <a:gd name="connsiteY106" fmla="*/ 558077 h 994961"/>
              <a:gd name="connsiteX107" fmla="*/ 898674 w 994960"/>
              <a:gd name="connsiteY107" fmla="*/ 527988 h 994961"/>
              <a:gd name="connsiteX108" fmla="*/ 930770 w 994960"/>
              <a:gd name="connsiteY108" fmla="*/ 512855 h 994961"/>
              <a:gd name="connsiteX109" fmla="*/ 930770 w 994960"/>
              <a:gd name="connsiteY109" fmla="*/ 529576 h 994961"/>
              <a:gd name="connsiteX110" fmla="*/ 898674 w 994960"/>
              <a:gd name="connsiteY110" fmla="*/ 558077 h 994961"/>
              <a:gd name="connsiteX111" fmla="*/ 898674 w 994960"/>
              <a:gd name="connsiteY111" fmla="*/ 493886 h 994961"/>
              <a:gd name="connsiteX112" fmla="*/ 898674 w 994960"/>
              <a:gd name="connsiteY112" fmla="*/ 463796 h 994961"/>
              <a:gd name="connsiteX113" fmla="*/ 930770 w 994960"/>
              <a:gd name="connsiteY113" fmla="*/ 448663 h 994961"/>
              <a:gd name="connsiteX114" fmla="*/ 930770 w 994960"/>
              <a:gd name="connsiteY114" fmla="*/ 465385 h 994961"/>
              <a:gd name="connsiteX115" fmla="*/ 898674 w 994960"/>
              <a:gd name="connsiteY115" fmla="*/ 493886 h 994961"/>
              <a:gd name="connsiteX116" fmla="*/ 898674 w 994960"/>
              <a:gd name="connsiteY116" fmla="*/ 429695 h 994961"/>
              <a:gd name="connsiteX117" fmla="*/ 898674 w 994960"/>
              <a:gd name="connsiteY117" fmla="*/ 399605 h 994961"/>
              <a:gd name="connsiteX118" fmla="*/ 930770 w 994960"/>
              <a:gd name="connsiteY118" fmla="*/ 384472 h 994961"/>
              <a:gd name="connsiteX119" fmla="*/ 930770 w 994960"/>
              <a:gd name="connsiteY119" fmla="*/ 401194 h 994961"/>
              <a:gd name="connsiteX120" fmla="*/ 898674 w 994960"/>
              <a:gd name="connsiteY120" fmla="*/ 429695 h 994961"/>
              <a:gd name="connsiteX121" fmla="*/ 898674 w 994960"/>
              <a:gd name="connsiteY121" fmla="*/ 365504 h 994961"/>
              <a:gd name="connsiteX122" fmla="*/ 898674 w 994960"/>
              <a:gd name="connsiteY122" fmla="*/ 335414 h 994961"/>
              <a:gd name="connsiteX123" fmla="*/ 930770 w 994960"/>
              <a:gd name="connsiteY123" fmla="*/ 320281 h 994961"/>
              <a:gd name="connsiteX124" fmla="*/ 930770 w 994960"/>
              <a:gd name="connsiteY124" fmla="*/ 337003 h 994961"/>
              <a:gd name="connsiteX125" fmla="*/ 898674 w 994960"/>
              <a:gd name="connsiteY125" fmla="*/ 365504 h 994961"/>
              <a:gd name="connsiteX126" fmla="*/ 898674 w 994960"/>
              <a:gd name="connsiteY126" fmla="*/ 301313 h 994961"/>
              <a:gd name="connsiteX127" fmla="*/ 898674 w 994960"/>
              <a:gd name="connsiteY127" fmla="*/ 271223 h 994961"/>
              <a:gd name="connsiteX128" fmla="*/ 930770 w 994960"/>
              <a:gd name="connsiteY128" fmla="*/ 256090 h 994961"/>
              <a:gd name="connsiteX129" fmla="*/ 930770 w 994960"/>
              <a:gd name="connsiteY129" fmla="*/ 272812 h 994961"/>
              <a:gd name="connsiteX130" fmla="*/ 898674 w 994960"/>
              <a:gd name="connsiteY130" fmla="*/ 301313 h 994961"/>
              <a:gd name="connsiteX131" fmla="*/ 898674 w 994960"/>
              <a:gd name="connsiteY131" fmla="*/ 237122 h 994961"/>
              <a:gd name="connsiteX132" fmla="*/ 898674 w 994960"/>
              <a:gd name="connsiteY132" fmla="*/ 207032 h 994961"/>
              <a:gd name="connsiteX133" fmla="*/ 930770 w 994960"/>
              <a:gd name="connsiteY133" fmla="*/ 191899 h 994961"/>
              <a:gd name="connsiteX134" fmla="*/ 930770 w 994960"/>
              <a:gd name="connsiteY134" fmla="*/ 208621 h 994961"/>
              <a:gd name="connsiteX135" fmla="*/ 898674 w 994960"/>
              <a:gd name="connsiteY135" fmla="*/ 237122 h 994961"/>
              <a:gd name="connsiteX136" fmla="*/ 898674 w 994960"/>
              <a:gd name="connsiteY136" fmla="*/ 172931 h 994961"/>
              <a:gd name="connsiteX137" fmla="*/ 898674 w 994960"/>
              <a:gd name="connsiteY137" fmla="*/ 142841 h 994961"/>
              <a:gd name="connsiteX138" fmla="*/ 930770 w 994960"/>
              <a:gd name="connsiteY138" fmla="*/ 127708 h 994961"/>
              <a:gd name="connsiteX139" fmla="*/ 930770 w 994960"/>
              <a:gd name="connsiteY139" fmla="*/ 144430 h 994961"/>
              <a:gd name="connsiteX140" fmla="*/ 898674 w 994960"/>
              <a:gd name="connsiteY140" fmla="*/ 172931 h 994961"/>
              <a:gd name="connsiteX141" fmla="*/ 786340 w 994960"/>
              <a:gd name="connsiteY141" fmla="*/ 32096 h 994961"/>
              <a:gd name="connsiteX142" fmla="*/ 930770 w 994960"/>
              <a:gd name="connsiteY142" fmla="*/ 80239 h 994961"/>
              <a:gd name="connsiteX143" fmla="*/ 786340 w 994960"/>
              <a:gd name="connsiteY143" fmla="*/ 128382 h 994961"/>
              <a:gd name="connsiteX144" fmla="*/ 641910 w 994960"/>
              <a:gd name="connsiteY144" fmla="*/ 80239 h 994961"/>
              <a:gd name="connsiteX145" fmla="*/ 786340 w 994960"/>
              <a:gd name="connsiteY145" fmla="*/ 32096 h 994961"/>
              <a:gd name="connsiteX146" fmla="*/ 641910 w 994960"/>
              <a:gd name="connsiteY146" fmla="*/ 127708 h 994961"/>
              <a:gd name="connsiteX147" fmla="*/ 674006 w 994960"/>
              <a:gd name="connsiteY147" fmla="*/ 142841 h 994961"/>
              <a:gd name="connsiteX148" fmla="*/ 674006 w 994960"/>
              <a:gd name="connsiteY148" fmla="*/ 172931 h 994961"/>
              <a:gd name="connsiteX149" fmla="*/ 641910 w 994960"/>
              <a:gd name="connsiteY149" fmla="*/ 144430 h 994961"/>
              <a:gd name="connsiteX150" fmla="*/ 641910 w 994960"/>
              <a:gd name="connsiteY150" fmla="*/ 191899 h 994961"/>
              <a:gd name="connsiteX151" fmla="*/ 674006 w 994960"/>
              <a:gd name="connsiteY151" fmla="*/ 207032 h 994961"/>
              <a:gd name="connsiteX152" fmla="*/ 674006 w 994960"/>
              <a:gd name="connsiteY152" fmla="*/ 237122 h 994961"/>
              <a:gd name="connsiteX153" fmla="*/ 641910 w 994960"/>
              <a:gd name="connsiteY153" fmla="*/ 208621 h 994961"/>
              <a:gd name="connsiteX154" fmla="*/ 641910 w 994960"/>
              <a:gd name="connsiteY154" fmla="*/ 256090 h 994961"/>
              <a:gd name="connsiteX155" fmla="*/ 674006 w 994960"/>
              <a:gd name="connsiteY155" fmla="*/ 271223 h 994961"/>
              <a:gd name="connsiteX156" fmla="*/ 674006 w 994960"/>
              <a:gd name="connsiteY156" fmla="*/ 301313 h 994961"/>
              <a:gd name="connsiteX157" fmla="*/ 641910 w 994960"/>
              <a:gd name="connsiteY157" fmla="*/ 272812 h 994961"/>
              <a:gd name="connsiteX158" fmla="*/ 641910 w 994960"/>
              <a:gd name="connsiteY158" fmla="*/ 320281 h 994961"/>
              <a:gd name="connsiteX159" fmla="*/ 674006 w 994960"/>
              <a:gd name="connsiteY159" fmla="*/ 335414 h 994961"/>
              <a:gd name="connsiteX160" fmla="*/ 674006 w 994960"/>
              <a:gd name="connsiteY160" fmla="*/ 365504 h 994961"/>
              <a:gd name="connsiteX161" fmla="*/ 641910 w 994960"/>
              <a:gd name="connsiteY161" fmla="*/ 337003 h 994961"/>
              <a:gd name="connsiteX162" fmla="*/ 641910 w 994960"/>
              <a:gd name="connsiteY162" fmla="*/ 384472 h 994961"/>
              <a:gd name="connsiteX163" fmla="*/ 674006 w 994960"/>
              <a:gd name="connsiteY163" fmla="*/ 399605 h 994961"/>
              <a:gd name="connsiteX164" fmla="*/ 674006 w 994960"/>
              <a:gd name="connsiteY164" fmla="*/ 429695 h 994961"/>
              <a:gd name="connsiteX165" fmla="*/ 641910 w 994960"/>
              <a:gd name="connsiteY165" fmla="*/ 401194 h 994961"/>
              <a:gd name="connsiteX166" fmla="*/ 641910 w 994960"/>
              <a:gd name="connsiteY166" fmla="*/ 448663 h 994961"/>
              <a:gd name="connsiteX167" fmla="*/ 674006 w 994960"/>
              <a:gd name="connsiteY167" fmla="*/ 463796 h 994961"/>
              <a:gd name="connsiteX168" fmla="*/ 674006 w 994960"/>
              <a:gd name="connsiteY168" fmla="*/ 493886 h 994961"/>
              <a:gd name="connsiteX169" fmla="*/ 641910 w 994960"/>
              <a:gd name="connsiteY169" fmla="*/ 465385 h 994961"/>
              <a:gd name="connsiteX170" fmla="*/ 641910 w 994960"/>
              <a:gd name="connsiteY170" fmla="*/ 512855 h 994961"/>
              <a:gd name="connsiteX171" fmla="*/ 674006 w 994960"/>
              <a:gd name="connsiteY171" fmla="*/ 527988 h 994961"/>
              <a:gd name="connsiteX172" fmla="*/ 674006 w 994960"/>
              <a:gd name="connsiteY172" fmla="*/ 558077 h 994961"/>
              <a:gd name="connsiteX173" fmla="*/ 641910 w 994960"/>
              <a:gd name="connsiteY173" fmla="*/ 529576 h 994961"/>
              <a:gd name="connsiteX174" fmla="*/ 192573 w 994960"/>
              <a:gd name="connsiteY174" fmla="*/ 352730 h 994961"/>
              <a:gd name="connsiteX175" fmla="*/ 192573 w 994960"/>
              <a:gd name="connsiteY175" fmla="*/ 384825 h 994961"/>
              <a:gd name="connsiteX176" fmla="*/ 128382 w 994960"/>
              <a:gd name="connsiteY176" fmla="*/ 376095 h 994961"/>
              <a:gd name="connsiteX177" fmla="*/ 128382 w 994960"/>
              <a:gd name="connsiteY177" fmla="*/ 344610 h 994961"/>
              <a:gd name="connsiteX178" fmla="*/ 192573 w 994960"/>
              <a:gd name="connsiteY178" fmla="*/ 352730 h 994961"/>
              <a:gd name="connsiteX179" fmla="*/ 224669 w 994960"/>
              <a:gd name="connsiteY179" fmla="*/ 577399 h 994961"/>
              <a:gd name="connsiteX180" fmla="*/ 224669 w 994960"/>
              <a:gd name="connsiteY180" fmla="*/ 545303 h 994961"/>
              <a:gd name="connsiteX181" fmla="*/ 288860 w 994960"/>
              <a:gd name="connsiteY181" fmla="*/ 537183 h 994961"/>
              <a:gd name="connsiteX182" fmla="*/ 288860 w 994960"/>
              <a:gd name="connsiteY182" fmla="*/ 568669 h 994961"/>
              <a:gd name="connsiteX183" fmla="*/ 224669 w 994960"/>
              <a:gd name="connsiteY183" fmla="*/ 577399 h 994961"/>
              <a:gd name="connsiteX184" fmla="*/ 224669 w 994960"/>
              <a:gd name="connsiteY184" fmla="*/ 513208 h 994961"/>
              <a:gd name="connsiteX185" fmla="*/ 224669 w 994960"/>
              <a:gd name="connsiteY185" fmla="*/ 481112 h 994961"/>
              <a:gd name="connsiteX186" fmla="*/ 288860 w 994960"/>
              <a:gd name="connsiteY186" fmla="*/ 472992 h 994961"/>
              <a:gd name="connsiteX187" fmla="*/ 288860 w 994960"/>
              <a:gd name="connsiteY187" fmla="*/ 504478 h 994961"/>
              <a:gd name="connsiteX188" fmla="*/ 224669 w 994960"/>
              <a:gd name="connsiteY188" fmla="*/ 513208 h 994961"/>
              <a:gd name="connsiteX189" fmla="*/ 224669 w 994960"/>
              <a:gd name="connsiteY189" fmla="*/ 449016 h 994961"/>
              <a:gd name="connsiteX190" fmla="*/ 224669 w 994960"/>
              <a:gd name="connsiteY190" fmla="*/ 416921 h 994961"/>
              <a:gd name="connsiteX191" fmla="*/ 288860 w 994960"/>
              <a:gd name="connsiteY191" fmla="*/ 408801 h 994961"/>
              <a:gd name="connsiteX192" fmla="*/ 288860 w 994960"/>
              <a:gd name="connsiteY192" fmla="*/ 440287 h 994961"/>
              <a:gd name="connsiteX193" fmla="*/ 224669 w 994960"/>
              <a:gd name="connsiteY193" fmla="*/ 449016 h 994961"/>
              <a:gd name="connsiteX194" fmla="*/ 224669 w 994960"/>
              <a:gd name="connsiteY194" fmla="*/ 384825 h 994961"/>
              <a:gd name="connsiteX195" fmla="*/ 224669 w 994960"/>
              <a:gd name="connsiteY195" fmla="*/ 352730 h 994961"/>
              <a:gd name="connsiteX196" fmla="*/ 288860 w 994960"/>
              <a:gd name="connsiteY196" fmla="*/ 344610 h 994961"/>
              <a:gd name="connsiteX197" fmla="*/ 288860 w 994960"/>
              <a:gd name="connsiteY197" fmla="*/ 376095 h 994961"/>
              <a:gd name="connsiteX198" fmla="*/ 224669 w 994960"/>
              <a:gd name="connsiteY198" fmla="*/ 384825 h 994961"/>
              <a:gd name="connsiteX199" fmla="*/ 192573 w 994960"/>
              <a:gd name="connsiteY199" fmla="*/ 416921 h 994961"/>
              <a:gd name="connsiteX200" fmla="*/ 192573 w 994960"/>
              <a:gd name="connsiteY200" fmla="*/ 449016 h 994961"/>
              <a:gd name="connsiteX201" fmla="*/ 128382 w 994960"/>
              <a:gd name="connsiteY201" fmla="*/ 440287 h 994961"/>
              <a:gd name="connsiteX202" fmla="*/ 128382 w 994960"/>
              <a:gd name="connsiteY202" fmla="*/ 408801 h 994961"/>
              <a:gd name="connsiteX203" fmla="*/ 192573 w 994960"/>
              <a:gd name="connsiteY203" fmla="*/ 416921 h 994961"/>
              <a:gd name="connsiteX204" fmla="*/ 192573 w 994960"/>
              <a:gd name="connsiteY204" fmla="*/ 481112 h 994961"/>
              <a:gd name="connsiteX205" fmla="*/ 192573 w 994960"/>
              <a:gd name="connsiteY205" fmla="*/ 513208 h 994961"/>
              <a:gd name="connsiteX206" fmla="*/ 128382 w 994960"/>
              <a:gd name="connsiteY206" fmla="*/ 504478 h 994961"/>
              <a:gd name="connsiteX207" fmla="*/ 128382 w 994960"/>
              <a:gd name="connsiteY207" fmla="*/ 472992 h 994961"/>
              <a:gd name="connsiteX208" fmla="*/ 192573 w 994960"/>
              <a:gd name="connsiteY208" fmla="*/ 481112 h 994961"/>
              <a:gd name="connsiteX209" fmla="*/ 192573 w 994960"/>
              <a:gd name="connsiteY209" fmla="*/ 545303 h 994961"/>
              <a:gd name="connsiteX210" fmla="*/ 192573 w 994960"/>
              <a:gd name="connsiteY210" fmla="*/ 577399 h 994961"/>
              <a:gd name="connsiteX211" fmla="*/ 128382 w 994960"/>
              <a:gd name="connsiteY211" fmla="*/ 568669 h 994961"/>
              <a:gd name="connsiteX212" fmla="*/ 128382 w 994960"/>
              <a:gd name="connsiteY212" fmla="*/ 537183 h 994961"/>
              <a:gd name="connsiteX213" fmla="*/ 192573 w 994960"/>
              <a:gd name="connsiteY213" fmla="*/ 545303 h 994961"/>
              <a:gd name="connsiteX214" fmla="*/ 320955 w 994960"/>
              <a:gd name="connsiteY214" fmla="*/ 558077 h 994961"/>
              <a:gd name="connsiteX215" fmla="*/ 320955 w 994960"/>
              <a:gd name="connsiteY215" fmla="*/ 527988 h 994961"/>
              <a:gd name="connsiteX216" fmla="*/ 353051 w 994960"/>
              <a:gd name="connsiteY216" fmla="*/ 512855 h 994961"/>
              <a:gd name="connsiteX217" fmla="*/ 353051 w 994960"/>
              <a:gd name="connsiteY217" fmla="*/ 529576 h 994961"/>
              <a:gd name="connsiteX218" fmla="*/ 320955 w 994960"/>
              <a:gd name="connsiteY218" fmla="*/ 558077 h 994961"/>
              <a:gd name="connsiteX219" fmla="*/ 320955 w 994960"/>
              <a:gd name="connsiteY219" fmla="*/ 493886 h 994961"/>
              <a:gd name="connsiteX220" fmla="*/ 320955 w 994960"/>
              <a:gd name="connsiteY220" fmla="*/ 463796 h 994961"/>
              <a:gd name="connsiteX221" fmla="*/ 353051 w 994960"/>
              <a:gd name="connsiteY221" fmla="*/ 448663 h 994961"/>
              <a:gd name="connsiteX222" fmla="*/ 353051 w 994960"/>
              <a:gd name="connsiteY222" fmla="*/ 465385 h 994961"/>
              <a:gd name="connsiteX223" fmla="*/ 320955 w 994960"/>
              <a:gd name="connsiteY223" fmla="*/ 493886 h 994961"/>
              <a:gd name="connsiteX224" fmla="*/ 320955 w 994960"/>
              <a:gd name="connsiteY224" fmla="*/ 429695 h 994961"/>
              <a:gd name="connsiteX225" fmla="*/ 320955 w 994960"/>
              <a:gd name="connsiteY225" fmla="*/ 399605 h 994961"/>
              <a:gd name="connsiteX226" fmla="*/ 353051 w 994960"/>
              <a:gd name="connsiteY226" fmla="*/ 384472 h 994961"/>
              <a:gd name="connsiteX227" fmla="*/ 353051 w 994960"/>
              <a:gd name="connsiteY227" fmla="*/ 401194 h 994961"/>
              <a:gd name="connsiteX228" fmla="*/ 320955 w 994960"/>
              <a:gd name="connsiteY228" fmla="*/ 429695 h 994961"/>
              <a:gd name="connsiteX229" fmla="*/ 320955 w 994960"/>
              <a:gd name="connsiteY229" fmla="*/ 365504 h 994961"/>
              <a:gd name="connsiteX230" fmla="*/ 320955 w 994960"/>
              <a:gd name="connsiteY230" fmla="*/ 335414 h 994961"/>
              <a:gd name="connsiteX231" fmla="*/ 353051 w 994960"/>
              <a:gd name="connsiteY231" fmla="*/ 320281 h 994961"/>
              <a:gd name="connsiteX232" fmla="*/ 353051 w 994960"/>
              <a:gd name="connsiteY232" fmla="*/ 337003 h 994961"/>
              <a:gd name="connsiteX233" fmla="*/ 320955 w 994960"/>
              <a:gd name="connsiteY233" fmla="*/ 365504 h 994961"/>
              <a:gd name="connsiteX234" fmla="*/ 208621 w 994960"/>
              <a:gd name="connsiteY234" fmla="*/ 224669 h 994961"/>
              <a:gd name="connsiteX235" fmla="*/ 353051 w 994960"/>
              <a:gd name="connsiteY235" fmla="*/ 272812 h 994961"/>
              <a:gd name="connsiteX236" fmla="*/ 208621 w 994960"/>
              <a:gd name="connsiteY236" fmla="*/ 320955 h 994961"/>
              <a:gd name="connsiteX237" fmla="*/ 64191 w 994960"/>
              <a:gd name="connsiteY237" fmla="*/ 272812 h 994961"/>
              <a:gd name="connsiteX238" fmla="*/ 208621 w 994960"/>
              <a:gd name="connsiteY238" fmla="*/ 224669 h 994961"/>
              <a:gd name="connsiteX239" fmla="*/ 64191 w 994960"/>
              <a:gd name="connsiteY239" fmla="*/ 320281 h 994961"/>
              <a:gd name="connsiteX240" fmla="*/ 96287 w 994960"/>
              <a:gd name="connsiteY240" fmla="*/ 335414 h 994961"/>
              <a:gd name="connsiteX241" fmla="*/ 96287 w 994960"/>
              <a:gd name="connsiteY241" fmla="*/ 365504 h 994961"/>
              <a:gd name="connsiteX242" fmla="*/ 64191 w 994960"/>
              <a:gd name="connsiteY242" fmla="*/ 337003 h 994961"/>
              <a:gd name="connsiteX243" fmla="*/ 64191 w 994960"/>
              <a:gd name="connsiteY243" fmla="*/ 384472 h 994961"/>
              <a:gd name="connsiteX244" fmla="*/ 96287 w 994960"/>
              <a:gd name="connsiteY244" fmla="*/ 399605 h 994961"/>
              <a:gd name="connsiteX245" fmla="*/ 96287 w 994960"/>
              <a:gd name="connsiteY245" fmla="*/ 429695 h 994961"/>
              <a:gd name="connsiteX246" fmla="*/ 64191 w 994960"/>
              <a:gd name="connsiteY246" fmla="*/ 401194 h 994961"/>
              <a:gd name="connsiteX247" fmla="*/ 64191 w 994960"/>
              <a:gd name="connsiteY247" fmla="*/ 448663 h 994961"/>
              <a:gd name="connsiteX248" fmla="*/ 96287 w 994960"/>
              <a:gd name="connsiteY248" fmla="*/ 463796 h 994961"/>
              <a:gd name="connsiteX249" fmla="*/ 96287 w 994960"/>
              <a:gd name="connsiteY249" fmla="*/ 493886 h 994961"/>
              <a:gd name="connsiteX250" fmla="*/ 64191 w 994960"/>
              <a:gd name="connsiteY250" fmla="*/ 465385 h 994961"/>
              <a:gd name="connsiteX251" fmla="*/ 64191 w 994960"/>
              <a:gd name="connsiteY251" fmla="*/ 512855 h 994961"/>
              <a:gd name="connsiteX252" fmla="*/ 96287 w 994960"/>
              <a:gd name="connsiteY252" fmla="*/ 527988 h 994961"/>
              <a:gd name="connsiteX253" fmla="*/ 96287 w 994960"/>
              <a:gd name="connsiteY253" fmla="*/ 558077 h 994961"/>
              <a:gd name="connsiteX254" fmla="*/ 64191 w 994960"/>
              <a:gd name="connsiteY254" fmla="*/ 529576 h 994961"/>
              <a:gd name="connsiteX255" fmla="*/ 48143 w 994960"/>
              <a:gd name="connsiteY255" fmla="*/ 641911 h 994961"/>
              <a:gd name="connsiteX256" fmla="*/ 32096 w 994960"/>
              <a:gd name="connsiteY256" fmla="*/ 625863 h 994961"/>
              <a:gd name="connsiteX257" fmla="*/ 48143 w 994960"/>
              <a:gd name="connsiteY257" fmla="*/ 609815 h 994961"/>
              <a:gd name="connsiteX258" fmla="*/ 361411 w 994960"/>
              <a:gd name="connsiteY258" fmla="*/ 609815 h 994961"/>
              <a:gd name="connsiteX259" fmla="*/ 340437 w 994960"/>
              <a:gd name="connsiteY259" fmla="*/ 641911 h 994961"/>
              <a:gd name="connsiteX260" fmla="*/ 641910 w 994960"/>
              <a:gd name="connsiteY260" fmla="*/ 898675 h 994961"/>
              <a:gd name="connsiteX261" fmla="*/ 720528 w 994960"/>
              <a:gd name="connsiteY261" fmla="*/ 962866 h 994961"/>
              <a:gd name="connsiteX262" fmla="*/ 274433 w 994960"/>
              <a:gd name="connsiteY262" fmla="*/ 962866 h 994961"/>
              <a:gd name="connsiteX263" fmla="*/ 353051 w 994960"/>
              <a:gd name="connsiteY263" fmla="*/ 898675 h 994961"/>
              <a:gd name="connsiteX264" fmla="*/ 497480 w 994960"/>
              <a:gd name="connsiteY264" fmla="*/ 866579 h 994961"/>
              <a:gd name="connsiteX265" fmla="*/ 353051 w 994960"/>
              <a:gd name="connsiteY265" fmla="*/ 722149 h 994961"/>
              <a:gd name="connsiteX266" fmla="*/ 497480 w 994960"/>
              <a:gd name="connsiteY266" fmla="*/ 577720 h 994961"/>
              <a:gd name="connsiteX267" fmla="*/ 641910 w 994960"/>
              <a:gd name="connsiteY267" fmla="*/ 722149 h 994961"/>
              <a:gd name="connsiteX268" fmla="*/ 497480 w 994960"/>
              <a:gd name="connsiteY268" fmla="*/ 866579 h 994961"/>
              <a:gd name="connsiteX269" fmla="*/ 946817 w 994960"/>
              <a:gd name="connsiteY269" fmla="*/ 641911 h 994961"/>
              <a:gd name="connsiteX270" fmla="*/ 654524 w 994960"/>
              <a:gd name="connsiteY270" fmla="*/ 641911 h 994961"/>
              <a:gd name="connsiteX271" fmla="*/ 633549 w 994960"/>
              <a:gd name="connsiteY271" fmla="*/ 609815 h 994961"/>
              <a:gd name="connsiteX272" fmla="*/ 946817 w 994960"/>
              <a:gd name="connsiteY272" fmla="*/ 609815 h 994961"/>
              <a:gd name="connsiteX273" fmla="*/ 962865 w 994960"/>
              <a:gd name="connsiteY273" fmla="*/ 625863 h 994961"/>
              <a:gd name="connsiteX274" fmla="*/ 946817 w 994960"/>
              <a:gd name="connsiteY274" fmla="*/ 641911 h 994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</a:cxnLst>
            <a:rect l="l" t="t" r="r" b="b"/>
            <a:pathLst>
              <a:path w="994960" h="994961">
                <a:moveTo>
                  <a:pt x="946817" y="577720"/>
                </a:moveTo>
                <a:lnTo>
                  <a:pt x="929791" y="577720"/>
                </a:lnTo>
                <a:cubicBezTo>
                  <a:pt x="950155" y="565170"/>
                  <a:pt x="962865" y="549042"/>
                  <a:pt x="962865" y="529576"/>
                </a:cubicBezTo>
                <a:lnTo>
                  <a:pt x="962865" y="80239"/>
                </a:lnTo>
                <a:cubicBezTo>
                  <a:pt x="962865" y="28116"/>
                  <a:pt x="871922" y="0"/>
                  <a:pt x="786340" y="0"/>
                </a:cubicBezTo>
                <a:cubicBezTo>
                  <a:pt x="700757" y="0"/>
                  <a:pt x="609815" y="28116"/>
                  <a:pt x="609815" y="80239"/>
                </a:cubicBezTo>
                <a:lnTo>
                  <a:pt x="609815" y="529576"/>
                </a:lnTo>
                <a:cubicBezTo>
                  <a:pt x="609815" y="549042"/>
                  <a:pt x="622524" y="565170"/>
                  <a:pt x="642889" y="577720"/>
                </a:cubicBezTo>
                <a:lnTo>
                  <a:pt x="598661" y="577720"/>
                </a:lnTo>
                <a:cubicBezTo>
                  <a:pt x="569984" y="557564"/>
                  <a:pt x="535128" y="545624"/>
                  <a:pt x="497480" y="545624"/>
                </a:cubicBezTo>
                <a:cubicBezTo>
                  <a:pt x="459832" y="545624"/>
                  <a:pt x="424993" y="557564"/>
                  <a:pt x="396299" y="577720"/>
                </a:cubicBezTo>
                <a:lnTo>
                  <a:pt x="352072" y="577720"/>
                </a:lnTo>
                <a:cubicBezTo>
                  <a:pt x="372436" y="565170"/>
                  <a:pt x="385146" y="549042"/>
                  <a:pt x="385146" y="529576"/>
                </a:cubicBezTo>
                <a:lnTo>
                  <a:pt x="385146" y="272812"/>
                </a:lnTo>
                <a:cubicBezTo>
                  <a:pt x="385146" y="220689"/>
                  <a:pt x="294203" y="192573"/>
                  <a:pt x="208621" y="192573"/>
                </a:cubicBezTo>
                <a:cubicBezTo>
                  <a:pt x="123038" y="192573"/>
                  <a:pt x="32096" y="220689"/>
                  <a:pt x="32096" y="272812"/>
                </a:cubicBezTo>
                <a:lnTo>
                  <a:pt x="32096" y="529576"/>
                </a:lnTo>
                <a:cubicBezTo>
                  <a:pt x="32096" y="549042"/>
                  <a:pt x="44805" y="565170"/>
                  <a:pt x="65170" y="577720"/>
                </a:cubicBezTo>
                <a:lnTo>
                  <a:pt x="48143" y="577720"/>
                </a:lnTo>
                <a:cubicBezTo>
                  <a:pt x="21600" y="577720"/>
                  <a:pt x="0" y="599320"/>
                  <a:pt x="0" y="625863"/>
                </a:cubicBezTo>
                <a:cubicBezTo>
                  <a:pt x="0" y="652406"/>
                  <a:pt x="21600" y="674006"/>
                  <a:pt x="48143" y="674006"/>
                </a:cubicBezTo>
                <a:lnTo>
                  <a:pt x="327791" y="674006"/>
                </a:lnTo>
                <a:cubicBezTo>
                  <a:pt x="323442" y="689332"/>
                  <a:pt x="320955" y="705444"/>
                  <a:pt x="320955" y="722149"/>
                </a:cubicBezTo>
                <a:cubicBezTo>
                  <a:pt x="320955" y="781847"/>
                  <a:pt x="350820" y="834612"/>
                  <a:pt x="396299" y="866579"/>
                </a:cubicBezTo>
                <a:lnTo>
                  <a:pt x="353051" y="866579"/>
                </a:lnTo>
                <a:cubicBezTo>
                  <a:pt x="291106" y="866579"/>
                  <a:pt x="240716" y="916969"/>
                  <a:pt x="240716" y="978914"/>
                </a:cubicBezTo>
                <a:lnTo>
                  <a:pt x="240716" y="994962"/>
                </a:lnTo>
                <a:lnTo>
                  <a:pt x="754244" y="994962"/>
                </a:lnTo>
                <a:lnTo>
                  <a:pt x="754244" y="978914"/>
                </a:lnTo>
                <a:cubicBezTo>
                  <a:pt x="754244" y="916969"/>
                  <a:pt x="703854" y="866579"/>
                  <a:pt x="641910" y="866579"/>
                </a:cubicBezTo>
                <a:lnTo>
                  <a:pt x="598661" y="866579"/>
                </a:lnTo>
                <a:cubicBezTo>
                  <a:pt x="644141" y="834612"/>
                  <a:pt x="674006" y="781847"/>
                  <a:pt x="674006" y="722149"/>
                </a:cubicBezTo>
                <a:cubicBezTo>
                  <a:pt x="674006" y="705444"/>
                  <a:pt x="671518" y="689332"/>
                  <a:pt x="667169" y="674006"/>
                </a:cubicBezTo>
                <a:lnTo>
                  <a:pt x="946817" y="674006"/>
                </a:lnTo>
                <a:cubicBezTo>
                  <a:pt x="973360" y="674006"/>
                  <a:pt x="994961" y="652406"/>
                  <a:pt x="994961" y="625863"/>
                </a:cubicBezTo>
                <a:cubicBezTo>
                  <a:pt x="994961" y="599320"/>
                  <a:pt x="973360" y="577720"/>
                  <a:pt x="946817" y="577720"/>
                </a:cubicBezTo>
                <a:close/>
                <a:moveTo>
                  <a:pt x="770292" y="160157"/>
                </a:moveTo>
                <a:lnTo>
                  <a:pt x="770292" y="192252"/>
                </a:lnTo>
                <a:cubicBezTo>
                  <a:pt x="745835" y="191257"/>
                  <a:pt x="724315" y="188016"/>
                  <a:pt x="706101" y="183522"/>
                </a:cubicBezTo>
                <a:lnTo>
                  <a:pt x="706101" y="152037"/>
                </a:lnTo>
                <a:cubicBezTo>
                  <a:pt x="726385" y="156514"/>
                  <a:pt x="748307" y="159258"/>
                  <a:pt x="770292" y="160157"/>
                </a:cubicBezTo>
                <a:close/>
                <a:moveTo>
                  <a:pt x="802388" y="577399"/>
                </a:moveTo>
                <a:lnTo>
                  <a:pt x="802388" y="545303"/>
                </a:lnTo>
                <a:cubicBezTo>
                  <a:pt x="824373" y="544404"/>
                  <a:pt x="846294" y="541660"/>
                  <a:pt x="866579" y="537183"/>
                </a:cubicBezTo>
                <a:lnTo>
                  <a:pt x="866579" y="568669"/>
                </a:lnTo>
                <a:cubicBezTo>
                  <a:pt x="848364" y="573162"/>
                  <a:pt x="826844" y="576404"/>
                  <a:pt x="802388" y="577399"/>
                </a:cubicBezTo>
                <a:close/>
                <a:moveTo>
                  <a:pt x="802388" y="513208"/>
                </a:moveTo>
                <a:lnTo>
                  <a:pt x="802388" y="481112"/>
                </a:lnTo>
                <a:cubicBezTo>
                  <a:pt x="824373" y="480213"/>
                  <a:pt x="846294" y="477469"/>
                  <a:pt x="866579" y="472992"/>
                </a:cubicBezTo>
                <a:lnTo>
                  <a:pt x="866579" y="504478"/>
                </a:lnTo>
                <a:cubicBezTo>
                  <a:pt x="848364" y="508971"/>
                  <a:pt x="826844" y="512213"/>
                  <a:pt x="802388" y="513208"/>
                </a:cubicBezTo>
                <a:close/>
                <a:moveTo>
                  <a:pt x="802388" y="449016"/>
                </a:moveTo>
                <a:lnTo>
                  <a:pt x="802388" y="416921"/>
                </a:lnTo>
                <a:cubicBezTo>
                  <a:pt x="824373" y="416022"/>
                  <a:pt x="846294" y="413278"/>
                  <a:pt x="866579" y="408801"/>
                </a:cubicBezTo>
                <a:lnTo>
                  <a:pt x="866579" y="440287"/>
                </a:lnTo>
                <a:cubicBezTo>
                  <a:pt x="848364" y="444780"/>
                  <a:pt x="826844" y="448022"/>
                  <a:pt x="802388" y="449016"/>
                </a:cubicBezTo>
                <a:close/>
                <a:moveTo>
                  <a:pt x="802388" y="384825"/>
                </a:moveTo>
                <a:lnTo>
                  <a:pt x="802388" y="352730"/>
                </a:lnTo>
                <a:cubicBezTo>
                  <a:pt x="824373" y="351831"/>
                  <a:pt x="846294" y="349087"/>
                  <a:pt x="866579" y="344610"/>
                </a:cubicBezTo>
                <a:lnTo>
                  <a:pt x="866579" y="376095"/>
                </a:lnTo>
                <a:cubicBezTo>
                  <a:pt x="848364" y="380589"/>
                  <a:pt x="826844" y="383830"/>
                  <a:pt x="802388" y="384825"/>
                </a:cubicBezTo>
                <a:close/>
                <a:moveTo>
                  <a:pt x="802388" y="320634"/>
                </a:moveTo>
                <a:lnTo>
                  <a:pt x="802388" y="288539"/>
                </a:lnTo>
                <a:cubicBezTo>
                  <a:pt x="824373" y="287640"/>
                  <a:pt x="846294" y="284896"/>
                  <a:pt x="866579" y="280419"/>
                </a:cubicBezTo>
                <a:lnTo>
                  <a:pt x="866579" y="311904"/>
                </a:lnTo>
                <a:cubicBezTo>
                  <a:pt x="848364" y="316398"/>
                  <a:pt x="826844" y="319639"/>
                  <a:pt x="802388" y="320634"/>
                </a:cubicBezTo>
                <a:close/>
                <a:moveTo>
                  <a:pt x="802388" y="256443"/>
                </a:moveTo>
                <a:lnTo>
                  <a:pt x="802388" y="224348"/>
                </a:lnTo>
                <a:cubicBezTo>
                  <a:pt x="824373" y="223449"/>
                  <a:pt x="846294" y="220705"/>
                  <a:pt x="866579" y="216228"/>
                </a:cubicBezTo>
                <a:lnTo>
                  <a:pt x="866579" y="247713"/>
                </a:lnTo>
                <a:cubicBezTo>
                  <a:pt x="848364" y="252207"/>
                  <a:pt x="826844" y="255448"/>
                  <a:pt x="802388" y="256443"/>
                </a:cubicBezTo>
                <a:close/>
                <a:moveTo>
                  <a:pt x="802388" y="192252"/>
                </a:moveTo>
                <a:lnTo>
                  <a:pt x="802388" y="160157"/>
                </a:lnTo>
                <a:cubicBezTo>
                  <a:pt x="824373" y="159258"/>
                  <a:pt x="846294" y="156514"/>
                  <a:pt x="866579" y="152037"/>
                </a:cubicBezTo>
                <a:lnTo>
                  <a:pt x="866579" y="183522"/>
                </a:lnTo>
                <a:cubicBezTo>
                  <a:pt x="848364" y="188016"/>
                  <a:pt x="826844" y="191257"/>
                  <a:pt x="802388" y="192252"/>
                </a:cubicBezTo>
                <a:close/>
                <a:moveTo>
                  <a:pt x="770292" y="224348"/>
                </a:moveTo>
                <a:lnTo>
                  <a:pt x="770292" y="256443"/>
                </a:lnTo>
                <a:cubicBezTo>
                  <a:pt x="745835" y="255448"/>
                  <a:pt x="724315" y="252207"/>
                  <a:pt x="706101" y="247713"/>
                </a:cubicBezTo>
                <a:lnTo>
                  <a:pt x="706101" y="216228"/>
                </a:lnTo>
                <a:cubicBezTo>
                  <a:pt x="726385" y="220705"/>
                  <a:pt x="748307" y="223449"/>
                  <a:pt x="770292" y="224348"/>
                </a:cubicBezTo>
                <a:close/>
                <a:moveTo>
                  <a:pt x="770292" y="288539"/>
                </a:moveTo>
                <a:lnTo>
                  <a:pt x="770292" y="320634"/>
                </a:lnTo>
                <a:cubicBezTo>
                  <a:pt x="745835" y="319639"/>
                  <a:pt x="724315" y="316398"/>
                  <a:pt x="706101" y="311904"/>
                </a:cubicBezTo>
                <a:lnTo>
                  <a:pt x="706101" y="280419"/>
                </a:lnTo>
                <a:cubicBezTo>
                  <a:pt x="726385" y="284896"/>
                  <a:pt x="748307" y="287640"/>
                  <a:pt x="770292" y="288539"/>
                </a:cubicBezTo>
                <a:close/>
                <a:moveTo>
                  <a:pt x="770292" y="352730"/>
                </a:moveTo>
                <a:lnTo>
                  <a:pt x="770292" y="384825"/>
                </a:lnTo>
                <a:cubicBezTo>
                  <a:pt x="745835" y="383830"/>
                  <a:pt x="724315" y="380589"/>
                  <a:pt x="706101" y="376095"/>
                </a:cubicBezTo>
                <a:lnTo>
                  <a:pt x="706101" y="344610"/>
                </a:lnTo>
                <a:cubicBezTo>
                  <a:pt x="726385" y="349087"/>
                  <a:pt x="748307" y="351831"/>
                  <a:pt x="770292" y="352730"/>
                </a:cubicBezTo>
                <a:close/>
                <a:moveTo>
                  <a:pt x="770292" y="416921"/>
                </a:moveTo>
                <a:lnTo>
                  <a:pt x="770292" y="449016"/>
                </a:lnTo>
                <a:cubicBezTo>
                  <a:pt x="745835" y="448022"/>
                  <a:pt x="724315" y="444780"/>
                  <a:pt x="706101" y="440287"/>
                </a:cubicBezTo>
                <a:lnTo>
                  <a:pt x="706101" y="408801"/>
                </a:lnTo>
                <a:cubicBezTo>
                  <a:pt x="726385" y="413278"/>
                  <a:pt x="748307" y="416022"/>
                  <a:pt x="770292" y="416921"/>
                </a:cubicBezTo>
                <a:close/>
                <a:moveTo>
                  <a:pt x="770292" y="481112"/>
                </a:moveTo>
                <a:lnTo>
                  <a:pt x="770292" y="513208"/>
                </a:lnTo>
                <a:cubicBezTo>
                  <a:pt x="745835" y="512213"/>
                  <a:pt x="724315" y="508971"/>
                  <a:pt x="706101" y="504478"/>
                </a:cubicBezTo>
                <a:lnTo>
                  <a:pt x="706101" y="472992"/>
                </a:lnTo>
                <a:cubicBezTo>
                  <a:pt x="726385" y="477469"/>
                  <a:pt x="748307" y="480213"/>
                  <a:pt x="770292" y="481112"/>
                </a:cubicBezTo>
                <a:close/>
                <a:moveTo>
                  <a:pt x="770292" y="545303"/>
                </a:moveTo>
                <a:lnTo>
                  <a:pt x="770292" y="577399"/>
                </a:lnTo>
                <a:cubicBezTo>
                  <a:pt x="745835" y="576404"/>
                  <a:pt x="724315" y="573162"/>
                  <a:pt x="706101" y="568669"/>
                </a:cubicBezTo>
                <a:lnTo>
                  <a:pt x="706101" y="537183"/>
                </a:lnTo>
                <a:cubicBezTo>
                  <a:pt x="726385" y="541660"/>
                  <a:pt x="748307" y="544404"/>
                  <a:pt x="770292" y="545303"/>
                </a:cubicBezTo>
                <a:close/>
                <a:moveTo>
                  <a:pt x="898674" y="558077"/>
                </a:moveTo>
                <a:lnTo>
                  <a:pt x="898674" y="527988"/>
                </a:lnTo>
                <a:cubicBezTo>
                  <a:pt x="910662" y="523687"/>
                  <a:pt x="921558" y="518664"/>
                  <a:pt x="930770" y="512855"/>
                </a:cubicBezTo>
                <a:lnTo>
                  <a:pt x="930770" y="529576"/>
                </a:lnTo>
                <a:cubicBezTo>
                  <a:pt x="930770" y="538419"/>
                  <a:pt x="919279" y="549042"/>
                  <a:pt x="898674" y="558077"/>
                </a:cubicBezTo>
                <a:close/>
                <a:moveTo>
                  <a:pt x="898674" y="493886"/>
                </a:moveTo>
                <a:lnTo>
                  <a:pt x="898674" y="463796"/>
                </a:lnTo>
                <a:cubicBezTo>
                  <a:pt x="910662" y="459496"/>
                  <a:pt x="921558" y="454473"/>
                  <a:pt x="930770" y="448663"/>
                </a:cubicBezTo>
                <a:lnTo>
                  <a:pt x="930770" y="465385"/>
                </a:lnTo>
                <a:cubicBezTo>
                  <a:pt x="930770" y="474228"/>
                  <a:pt x="919279" y="484851"/>
                  <a:pt x="898674" y="493886"/>
                </a:cubicBezTo>
                <a:close/>
                <a:moveTo>
                  <a:pt x="898674" y="429695"/>
                </a:moveTo>
                <a:lnTo>
                  <a:pt x="898674" y="399605"/>
                </a:lnTo>
                <a:cubicBezTo>
                  <a:pt x="910662" y="395305"/>
                  <a:pt x="921558" y="390282"/>
                  <a:pt x="930770" y="384472"/>
                </a:cubicBezTo>
                <a:lnTo>
                  <a:pt x="930770" y="401194"/>
                </a:lnTo>
                <a:cubicBezTo>
                  <a:pt x="930770" y="410036"/>
                  <a:pt x="919279" y="420660"/>
                  <a:pt x="898674" y="429695"/>
                </a:cubicBezTo>
                <a:close/>
                <a:moveTo>
                  <a:pt x="898674" y="365504"/>
                </a:moveTo>
                <a:lnTo>
                  <a:pt x="898674" y="335414"/>
                </a:lnTo>
                <a:cubicBezTo>
                  <a:pt x="910662" y="331114"/>
                  <a:pt x="921558" y="326091"/>
                  <a:pt x="930770" y="320281"/>
                </a:cubicBezTo>
                <a:lnTo>
                  <a:pt x="930770" y="337003"/>
                </a:lnTo>
                <a:cubicBezTo>
                  <a:pt x="930770" y="345845"/>
                  <a:pt x="919279" y="356469"/>
                  <a:pt x="898674" y="365504"/>
                </a:cubicBezTo>
                <a:close/>
                <a:moveTo>
                  <a:pt x="898674" y="301313"/>
                </a:moveTo>
                <a:lnTo>
                  <a:pt x="898674" y="271223"/>
                </a:lnTo>
                <a:cubicBezTo>
                  <a:pt x="910662" y="266922"/>
                  <a:pt x="921558" y="261900"/>
                  <a:pt x="930770" y="256090"/>
                </a:cubicBezTo>
                <a:lnTo>
                  <a:pt x="930770" y="272812"/>
                </a:lnTo>
                <a:cubicBezTo>
                  <a:pt x="930770" y="281654"/>
                  <a:pt x="919279" y="292278"/>
                  <a:pt x="898674" y="301313"/>
                </a:cubicBezTo>
                <a:close/>
                <a:moveTo>
                  <a:pt x="898674" y="237122"/>
                </a:moveTo>
                <a:lnTo>
                  <a:pt x="898674" y="207032"/>
                </a:lnTo>
                <a:cubicBezTo>
                  <a:pt x="910662" y="202731"/>
                  <a:pt x="921558" y="197708"/>
                  <a:pt x="930770" y="191899"/>
                </a:cubicBezTo>
                <a:lnTo>
                  <a:pt x="930770" y="208621"/>
                </a:lnTo>
                <a:cubicBezTo>
                  <a:pt x="930770" y="217463"/>
                  <a:pt x="919279" y="228087"/>
                  <a:pt x="898674" y="237122"/>
                </a:cubicBezTo>
                <a:close/>
                <a:moveTo>
                  <a:pt x="898674" y="172931"/>
                </a:moveTo>
                <a:lnTo>
                  <a:pt x="898674" y="142841"/>
                </a:lnTo>
                <a:cubicBezTo>
                  <a:pt x="910662" y="138540"/>
                  <a:pt x="921558" y="133517"/>
                  <a:pt x="930770" y="127708"/>
                </a:cubicBezTo>
                <a:lnTo>
                  <a:pt x="930770" y="144430"/>
                </a:lnTo>
                <a:cubicBezTo>
                  <a:pt x="930770" y="153272"/>
                  <a:pt x="919279" y="163896"/>
                  <a:pt x="898674" y="172931"/>
                </a:cubicBezTo>
                <a:close/>
                <a:moveTo>
                  <a:pt x="786340" y="32096"/>
                </a:moveTo>
                <a:cubicBezTo>
                  <a:pt x="874506" y="32096"/>
                  <a:pt x="930770" y="60612"/>
                  <a:pt x="930770" y="80239"/>
                </a:cubicBezTo>
                <a:cubicBezTo>
                  <a:pt x="930770" y="99865"/>
                  <a:pt x="874506" y="128382"/>
                  <a:pt x="786340" y="128382"/>
                </a:cubicBezTo>
                <a:cubicBezTo>
                  <a:pt x="698173" y="128382"/>
                  <a:pt x="641910" y="99865"/>
                  <a:pt x="641910" y="80239"/>
                </a:cubicBezTo>
                <a:cubicBezTo>
                  <a:pt x="641910" y="60612"/>
                  <a:pt x="698173" y="32096"/>
                  <a:pt x="786340" y="32096"/>
                </a:cubicBezTo>
                <a:close/>
                <a:moveTo>
                  <a:pt x="641910" y="127708"/>
                </a:moveTo>
                <a:cubicBezTo>
                  <a:pt x="651121" y="133517"/>
                  <a:pt x="662018" y="138540"/>
                  <a:pt x="674006" y="142841"/>
                </a:cubicBezTo>
                <a:lnTo>
                  <a:pt x="674006" y="172931"/>
                </a:lnTo>
                <a:cubicBezTo>
                  <a:pt x="653400" y="163896"/>
                  <a:pt x="641910" y="153272"/>
                  <a:pt x="641910" y="144430"/>
                </a:cubicBezTo>
                <a:close/>
                <a:moveTo>
                  <a:pt x="641910" y="191899"/>
                </a:moveTo>
                <a:cubicBezTo>
                  <a:pt x="651121" y="197708"/>
                  <a:pt x="662018" y="202731"/>
                  <a:pt x="674006" y="207032"/>
                </a:cubicBezTo>
                <a:lnTo>
                  <a:pt x="674006" y="237122"/>
                </a:lnTo>
                <a:cubicBezTo>
                  <a:pt x="653400" y="228087"/>
                  <a:pt x="641910" y="217463"/>
                  <a:pt x="641910" y="208621"/>
                </a:cubicBezTo>
                <a:close/>
                <a:moveTo>
                  <a:pt x="641910" y="256090"/>
                </a:moveTo>
                <a:cubicBezTo>
                  <a:pt x="651121" y="261900"/>
                  <a:pt x="662018" y="266922"/>
                  <a:pt x="674006" y="271223"/>
                </a:cubicBezTo>
                <a:lnTo>
                  <a:pt x="674006" y="301313"/>
                </a:lnTo>
                <a:cubicBezTo>
                  <a:pt x="653400" y="292278"/>
                  <a:pt x="641910" y="281654"/>
                  <a:pt x="641910" y="272812"/>
                </a:cubicBezTo>
                <a:close/>
                <a:moveTo>
                  <a:pt x="641910" y="320281"/>
                </a:moveTo>
                <a:cubicBezTo>
                  <a:pt x="651121" y="326091"/>
                  <a:pt x="662018" y="331114"/>
                  <a:pt x="674006" y="335414"/>
                </a:cubicBezTo>
                <a:lnTo>
                  <a:pt x="674006" y="365504"/>
                </a:lnTo>
                <a:cubicBezTo>
                  <a:pt x="653400" y="356469"/>
                  <a:pt x="641910" y="345845"/>
                  <a:pt x="641910" y="337003"/>
                </a:cubicBezTo>
                <a:close/>
                <a:moveTo>
                  <a:pt x="641910" y="384472"/>
                </a:moveTo>
                <a:cubicBezTo>
                  <a:pt x="651121" y="390282"/>
                  <a:pt x="662018" y="395305"/>
                  <a:pt x="674006" y="399605"/>
                </a:cubicBezTo>
                <a:lnTo>
                  <a:pt x="674006" y="429695"/>
                </a:lnTo>
                <a:cubicBezTo>
                  <a:pt x="653400" y="420660"/>
                  <a:pt x="641910" y="410036"/>
                  <a:pt x="641910" y="401194"/>
                </a:cubicBezTo>
                <a:close/>
                <a:moveTo>
                  <a:pt x="641910" y="448663"/>
                </a:moveTo>
                <a:cubicBezTo>
                  <a:pt x="651121" y="454473"/>
                  <a:pt x="662018" y="459496"/>
                  <a:pt x="674006" y="463796"/>
                </a:cubicBezTo>
                <a:lnTo>
                  <a:pt x="674006" y="493886"/>
                </a:lnTo>
                <a:cubicBezTo>
                  <a:pt x="653400" y="484851"/>
                  <a:pt x="641910" y="474228"/>
                  <a:pt x="641910" y="465385"/>
                </a:cubicBezTo>
                <a:close/>
                <a:moveTo>
                  <a:pt x="641910" y="512855"/>
                </a:moveTo>
                <a:cubicBezTo>
                  <a:pt x="651121" y="518664"/>
                  <a:pt x="662018" y="523687"/>
                  <a:pt x="674006" y="527988"/>
                </a:cubicBezTo>
                <a:lnTo>
                  <a:pt x="674006" y="558077"/>
                </a:lnTo>
                <a:cubicBezTo>
                  <a:pt x="653400" y="549042"/>
                  <a:pt x="641910" y="538419"/>
                  <a:pt x="641910" y="529576"/>
                </a:cubicBezTo>
                <a:close/>
                <a:moveTo>
                  <a:pt x="192573" y="352730"/>
                </a:moveTo>
                <a:lnTo>
                  <a:pt x="192573" y="384825"/>
                </a:lnTo>
                <a:cubicBezTo>
                  <a:pt x="168116" y="383830"/>
                  <a:pt x="146596" y="380589"/>
                  <a:pt x="128382" y="376095"/>
                </a:cubicBezTo>
                <a:lnTo>
                  <a:pt x="128382" y="344610"/>
                </a:lnTo>
                <a:cubicBezTo>
                  <a:pt x="148666" y="349087"/>
                  <a:pt x="170588" y="351831"/>
                  <a:pt x="192573" y="352730"/>
                </a:cubicBezTo>
                <a:close/>
                <a:moveTo>
                  <a:pt x="224669" y="577399"/>
                </a:moveTo>
                <a:lnTo>
                  <a:pt x="224669" y="545303"/>
                </a:lnTo>
                <a:cubicBezTo>
                  <a:pt x="246654" y="544404"/>
                  <a:pt x="268575" y="541660"/>
                  <a:pt x="288860" y="537183"/>
                </a:cubicBezTo>
                <a:lnTo>
                  <a:pt x="288860" y="568669"/>
                </a:lnTo>
                <a:cubicBezTo>
                  <a:pt x="270645" y="573162"/>
                  <a:pt x="249125" y="576404"/>
                  <a:pt x="224669" y="577399"/>
                </a:cubicBezTo>
                <a:close/>
                <a:moveTo>
                  <a:pt x="224669" y="513208"/>
                </a:moveTo>
                <a:lnTo>
                  <a:pt x="224669" y="481112"/>
                </a:lnTo>
                <a:cubicBezTo>
                  <a:pt x="246654" y="480213"/>
                  <a:pt x="268575" y="477469"/>
                  <a:pt x="288860" y="472992"/>
                </a:cubicBezTo>
                <a:lnTo>
                  <a:pt x="288860" y="504478"/>
                </a:lnTo>
                <a:cubicBezTo>
                  <a:pt x="270645" y="508971"/>
                  <a:pt x="249125" y="512213"/>
                  <a:pt x="224669" y="513208"/>
                </a:cubicBezTo>
                <a:close/>
                <a:moveTo>
                  <a:pt x="224669" y="449016"/>
                </a:moveTo>
                <a:lnTo>
                  <a:pt x="224669" y="416921"/>
                </a:lnTo>
                <a:cubicBezTo>
                  <a:pt x="246654" y="416022"/>
                  <a:pt x="268575" y="413278"/>
                  <a:pt x="288860" y="408801"/>
                </a:cubicBezTo>
                <a:lnTo>
                  <a:pt x="288860" y="440287"/>
                </a:lnTo>
                <a:cubicBezTo>
                  <a:pt x="270645" y="444780"/>
                  <a:pt x="249125" y="448022"/>
                  <a:pt x="224669" y="449016"/>
                </a:cubicBezTo>
                <a:close/>
                <a:moveTo>
                  <a:pt x="224669" y="384825"/>
                </a:moveTo>
                <a:lnTo>
                  <a:pt x="224669" y="352730"/>
                </a:lnTo>
                <a:cubicBezTo>
                  <a:pt x="246654" y="351831"/>
                  <a:pt x="268575" y="349087"/>
                  <a:pt x="288860" y="344610"/>
                </a:cubicBezTo>
                <a:lnTo>
                  <a:pt x="288860" y="376095"/>
                </a:lnTo>
                <a:cubicBezTo>
                  <a:pt x="270645" y="380589"/>
                  <a:pt x="249125" y="383830"/>
                  <a:pt x="224669" y="384825"/>
                </a:cubicBezTo>
                <a:close/>
                <a:moveTo>
                  <a:pt x="192573" y="416921"/>
                </a:moveTo>
                <a:lnTo>
                  <a:pt x="192573" y="449016"/>
                </a:lnTo>
                <a:cubicBezTo>
                  <a:pt x="168116" y="448022"/>
                  <a:pt x="146596" y="444780"/>
                  <a:pt x="128382" y="440287"/>
                </a:cubicBezTo>
                <a:lnTo>
                  <a:pt x="128382" y="408801"/>
                </a:lnTo>
                <a:cubicBezTo>
                  <a:pt x="148666" y="413278"/>
                  <a:pt x="170588" y="416022"/>
                  <a:pt x="192573" y="416921"/>
                </a:cubicBezTo>
                <a:close/>
                <a:moveTo>
                  <a:pt x="192573" y="481112"/>
                </a:moveTo>
                <a:lnTo>
                  <a:pt x="192573" y="513208"/>
                </a:lnTo>
                <a:cubicBezTo>
                  <a:pt x="168116" y="512213"/>
                  <a:pt x="146596" y="508971"/>
                  <a:pt x="128382" y="504478"/>
                </a:cubicBezTo>
                <a:lnTo>
                  <a:pt x="128382" y="472992"/>
                </a:lnTo>
                <a:cubicBezTo>
                  <a:pt x="148666" y="477469"/>
                  <a:pt x="170588" y="480213"/>
                  <a:pt x="192573" y="481112"/>
                </a:cubicBezTo>
                <a:close/>
                <a:moveTo>
                  <a:pt x="192573" y="545303"/>
                </a:moveTo>
                <a:lnTo>
                  <a:pt x="192573" y="577399"/>
                </a:lnTo>
                <a:cubicBezTo>
                  <a:pt x="168116" y="576404"/>
                  <a:pt x="146596" y="573162"/>
                  <a:pt x="128382" y="568669"/>
                </a:cubicBezTo>
                <a:lnTo>
                  <a:pt x="128382" y="537183"/>
                </a:lnTo>
                <a:cubicBezTo>
                  <a:pt x="148666" y="541660"/>
                  <a:pt x="170588" y="544404"/>
                  <a:pt x="192573" y="545303"/>
                </a:cubicBezTo>
                <a:close/>
                <a:moveTo>
                  <a:pt x="320955" y="558077"/>
                </a:moveTo>
                <a:lnTo>
                  <a:pt x="320955" y="527988"/>
                </a:lnTo>
                <a:cubicBezTo>
                  <a:pt x="332943" y="523687"/>
                  <a:pt x="343839" y="518664"/>
                  <a:pt x="353051" y="512855"/>
                </a:cubicBezTo>
                <a:lnTo>
                  <a:pt x="353051" y="529576"/>
                </a:lnTo>
                <a:cubicBezTo>
                  <a:pt x="353051" y="538419"/>
                  <a:pt x="341560" y="549042"/>
                  <a:pt x="320955" y="558077"/>
                </a:cubicBezTo>
                <a:close/>
                <a:moveTo>
                  <a:pt x="320955" y="493886"/>
                </a:moveTo>
                <a:lnTo>
                  <a:pt x="320955" y="463796"/>
                </a:lnTo>
                <a:cubicBezTo>
                  <a:pt x="332943" y="459496"/>
                  <a:pt x="343839" y="454473"/>
                  <a:pt x="353051" y="448663"/>
                </a:cubicBezTo>
                <a:lnTo>
                  <a:pt x="353051" y="465385"/>
                </a:lnTo>
                <a:cubicBezTo>
                  <a:pt x="353051" y="474228"/>
                  <a:pt x="341560" y="484851"/>
                  <a:pt x="320955" y="493886"/>
                </a:cubicBezTo>
                <a:close/>
                <a:moveTo>
                  <a:pt x="320955" y="429695"/>
                </a:moveTo>
                <a:lnTo>
                  <a:pt x="320955" y="399605"/>
                </a:lnTo>
                <a:cubicBezTo>
                  <a:pt x="332943" y="395305"/>
                  <a:pt x="343839" y="390282"/>
                  <a:pt x="353051" y="384472"/>
                </a:cubicBezTo>
                <a:lnTo>
                  <a:pt x="353051" y="401194"/>
                </a:lnTo>
                <a:cubicBezTo>
                  <a:pt x="353051" y="410036"/>
                  <a:pt x="341560" y="420660"/>
                  <a:pt x="320955" y="429695"/>
                </a:cubicBezTo>
                <a:close/>
                <a:moveTo>
                  <a:pt x="320955" y="365504"/>
                </a:moveTo>
                <a:lnTo>
                  <a:pt x="320955" y="335414"/>
                </a:lnTo>
                <a:cubicBezTo>
                  <a:pt x="332943" y="331114"/>
                  <a:pt x="343839" y="326091"/>
                  <a:pt x="353051" y="320281"/>
                </a:cubicBezTo>
                <a:lnTo>
                  <a:pt x="353051" y="337003"/>
                </a:lnTo>
                <a:cubicBezTo>
                  <a:pt x="353051" y="345845"/>
                  <a:pt x="341560" y="356469"/>
                  <a:pt x="320955" y="365504"/>
                </a:cubicBezTo>
                <a:close/>
                <a:moveTo>
                  <a:pt x="208621" y="224669"/>
                </a:moveTo>
                <a:cubicBezTo>
                  <a:pt x="296787" y="224669"/>
                  <a:pt x="353051" y="253186"/>
                  <a:pt x="353051" y="272812"/>
                </a:cubicBezTo>
                <a:cubicBezTo>
                  <a:pt x="353051" y="292438"/>
                  <a:pt x="296787" y="320955"/>
                  <a:pt x="208621" y="320955"/>
                </a:cubicBezTo>
                <a:cubicBezTo>
                  <a:pt x="120454" y="320955"/>
                  <a:pt x="64191" y="292438"/>
                  <a:pt x="64191" y="272812"/>
                </a:cubicBezTo>
                <a:cubicBezTo>
                  <a:pt x="64191" y="253186"/>
                  <a:pt x="120454" y="224669"/>
                  <a:pt x="208621" y="224669"/>
                </a:cubicBezTo>
                <a:close/>
                <a:moveTo>
                  <a:pt x="64191" y="320281"/>
                </a:moveTo>
                <a:cubicBezTo>
                  <a:pt x="73402" y="326091"/>
                  <a:pt x="84299" y="331114"/>
                  <a:pt x="96287" y="335414"/>
                </a:cubicBezTo>
                <a:lnTo>
                  <a:pt x="96287" y="365504"/>
                </a:lnTo>
                <a:cubicBezTo>
                  <a:pt x="75681" y="356469"/>
                  <a:pt x="64191" y="345845"/>
                  <a:pt x="64191" y="337003"/>
                </a:cubicBezTo>
                <a:close/>
                <a:moveTo>
                  <a:pt x="64191" y="384472"/>
                </a:moveTo>
                <a:cubicBezTo>
                  <a:pt x="73402" y="390282"/>
                  <a:pt x="84299" y="395305"/>
                  <a:pt x="96287" y="399605"/>
                </a:cubicBezTo>
                <a:lnTo>
                  <a:pt x="96287" y="429695"/>
                </a:lnTo>
                <a:cubicBezTo>
                  <a:pt x="75681" y="420660"/>
                  <a:pt x="64191" y="410036"/>
                  <a:pt x="64191" y="401194"/>
                </a:cubicBezTo>
                <a:close/>
                <a:moveTo>
                  <a:pt x="64191" y="448663"/>
                </a:moveTo>
                <a:cubicBezTo>
                  <a:pt x="73402" y="454473"/>
                  <a:pt x="84299" y="459496"/>
                  <a:pt x="96287" y="463796"/>
                </a:cubicBezTo>
                <a:lnTo>
                  <a:pt x="96287" y="493886"/>
                </a:lnTo>
                <a:cubicBezTo>
                  <a:pt x="75681" y="484851"/>
                  <a:pt x="64191" y="474228"/>
                  <a:pt x="64191" y="465385"/>
                </a:cubicBezTo>
                <a:close/>
                <a:moveTo>
                  <a:pt x="64191" y="512855"/>
                </a:moveTo>
                <a:cubicBezTo>
                  <a:pt x="73402" y="518664"/>
                  <a:pt x="84299" y="523687"/>
                  <a:pt x="96287" y="527988"/>
                </a:cubicBezTo>
                <a:lnTo>
                  <a:pt x="96287" y="558077"/>
                </a:lnTo>
                <a:cubicBezTo>
                  <a:pt x="75681" y="549042"/>
                  <a:pt x="64191" y="538419"/>
                  <a:pt x="64191" y="529576"/>
                </a:cubicBezTo>
                <a:close/>
                <a:moveTo>
                  <a:pt x="48143" y="641911"/>
                </a:moveTo>
                <a:cubicBezTo>
                  <a:pt x="39301" y="641911"/>
                  <a:pt x="32096" y="634705"/>
                  <a:pt x="32096" y="625863"/>
                </a:cubicBezTo>
                <a:cubicBezTo>
                  <a:pt x="32096" y="617021"/>
                  <a:pt x="39301" y="609815"/>
                  <a:pt x="48143" y="609815"/>
                </a:cubicBezTo>
                <a:lnTo>
                  <a:pt x="361411" y="609815"/>
                </a:lnTo>
                <a:cubicBezTo>
                  <a:pt x="353275" y="619652"/>
                  <a:pt x="346310" y="630453"/>
                  <a:pt x="340437" y="641911"/>
                </a:cubicBezTo>
                <a:close/>
                <a:moveTo>
                  <a:pt x="641910" y="898675"/>
                </a:moveTo>
                <a:cubicBezTo>
                  <a:pt x="680665" y="898675"/>
                  <a:pt x="713082" y="926293"/>
                  <a:pt x="720528" y="962866"/>
                </a:cubicBezTo>
                <a:lnTo>
                  <a:pt x="274433" y="962866"/>
                </a:lnTo>
                <a:cubicBezTo>
                  <a:pt x="281879" y="926293"/>
                  <a:pt x="314311" y="898675"/>
                  <a:pt x="353051" y="898675"/>
                </a:cubicBezTo>
                <a:close/>
                <a:moveTo>
                  <a:pt x="497480" y="866579"/>
                </a:moveTo>
                <a:cubicBezTo>
                  <a:pt x="417851" y="866579"/>
                  <a:pt x="353051" y="801779"/>
                  <a:pt x="353051" y="722149"/>
                </a:cubicBezTo>
                <a:cubicBezTo>
                  <a:pt x="353051" y="642520"/>
                  <a:pt x="417851" y="577720"/>
                  <a:pt x="497480" y="577720"/>
                </a:cubicBezTo>
                <a:cubicBezTo>
                  <a:pt x="577109" y="577720"/>
                  <a:pt x="641910" y="642520"/>
                  <a:pt x="641910" y="722149"/>
                </a:cubicBezTo>
                <a:cubicBezTo>
                  <a:pt x="641910" y="801779"/>
                  <a:pt x="577109" y="866579"/>
                  <a:pt x="497480" y="866579"/>
                </a:cubicBezTo>
                <a:close/>
                <a:moveTo>
                  <a:pt x="946817" y="641911"/>
                </a:moveTo>
                <a:lnTo>
                  <a:pt x="654524" y="641911"/>
                </a:lnTo>
                <a:cubicBezTo>
                  <a:pt x="648650" y="630453"/>
                  <a:pt x="641685" y="619652"/>
                  <a:pt x="633549" y="609815"/>
                </a:cubicBezTo>
                <a:lnTo>
                  <a:pt x="946817" y="609815"/>
                </a:lnTo>
                <a:cubicBezTo>
                  <a:pt x="955660" y="609815"/>
                  <a:pt x="962865" y="617021"/>
                  <a:pt x="962865" y="625863"/>
                </a:cubicBezTo>
                <a:cubicBezTo>
                  <a:pt x="962865" y="634705"/>
                  <a:pt x="955660" y="641911"/>
                  <a:pt x="946817" y="641911"/>
                </a:cubicBezTo>
                <a:close/>
              </a:path>
            </a:pathLst>
          </a:custGeom>
          <a:gradFill>
            <a:gsLst>
              <a:gs pos="100000">
                <a:schemeClr val="bg1">
                  <a:alpha val="0"/>
                </a:schemeClr>
              </a:gs>
              <a:gs pos="0">
                <a:srgbClr val="F2F7FC"/>
              </a:gs>
            </a:gsLst>
            <a:lin ang="5400000" scaled="0"/>
          </a:gradFill>
          <a:ln w="15925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pic>
        <p:nvPicPr>
          <p:cNvPr id="167" name="图片 166" descr="黑暗中的灯光&#10;&#10;描述已自动生成">
            <a:extLst>
              <a:ext uri="{FF2B5EF4-FFF2-40B4-BE49-F238E27FC236}">
                <a16:creationId xmlns:a16="http://schemas.microsoft.com/office/drawing/2014/main" id="{A0D11692-9725-8A47-9F6E-A933552CE52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 amt="40000"/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989" b="18847"/>
          <a:stretch/>
        </p:blipFill>
        <p:spPr>
          <a:xfrm>
            <a:off x="-1" y="1910922"/>
            <a:ext cx="3597323" cy="4947078"/>
          </a:xfrm>
          <a:prstGeom prst="rect">
            <a:avLst/>
          </a:prstGeom>
        </p:spPr>
      </p:pic>
      <p:pic>
        <p:nvPicPr>
          <p:cNvPr id="168" name="图片 167" descr="黑暗中的灯光&#10;&#10;描述已自动生成">
            <a:extLst>
              <a:ext uri="{FF2B5EF4-FFF2-40B4-BE49-F238E27FC236}">
                <a16:creationId xmlns:a16="http://schemas.microsoft.com/office/drawing/2014/main" id="{1549F61C-F4DF-A848-A990-C3900C82071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 amt="40000"/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989" b="18847"/>
          <a:stretch/>
        </p:blipFill>
        <p:spPr>
          <a:xfrm flipH="1">
            <a:off x="8594676" y="1910922"/>
            <a:ext cx="3597323" cy="4947078"/>
          </a:xfrm>
          <a:prstGeom prst="rect">
            <a:avLst/>
          </a:prstGeom>
        </p:spPr>
      </p:pic>
      <p:sp>
        <p:nvSpPr>
          <p:cNvPr id="77" name="文本框 76">
            <a:extLst>
              <a:ext uri="{FF2B5EF4-FFF2-40B4-BE49-F238E27FC236}">
                <a16:creationId xmlns:a16="http://schemas.microsoft.com/office/drawing/2014/main" id="{A6EBDC46-FF55-AA49-8B3B-9FF0DA915627}"/>
              </a:ext>
            </a:extLst>
          </p:cNvPr>
          <p:cNvSpPr txBox="1"/>
          <p:nvPr/>
        </p:nvSpPr>
        <p:spPr>
          <a:xfrm>
            <a:off x="4329380" y="802967"/>
            <a:ext cx="3632498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 lvl="0" algn="ctr">
              <a:defRPr sz="2000" spc="300">
                <a:ln w="6350">
                  <a:noFill/>
                </a:ln>
                <a:gradFill>
                  <a:gsLst>
                    <a:gs pos="49000">
                      <a:schemeClr val="bg1"/>
                    </a:gs>
                    <a:gs pos="100000">
                      <a:schemeClr val="accent1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defRPr>
            </a:lvl1pPr>
          </a:lstStyle>
          <a:p>
            <a:r>
              <a:rPr lang="en-US" altLang="zh-CN" dirty="0">
                <a:solidFill>
                  <a:schemeClr val="bg2"/>
                </a:solidFill>
                <a:effectLst/>
                <a:latin typeface="+mn-ea"/>
                <a:ea typeface="+mn-ea"/>
                <a:cs typeface="Alibaba PuHuiTi M" pitchFamily="18" charset="-122"/>
              </a:rPr>
              <a:t>Resiliency</a:t>
            </a:r>
            <a:endParaRPr lang="zh-CN" altLang="en-US" dirty="0">
              <a:solidFill>
                <a:schemeClr val="bg2"/>
              </a:solidFill>
              <a:effectLst/>
              <a:latin typeface="+mn-ea"/>
              <a:ea typeface="+mn-ea"/>
              <a:cs typeface="Alibaba PuHuiTi M" pitchFamily="18" charset="-122"/>
            </a:endParaRPr>
          </a:p>
        </p:txBody>
      </p:sp>
      <p:sp>
        <p:nvSpPr>
          <p:cNvPr id="104" name="矩形 103">
            <a:extLst>
              <a:ext uri="{FF2B5EF4-FFF2-40B4-BE49-F238E27FC236}">
                <a16:creationId xmlns:a16="http://schemas.microsoft.com/office/drawing/2014/main" id="{43DCE381-D87D-D645-A929-E445FD2F3648}"/>
              </a:ext>
            </a:extLst>
          </p:cNvPr>
          <p:cNvSpPr/>
          <p:nvPr/>
        </p:nvSpPr>
        <p:spPr>
          <a:xfrm flipV="1">
            <a:off x="4464668" y="892824"/>
            <a:ext cx="134025" cy="222894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6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05" name="矩形 104">
            <a:extLst>
              <a:ext uri="{FF2B5EF4-FFF2-40B4-BE49-F238E27FC236}">
                <a16:creationId xmlns:a16="http://schemas.microsoft.com/office/drawing/2014/main" id="{CF976B31-6B36-784A-8308-C578F39A87A9}"/>
              </a:ext>
            </a:extLst>
          </p:cNvPr>
          <p:cNvSpPr/>
          <p:nvPr/>
        </p:nvSpPr>
        <p:spPr>
          <a:xfrm flipV="1">
            <a:off x="4230122" y="892824"/>
            <a:ext cx="134025" cy="222894"/>
          </a:xfrm>
          <a:prstGeom prst="rect">
            <a:avLst/>
          </a:prstGeom>
          <a:solidFill>
            <a:schemeClr val="bg1">
              <a:alpha val="6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6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06" name="矩形 105">
            <a:extLst>
              <a:ext uri="{FF2B5EF4-FFF2-40B4-BE49-F238E27FC236}">
                <a16:creationId xmlns:a16="http://schemas.microsoft.com/office/drawing/2014/main" id="{673FD2C5-7BFE-8940-A522-8EF97F14E7C5}"/>
              </a:ext>
            </a:extLst>
          </p:cNvPr>
          <p:cNvSpPr/>
          <p:nvPr/>
        </p:nvSpPr>
        <p:spPr>
          <a:xfrm flipV="1">
            <a:off x="3995577" y="892824"/>
            <a:ext cx="134025" cy="222894"/>
          </a:xfrm>
          <a:prstGeom prst="rect">
            <a:avLst/>
          </a:prstGeom>
          <a:solidFill>
            <a:schemeClr val="bg1">
              <a:alpha val="4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6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07" name="矩形 106">
            <a:extLst>
              <a:ext uri="{FF2B5EF4-FFF2-40B4-BE49-F238E27FC236}">
                <a16:creationId xmlns:a16="http://schemas.microsoft.com/office/drawing/2014/main" id="{23552B09-B34D-424A-B892-4DF8F9D14593}"/>
              </a:ext>
            </a:extLst>
          </p:cNvPr>
          <p:cNvSpPr/>
          <p:nvPr/>
        </p:nvSpPr>
        <p:spPr>
          <a:xfrm flipV="1">
            <a:off x="3761032" y="892824"/>
            <a:ext cx="134025" cy="222894"/>
          </a:xfrm>
          <a:prstGeom prst="rect">
            <a:avLst/>
          </a:prstGeom>
          <a:solidFill>
            <a:schemeClr val="bg1">
              <a:alpha val="4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6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cxnSp>
        <p:nvCxnSpPr>
          <p:cNvPr id="108" name="直接连接符 107">
            <a:extLst>
              <a:ext uri="{FF2B5EF4-FFF2-40B4-BE49-F238E27FC236}">
                <a16:creationId xmlns:a16="http://schemas.microsoft.com/office/drawing/2014/main" id="{8AB5D655-8E01-0543-9F9E-19EB52D970CB}"/>
              </a:ext>
            </a:extLst>
          </p:cNvPr>
          <p:cNvCxnSpPr>
            <a:cxnSpLocks/>
          </p:cNvCxnSpPr>
          <p:nvPr/>
        </p:nvCxnSpPr>
        <p:spPr>
          <a:xfrm flipH="1">
            <a:off x="1253401" y="1004271"/>
            <a:ext cx="2374865" cy="0"/>
          </a:xfrm>
          <a:prstGeom prst="line">
            <a:avLst/>
          </a:prstGeom>
          <a:ln w="1270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bg1">
                    <a:alpha val="40000"/>
                  </a:schemeClr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矩形 89">
            <a:extLst>
              <a:ext uri="{FF2B5EF4-FFF2-40B4-BE49-F238E27FC236}">
                <a16:creationId xmlns:a16="http://schemas.microsoft.com/office/drawing/2014/main" id="{1AFBBF00-D14A-E144-BA29-9D40051100AA}"/>
              </a:ext>
            </a:extLst>
          </p:cNvPr>
          <p:cNvSpPr/>
          <p:nvPr/>
        </p:nvSpPr>
        <p:spPr>
          <a:xfrm flipH="1" flipV="1">
            <a:off x="7593308" y="892824"/>
            <a:ext cx="134025" cy="222894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6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91" name="矩形 90">
            <a:extLst>
              <a:ext uri="{FF2B5EF4-FFF2-40B4-BE49-F238E27FC236}">
                <a16:creationId xmlns:a16="http://schemas.microsoft.com/office/drawing/2014/main" id="{64189A9B-88CE-B84A-8558-3623C334BDE0}"/>
              </a:ext>
            </a:extLst>
          </p:cNvPr>
          <p:cNvSpPr/>
          <p:nvPr/>
        </p:nvSpPr>
        <p:spPr>
          <a:xfrm flipH="1" flipV="1">
            <a:off x="7827853" y="892824"/>
            <a:ext cx="134025" cy="222894"/>
          </a:xfrm>
          <a:prstGeom prst="rect">
            <a:avLst/>
          </a:prstGeom>
          <a:solidFill>
            <a:schemeClr val="bg1">
              <a:alpha val="6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6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93" name="矩形 92">
            <a:extLst>
              <a:ext uri="{FF2B5EF4-FFF2-40B4-BE49-F238E27FC236}">
                <a16:creationId xmlns:a16="http://schemas.microsoft.com/office/drawing/2014/main" id="{AB519D4A-B722-4445-84A3-9E685DAF2DA4}"/>
              </a:ext>
            </a:extLst>
          </p:cNvPr>
          <p:cNvSpPr/>
          <p:nvPr/>
        </p:nvSpPr>
        <p:spPr>
          <a:xfrm flipH="1" flipV="1">
            <a:off x="8062399" y="892824"/>
            <a:ext cx="134025" cy="222894"/>
          </a:xfrm>
          <a:prstGeom prst="rect">
            <a:avLst/>
          </a:prstGeom>
          <a:solidFill>
            <a:schemeClr val="bg1">
              <a:alpha val="4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6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94" name="矩形 93">
            <a:extLst>
              <a:ext uri="{FF2B5EF4-FFF2-40B4-BE49-F238E27FC236}">
                <a16:creationId xmlns:a16="http://schemas.microsoft.com/office/drawing/2014/main" id="{133FF974-D761-3347-AC2A-E65EA8F3C05D}"/>
              </a:ext>
            </a:extLst>
          </p:cNvPr>
          <p:cNvSpPr/>
          <p:nvPr/>
        </p:nvSpPr>
        <p:spPr>
          <a:xfrm flipH="1" flipV="1">
            <a:off x="8296944" y="892824"/>
            <a:ext cx="134025" cy="222894"/>
          </a:xfrm>
          <a:prstGeom prst="rect">
            <a:avLst/>
          </a:prstGeom>
          <a:solidFill>
            <a:schemeClr val="bg1">
              <a:alpha val="4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6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cxnSp>
        <p:nvCxnSpPr>
          <p:cNvPr id="103" name="直接连接符 102">
            <a:extLst>
              <a:ext uri="{FF2B5EF4-FFF2-40B4-BE49-F238E27FC236}">
                <a16:creationId xmlns:a16="http://schemas.microsoft.com/office/drawing/2014/main" id="{A724991C-DA94-764B-B7C9-E3C8D8DE7D50}"/>
              </a:ext>
            </a:extLst>
          </p:cNvPr>
          <p:cNvCxnSpPr>
            <a:cxnSpLocks/>
          </p:cNvCxnSpPr>
          <p:nvPr/>
        </p:nvCxnSpPr>
        <p:spPr>
          <a:xfrm>
            <a:off x="8563735" y="1004271"/>
            <a:ext cx="2374865" cy="0"/>
          </a:xfrm>
          <a:prstGeom prst="line">
            <a:avLst/>
          </a:prstGeom>
          <a:ln w="1270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bg1">
                    <a:alpha val="40000"/>
                  </a:schemeClr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文本框 91">
            <a:extLst>
              <a:ext uri="{FF2B5EF4-FFF2-40B4-BE49-F238E27FC236}">
                <a16:creationId xmlns:a16="http://schemas.microsoft.com/office/drawing/2014/main" id="{E62E529A-03D0-F34D-82AD-35D1425E13EE}"/>
              </a:ext>
            </a:extLst>
          </p:cNvPr>
          <p:cNvSpPr txBox="1"/>
          <p:nvPr/>
        </p:nvSpPr>
        <p:spPr>
          <a:xfrm>
            <a:off x="1461042" y="4542963"/>
            <a:ext cx="1826141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effectLst>
                  <a:outerShdw blurRad="88900" dist="38100" dir="5400000" algn="t" rotWithShape="0">
                    <a:schemeClr val="tx2">
                      <a:lumMod val="50000"/>
                      <a:alpha val="30000"/>
                    </a:schemeClr>
                  </a:outerShdw>
                </a:effectLst>
                <a:latin typeface="+mn-ea"/>
              </a:rPr>
              <a:t>诚实守信</a:t>
            </a:r>
          </a:p>
        </p:txBody>
      </p:sp>
      <p:sp>
        <p:nvSpPr>
          <p:cNvPr id="97" name="文本框 96">
            <a:extLst>
              <a:ext uri="{FF2B5EF4-FFF2-40B4-BE49-F238E27FC236}">
                <a16:creationId xmlns:a16="http://schemas.microsoft.com/office/drawing/2014/main" id="{B09B5AC6-7E93-AC48-B250-CD76117D3A56}"/>
              </a:ext>
            </a:extLst>
          </p:cNvPr>
          <p:cNvSpPr txBox="1"/>
          <p:nvPr/>
        </p:nvSpPr>
        <p:spPr>
          <a:xfrm>
            <a:off x="3942301" y="4542963"/>
            <a:ext cx="1826141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kumimoji="0" lang="zh-CN" altLang="en-US" sz="3200" b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88900" dist="38100" dir="5400000" algn="t" rotWithShape="0">
                    <a:srgbClr val="44546A">
                      <a:lumMod val="50000"/>
                      <a:alpha val="30000"/>
                    </a:srgbClr>
                  </a:outerShdw>
                </a:effectLst>
                <a:uLnTx/>
                <a:uFillTx/>
                <a:latin typeface="+mn-ea"/>
              </a:rPr>
              <a:t>业绩导向</a:t>
            </a:r>
            <a:endParaRPr lang="zh-CN" altLang="en-US" sz="3200" b="1" dirty="0">
              <a:solidFill>
                <a:schemeClr val="bg1"/>
              </a:solidFill>
              <a:effectLst>
                <a:outerShdw blurRad="88900" dist="38100" dir="5400000" algn="t" rotWithShape="0">
                  <a:schemeClr val="tx2">
                    <a:lumMod val="50000"/>
                    <a:alpha val="30000"/>
                  </a:schemeClr>
                </a:outerShdw>
              </a:effectLst>
              <a:latin typeface="+mn-ea"/>
            </a:endParaRPr>
          </a:p>
        </p:txBody>
      </p:sp>
      <p:sp>
        <p:nvSpPr>
          <p:cNvPr id="139" name="文本框 138">
            <a:extLst>
              <a:ext uri="{FF2B5EF4-FFF2-40B4-BE49-F238E27FC236}">
                <a16:creationId xmlns:a16="http://schemas.microsoft.com/office/drawing/2014/main" id="{1D149568-603E-ED4B-9676-5D962F55D6B8}"/>
              </a:ext>
            </a:extLst>
          </p:cNvPr>
          <p:cNvSpPr txBox="1"/>
          <p:nvPr/>
        </p:nvSpPr>
        <p:spPr>
          <a:xfrm>
            <a:off x="6423562" y="4542963"/>
            <a:ext cx="1826141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effectLst>
                  <a:outerShdw blurRad="88900" dist="38100" dir="5400000" algn="t" rotWithShape="0">
                    <a:srgbClr val="44546A">
                      <a:lumMod val="50000"/>
                      <a:alpha val="30000"/>
                    </a:srgbClr>
                  </a:outerShdw>
                </a:effectLst>
                <a:latin typeface="+mn-ea"/>
              </a:rPr>
              <a:t>以人为本</a:t>
            </a:r>
            <a:endParaRPr lang="zh-CN" altLang="en-US" sz="3200" b="1" dirty="0">
              <a:solidFill>
                <a:schemeClr val="bg1"/>
              </a:solidFill>
              <a:effectLst>
                <a:outerShdw blurRad="88900" dist="38100" dir="5400000" algn="t" rotWithShape="0">
                  <a:schemeClr val="tx2">
                    <a:lumMod val="50000"/>
                    <a:alpha val="30000"/>
                  </a:schemeClr>
                </a:outerShdw>
              </a:effectLst>
              <a:latin typeface="+mn-ea"/>
            </a:endParaRPr>
          </a:p>
        </p:txBody>
      </p:sp>
      <p:sp>
        <p:nvSpPr>
          <p:cNvPr id="152" name="文本框 151">
            <a:extLst>
              <a:ext uri="{FF2B5EF4-FFF2-40B4-BE49-F238E27FC236}">
                <a16:creationId xmlns:a16="http://schemas.microsoft.com/office/drawing/2014/main" id="{CA9E4A18-69A7-FF47-B1BB-D249A66B6662}"/>
              </a:ext>
            </a:extLst>
          </p:cNvPr>
          <p:cNvSpPr txBox="1"/>
          <p:nvPr/>
        </p:nvSpPr>
        <p:spPr>
          <a:xfrm>
            <a:off x="8904823" y="4542963"/>
            <a:ext cx="1826142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kumimoji="0" lang="zh-CN" altLang="en-US" sz="3200" b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88900" dist="38100" dir="5400000" algn="t" rotWithShape="0">
                    <a:srgbClr val="44546A">
                      <a:lumMod val="50000"/>
                      <a:alpha val="30000"/>
                    </a:srgbClr>
                  </a:outerShdw>
                </a:effectLst>
                <a:uLnTx/>
                <a:uFillTx/>
                <a:latin typeface="+mn-ea"/>
              </a:rPr>
              <a:t>创新发展</a:t>
            </a:r>
            <a:endParaRPr lang="zh-CN" altLang="en-US" sz="3200" b="1" dirty="0">
              <a:solidFill>
                <a:schemeClr val="bg1"/>
              </a:solidFill>
              <a:effectLst>
                <a:outerShdw blurRad="88900" dist="38100" dir="5400000" algn="t" rotWithShape="0">
                  <a:schemeClr val="tx2">
                    <a:lumMod val="50000"/>
                    <a:alpha val="30000"/>
                  </a:schemeClr>
                </a:outerShdw>
              </a:effectLst>
              <a:latin typeface="+mn-ea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D35065B-5EFB-4AC3-D276-EC435512C26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2266" y="1573368"/>
            <a:ext cx="10438158" cy="5136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995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矩形 109">
            <a:extLst>
              <a:ext uri="{FF2B5EF4-FFF2-40B4-BE49-F238E27FC236}">
                <a16:creationId xmlns:a16="http://schemas.microsoft.com/office/drawing/2014/main" id="{A53DB4F9-FF23-2B45-8A59-6AEDA3369E16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gradFill>
            <a:gsLst>
              <a:gs pos="100000">
                <a:schemeClr val="accent3"/>
              </a:gs>
              <a:gs pos="4200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>
              <a:solidFill>
                <a:srgbClr val="F2F7FC"/>
              </a:solidFill>
              <a:latin typeface="+mn-ea"/>
            </a:endParaRPr>
          </a:p>
        </p:txBody>
      </p:sp>
      <p:pic>
        <p:nvPicPr>
          <p:cNvPr id="111" name="图片 110">
            <a:extLst>
              <a:ext uri="{FF2B5EF4-FFF2-40B4-BE49-F238E27FC236}">
                <a16:creationId xmlns:a16="http://schemas.microsoft.com/office/drawing/2014/main" id="{FA5D5CC5-9A5F-E946-9DF7-11426EBC1F8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787" b="78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2" name="图片 111">
            <a:extLst>
              <a:ext uri="{FF2B5EF4-FFF2-40B4-BE49-F238E27FC236}">
                <a16:creationId xmlns:a16="http://schemas.microsoft.com/office/drawing/2014/main" id="{1BEE9EAA-D058-C74F-8371-2C1827A0BC7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20000"/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008" t="14058" r="8240"/>
          <a:stretch/>
        </p:blipFill>
        <p:spPr>
          <a:xfrm>
            <a:off x="-26065" y="0"/>
            <a:ext cx="12210300" cy="6858000"/>
          </a:xfrm>
          <a:prstGeom prst="rect">
            <a:avLst/>
          </a:prstGeom>
        </p:spPr>
      </p:pic>
      <p:sp>
        <p:nvSpPr>
          <p:cNvPr id="85" name="弧形 84">
            <a:extLst>
              <a:ext uri="{FF2B5EF4-FFF2-40B4-BE49-F238E27FC236}">
                <a16:creationId xmlns:a16="http://schemas.microsoft.com/office/drawing/2014/main" id="{A305F50A-B1CC-2F4F-B9CC-960A6FEAC41A}"/>
              </a:ext>
            </a:extLst>
          </p:cNvPr>
          <p:cNvSpPr/>
          <p:nvPr/>
        </p:nvSpPr>
        <p:spPr>
          <a:xfrm rot="10800000">
            <a:off x="1447012" y="2531295"/>
            <a:ext cx="1854189" cy="1854186"/>
          </a:xfrm>
          <a:prstGeom prst="arc">
            <a:avLst>
              <a:gd name="adj1" fmla="val 12888505"/>
              <a:gd name="adj2" fmla="val 20439601"/>
            </a:avLst>
          </a:prstGeom>
          <a:noFill/>
          <a:ln w="50800" cap="rnd">
            <a:gradFill flip="none" rotWithShape="1">
              <a:gsLst>
                <a:gs pos="0">
                  <a:srgbClr val="F2F7FC">
                    <a:alpha val="90000"/>
                  </a:srgb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86" name="弧形 85">
            <a:extLst>
              <a:ext uri="{FF2B5EF4-FFF2-40B4-BE49-F238E27FC236}">
                <a16:creationId xmlns:a16="http://schemas.microsoft.com/office/drawing/2014/main" id="{E1A60FF0-555A-0F41-8EF0-1A9D9E7E488D}"/>
              </a:ext>
            </a:extLst>
          </p:cNvPr>
          <p:cNvSpPr/>
          <p:nvPr/>
        </p:nvSpPr>
        <p:spPr>
          <a:xfrm>
            <a:off x="1447013" y="2531295"/>
            <a:ext cx="1854189" cy="1854186"/>
          </a:xfrm>
          <a:prstGeom prst="arc">
            <a:avLst>
              <a:gd name="adj1" fmla="val 12888505"/>
              <a:gd name="adj2" fmla="val 20439601"/>
            </a:avLst>
          </a:prstGeom>
          <a:noFill/>
          <a:ln w="50800" cap="rnd">
            <a:gradFill flip="none" rotWithShape="1">
              <a:gsLst>
                <a:gs pos="0">
                  <a:srgbClr val="F2F7FC">
                    <a:alpha val="90000"/>
                  </a:srgbClr>
                </a:gs>
                <a:gs pos="99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87" name="椭圆 86">
            <a:extLst>
              <a:ext uri="{FF2B5EF4-FFF2-40B4-BE49-F238E27FC236}">
                <a16:creationId xmlns:a16="http://schemas.microsoft.com/office/drawing/2014/main" id="{319E3D01-C5F0-9244-9CB7-FB4CAE2BB28C}"/>
              </a:ext>
            </a:extLst>
          </p:cNvPr>
          <p:cNvSpPr/>
          <p:nvPr/>
        </p:nvSpPr>
        <p:spPr>
          <a:xfrm>
            <a:off x="1791517" y="2875800"/>
            <a:ext cx="1165177" cy="1165175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88" name="弧形 87">
            <a:extLst>
              <a:ext uri="{FF2B5EF4-FFF2-40B4-BE49-F238E27FC236}">
                <a16:creationId xmlns:a16="http://schemas.microsoft.com/office/drawing/2014/main" id="{86DF2BEA-793D-A840-B95E-87E589F11D8D}"/>
              </a:ext>
            </a:extLst>
          </p:cNvPr>
          <p:cNvSpPr/>
          <p:nvPr/>
        </p:nvSpPr>
        <p:spPr>
          <a:xfrm rot="16200000">
            <a:off x="1678559" y="2762840"/>
            <a:ext cx="1391093" cy="1391095"/>
          </a:xfrm>
          <a:prstGeom prst="arc">
            <a:avLst>
              <a:gd name="adj1" fmla="val 16050563"/>
              <a:gd name="adj2" fmla="val 5589177"/>
            </a:avLst>
          </a:prstGeom>
          <a:noFill/>
          <a:ln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4193" tIns="12097" rIns="24193" bIns="12097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89" name="弧形 88">
            <a:extLst>
              <a:ext uri="{FF2B5EF4-FFF2-40B4-BE49-F238E27FC236}">
                <a16:creationId xmlns:a16="http://schemas.microsoft.com/office/drawing/2014/main" id="{781A3DE4-B662-0749-8102-3EF3D70E3DFD}"/>
              </a:ext>
            </a:extLst>
          </p:cNvPr>
          <p:cNvSpPr/>
          <p:nvPr/>
        </p:nvSpPr>
        <p:spPr>
          <a:xfrm>
            <a:off x="1545122" y="2629405"/>
            <a:ext cx="1657968" cy="1657965"/>
          </a:xfrm>
          <a:prstGeom prst="arc">
            <a:avLst>
              <a:gd name="adj1" fmla="val 19700047"/>
              <a:gd name="adj2" fmla="val 15080167"/>
            </a:avLst>
          </a:prstGeom>
          <a:noFill/>
          <a:ln w="635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4193" tIns="12097" rIns="24193" bIns="12097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79" name="任意多边形: 形状 78">
            <a:extLst>
              <a:ext uri="{FF2B5EF4-FFF2-40B4-BE49-F238E27FC236}">
                <a16:creationId xmlns:a16="http://schemas.microsoft.com/office/drawing/2014/main" id="{342E8B9D-34E8-F34F-A4A9-31C46B9C9455}"/>
              </a:ext>
            </a:extLst>
          </p:cNvPr>
          <p:cNvSpPr/>
          <p:nvPr/>
        </p:nvSpPr>
        <p:spPr>
          <a:xfrm>
            <a:off x="2340405" y="3541745"/>
            <a:ext cx="67404" cy="157276"/>
          </a:xfrm>
          <a:custGeom>
            <a:avLst/>
            <a:gdLst>
              <a:gd name="connsiteX0" fmla="*/ 48143 w 96286"/>
              <a:gd name="connsiteY0" fmla="*/ 64191 h 224668"/>
              <a:gd name="connsiteX1" fmla="*/ 64191 w 96286"/>
              <a:gd name="connsiteY1" fmla="*/ 80239 h 224668"/>
              <a:gd name="connsiteX2" fmla="*/ 96287 w 96286"/>
              <a:gd name="connsiteY2" fmla="*/ 80239 h 224668"/>
              <a:gd name="connsiteX3" fmla="*/ 64191 w 96286"/>
              <a:gd name="connsiteY3" fmla="*/ 35048 h 224668"/>
              <a:gd name="connsiteX4" fmla="*/ 64191 w 96286"/>
              <a:gd name="connsiteY4" fmla="*/ 0 h 224668"/>
              <a:gd name="connsiteX5" fmla="*/ 32096 w 96286"/>
              <a:gd name="connsiteY5" fmla="*/ 0 h 224668"/>
              <a:gd name="connsiteX6" fmla="*/ 32096 w 96286"/>
              <a:gd name="connsiteY6" fmla="*/ 32096 h 224668"/>
              <a:gd name="connsiteX7" fmla="*/ 0 w 96286"/>
              <a:gd name="connsiteY7" fmla="*/ 32096 h 224668"/>
              <a:gd name="connsiteX8" fmla="*/ 0 w 96286"/>
              <a:gd name="connsiteY8" fmla="*/ 80239 h 224668"/>
              <a:gd name="connsiteX9" fmla="*/ 48143 w 96286"/>
              <a:gd name="connsiteY9" fmla="*/ 128382 h 224668"/>
              <a:gd name="connsiteX10" fmla="*/ 64191 w 96286"/>
              <a:gd name="connsiteY10" fmla="*/ 144430 h 224668"/>
              <a:gd name="connsiteX11" fmla="*/ 64191 w 96286"/>
              <a:gd name="connsiteY11" fmla="*/ 160478 h 224668"/>
              <a:gd name="connsiteX12" fmla="*/ 48143 w 96286"/>
              <a:gd name="connsiteY12" fmla="*/ 160478 h 224668"/>
              <a:gd name="connsiteX13" fmla="*/ 32096 w 96286"/>
              <a:gd name="connsiteY13" fmla="*/ 144430 h 224668"/>
              <a:gd name="connsiteX14" fmla="*/ 0 w 96286"/>
              <a:gd name="connsiteY14" fmla="*/ 144430 h 224668"/>
              <a:gd name="connsiteX15" fmla="*/ 32096 w 96286"/>
              <a:gd name="connsiteY15" fmla="*/ 189620 h 224668"/>
              <a:gd name="connsiteX16" fmla="*/ 32096 w 96286"/>
              <a:gd name="connsiteY16" fmla="*/ 224669 h 224668"/>
              <a:gd name="connsiteX17" fmla="*/ 64191 w 96286"/>
              <a:gd name="connsiteY17" fmla="*/ 224669 h 224668"/>
              <a:gd name="connsiteX18" fmla="*/ 64191 w 96286"/>
              <a:gd name="connsiteY18" fmla="*/ 192573 h 224668"/>
              <a:gd name="connsiteX19" fmla="*/ 96287 w 96286"/>
              <a:gd name="connsiteY19" fmla="*/ 192573 h 224668"/>
              <a:gd name="connsiteX20" fmla="*/ 96287 w 96286"/>
              <a:gd name="connsiteY20" fmla="*/ 144430 h 224668"/>
              <a:gd name="connsiteX21" fmla="*/ 48143 w 96286"/>
              <a:gd name="connsiteY21" fmla="*/ 96287 h 224668"/>
              <a:gd name="connsiteX22" fmla="*/ 32096 w 96286"/>
              <a:gd name="connsiteY22" fmla="*/ 80239 h 224668"/>
              <a:gd name="connsiteX23" fmla="*/ 32096 w 96286"/>
              <a:gd name="connsiteY23" fmla="*/ 64191 h 224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96286" h="224668">
                <a:moveTo>
                  <a:pt x="48143" y="64191"/>
                </a:moveTo>
                <a:cubicBezTo>
                  <a:pt x="56986" y="64191"/>
                  <a:pt x="64191" y="71397"/>
                  <a:pt x="64191" y="80239"/>
                </a:cubicBezTo>
                <a:lnTo>
                  <a:pt x="96287" y="80239"/>
                </a:lnTo>
                <a:cubicBezTo>
                  <a:pt x="96287" y="59345"/>
                  <a:pt x="82822" y="41692"/>
                  <a:pt x="64191" y="35048"/>
                </a:cubicBezTo>
                <a:lnTo>
                  <a:pt x="64191" y="0"/>
                </a:lnTo>
                <a:lnTo>
                  <a:pt x="32096" y="0"/>
                </a:lnTo>
                <a:lnTo>
                  <a:pt x="32096" y="32096"/>
                </a:lnTo>
                <a:lnTo>
                  <a:pt x="0" y="32096"/>
                </a:lnTo>
                <a:lnTo>
                  <a:pt x="0" y="80239"/>
                </a:lnTo>
                <a:cubicBezTo>
                  <a:pt x="0" y="106782"/>
                  <a:pt x="21600" y="128382"/>
                  <a:pt x="48143" y="128382"/>
                </a:cubicBezTo>
                <a:cubicBezTo>
                  <a:pt x="56986" y="128382"/>
                  <a:pt x="64191" y="135588"/>
                  <a:pt x="64191" y="144430"/>
                </a:cubicBezTo>
                <a:lnTo>
                  <a:pt x="64191" y="160478"/>
                </a:lnTo>
                <a:lnTo>
                  <a:pt x="48143" y="160478"/>
                </a:lnTo>
                <a:cubicBezTo>
                  <a:pt x="39301" y="160478"/>
                  <a:pt x="32096" y="153272"/>
                  <a:pt x="32096" y="144430"/>
                </a:cubicBezTo>
                <a:lnTo>
                  <a:pt x="0" y="144430"/>
                </a:lnTo>
                <a:cubicBezTo>
                  <a:pt x="0" y="165324"/>
                  <a:pt x="13464" y="182977"/>
                  <a:pt x="32096" y="189620"/>
                </a:cubicBezTo>
                <a:lnTo>
                  <a:pt x="32096" y="224669"/>
                </a:lnTo>
                <a:lnTo>
                  <a:pt x="64191" y="224669"/>
                </a:lnTo>
                <a:lnTo>
                  <a:pt x="64191" y="192573"/>
                </a:lnTo>
                <a:lnTo>
                  <a:pt x="96287" y="192573"/>
                </a:lnTo>
                <a:lnTo>
                  <a:pt x="96287" y="144430"/>
                </a:lnTo>
                <a:cubicBezTo>
                  <a:pt x="96287" y="117887"/>
                  <a:pt x="74686" y="96287"/>
                  <a:pt x="48143" y="96287"/>
                </a:cubicBezTo>
                <a:cubicBezTo>
                  <a:pt x="39301" y="96287"/>
                  <a:pt x="32096" y="89081"/>
                  <a:pt x="32096" y="80239"/>
                </a:cubicBezTo>
                <a:lnTo>
                  <a:pt x="32096" y="64191"/>
                </a:lnTo>
                <a:close/>
              </a:path>
            </a:pathLst>
          </a:custGeom>
          <a:gradFill>
            <a:gsLst>
              <a:gs pos="100000">
                <a:schemeClr val="bg1">
                  <a:alpha val="0"/>
                </a:schemeClr>
              </a:gs>
              <a:gs pos="0">
                <a:srgbClr val="F2F7FC"/>
              </a:gs>
            </a:gsLst>
            <a:lin ang="5400000" scaled="0"/>
          </a:gradFill>
          <a:ln w="15925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80" name="任意多边形: 形状 79">
            <a:extLst>
              <a:ext uri="{FF2B5EF4-FFF2-40B4-BE49-F238E27FC236}">
                <a16:creationId xmlns:a16="http://schemas.microsoft.com/office/drawing/2014/main" id="{FA5987CB-FEA9-1646-ABB4-E55885333DCA}"/>
              </a:ext>
            </a:extLst>
          </p:cNvPr>
          <p:cNvSpPr/>
          <p:nvPr/>
        </p:nvSpPr>
        <p:spPr>
          <a:xfrm>
            <a:off x="2295469" y="3609149"/>
            <a:ext cx="22468" cy="22468"/>
          </a:xfrm>
          <a:custGeom>
            <a:avLst/>
            <a:gdLst>
              <a:gd name="connsiteX0" fmla="*/ 32096 w 32095"/>
              <a:gd name="connsiteY0" fmla="*/ 16048 h 32095"/>
              <a:gd name="connsiteX1" fmla="*/ 16048 w 32095"/>
              <a:gd name="connsiteY1" fmla="*/ 32096 h 32095"/>
              <a:gd name="connsiteX2" fmla="*/ 0 w 32095"/>
              <a:gd name="connsiteY2" fmla="*/ 16048 h 32095"/>
              <a:gd name="connsiteX3" fmla="*/ 16048 w 32095"/>
              <a:gd name="connsiteY3" fmla="*/ 0 h 32095"/>
              <a:gd name="connsiteX4" fmla="*/ 32096 w 32095"/>
              <a:gd name="connsiteY4" fmla="*/ 16048 h 32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095" h="32095">
                <a:moveTo>
                  <a:pt x="32096" y="16048"/>
                </a:moveTo>
                <a:cubicBezTo>
                  <a:pt x="32096" y="24911"/>
                  <a:pt x="24911" y="32096"/>
                  <a:pt x="16048" y="32096"/>
                </a:cubicBezTo>
                <a:cubicBezTo>
                  <a:pt x="7185" y="32096"/>
                  <a:pt x="0" y="24911"/>
                  <a:pt x="0" y="16048"/>
                </a:cubicBezTo>
                <a:cubicBezTo>
                  <a:pt x="0" y="7185"/>
                  <a:pt x="7185" y="0"/>
                  <a:pt x="16048" y="0"/>
                </a:cubicBezTo>
                <a:cubicBezTo>
                  <a:pt x="24911" y="0"/>
                  <a:pt x="32096" y="7185"/>
                  <a:pt x="32096" y="16048"/>
                </a:cubicBezTo>
                <a:close/>
              </a:path>
            </a:pathLst>
          </a:custGeom>
          <a:gradFill>
            <a:gsLst>
              <a:gs pos="100000">
                <a:schemeClr val="bg1">
                  <a:alpha val="0"/>
                </a:schemeClr>
              </a:gs>
              <a:gs pos="0">
                <a:srgbClr val="F2F7FC"/>
              </a:gs>
            </a:gsLst>
            <a:lin ang="5400000" scaled="0"/>
          </a:gradFill>
          <a:ln w="15925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81" name="任意多边形: 形状 80">
            <a:extLst>
              <a:ext uri="{FF2B5EF4-FFF2-40B4-BE49-F238E27FC236}">
                <a16:creationId xmlns:a16="http://schemas.microsoft.com/office/drawing/2014/main" id="{252BB36F-AED5-234E-80AD-866731A4A4D2}"/>
              </a:ext>
            </a:extLst>
          </p:cNvPr>
          <p:cNvSpPr/>
          <p:nvPr/>
        </p:nvSpPr>
        <p:spPr>
          <a:xfrm>
            <a:off x="2430278" y="3609149"/>
            <a:ext cx="22468" cy="22468"/>
          </a:xfrm>
          <a:custGeom>
            <a:avLst/>
            <a:gdLst>
              <a:gd name="connsiteX0" fmla="*/ 32096 w 32095"/>
              <a:gd name="connsiteY0" fmla="*/ 16048 h 32095"/>
              <a:gd name="connsiteX1" fmla="*/ 16048 w 32095"/>
              <a:gd name="connsiteY1" fmla="*/ 32096 h 32095"/>
              <a:gd name="connsiteX2" fmla="*/ 0 w 32095"/>
              <a:gd name="connsiteY2" fmla="*/ 16048 h 32095"/>
              <a:gd name="connsiteX3" fmla="*/ 16048 w 32095"/>
              <a:gd name="connsiteY3" fmla="*/ 0 h 32095"/>
              <a:gd name="connsiteX4" fmla="*/ 32096 w 32095"/>
              <a:gd name="connsiteY4" fmla="*/ 16048 h 32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095" h="32095">
                <a:moveTo>
                  <a:pt x="32096" y="16048"/>
                </a:moveTo>
                <a:cubicBezTo>
                  <a:pt x="32096" y="24911"/>
                  <a:pt x="24911" y="32096"/>
                  <a:pt x="16048" y="32096"/>
                </a:cubicBezTo>
                <a:cubicBezTo>
                  <a:pt x="7185" y="32096"/>
                  <a:pt x="0" y="24911"/>
                  <a:pt x="0" y="16048"/>
                </a:cubicBezTo>
                <a:cubicBezTo>
                  <a:pt x="0" y="7185"/>
                  <a:pt x="7185" y="0"/>
                  <a:pt x="16048" y="0"/>
                </a:cubicBezTo>
                <a:cubicBezTo>
                  <a:pt x="24911" y="0"/>
                  <a:pt x="32096" y="7185"/>
                  <a:pt x="32096" y="16048"/>
                </a:cubicBezTo>
                <a:close/>
              </a:path>
            </a:pathLst>
          </a:custGeom>
          <a:gradFill>
            <a:gsLst>
              <a:gs pos="100000">
                <a:schemeClr val="bg1">
                  <a:alpha val="0"/>
                </a:schemeClr>
              </a:gs>
              <a:gs pos="0">
                <a:srgbClr val="F2F7FC"/>
              </a:gs>
            </a:gsLst>
            <a:lin ang="5400000" scaled="0"/>
          </a:gradFill>
          <a:ln w="15925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82" name="任意多边形: 形状 81">
            <a:extLst>
              <a:ext uri="{FF2B5EF4-FFF2-40B4-BE49-F238E27FC236}">
                <a16:creationId xmlns:a16="http://schemas.microsoft.com/office/drawing/2014/main" id="{70A510CB-05AA-7544-AA1A-6F6AD41CA9C0}"/>
              </a:ext>
            </a:extLst>
          </p:cNvPr>
          <p:cNvSpPr/>
          <p:nvPr/>
        </p:nvSpPr>
        <p:spPr>
          <a:xfrm>
            <a:off x="2025852" y="3114851"/>
            <a:ext cx="696512" cy="696512"/>
          </a:xfrm>
          <a:custGeom>
            <a:avLst/>
            <a:gdLst>
              <a:gd name="connsiteX0" fmla="*/ 946817 w 994960"/>
              <a:gd name="connsiteY0" fmla="*/ 577720 h 994961"/>
              <a:gd name="connsiteX1" fmla="*/ 929791 w 994960"/>
              <a:gd name="connsiteY1" fmla="*/ 577720 h 994961"/>
              <a:gd name="connsiteX2" fmla="*/ 962865 w 994960"/>
              <a:gd name="connsiteY2" fmla="*/ 529576 h 994961"/>
              <a:gd name="connsiteX3" fmla="*/ 962865 w 994960"/>
              <a:gd name="connsiteY3" fmla="*/ 80239 h 994961"/>
              <a:gd name="connsiteX4" fmla="*/ 786340 w 994960"/>
              <a:gd name="connsiteY4" fmla="*/ 0 h 994961"/>
              <a:gd name="connsiteX5" fmla="*/ 609815 w 994960"/>
              <a:gd name="connsiteY5" fmla="*/ 80239 h 994961"/>
              <a:gd name="connsiteX6" fmla="*/ 609815 w 994960"/>
              <a:gd name="connsiteY6" fmla="*/ 529576 h 994961"/>
              <a:gd name="connsiteX7" fmla="*/ 642889 w 994960"/>
              <a:gd name="connsiteY7" fmla="*/ 577720 h 994961"/>
              <a:gd name="connsiteX8" fmla="*/ 598661 w 994960"/>
              <a:gd name="connsiteY8" fmla="*/ 577720 h 994961"/>
              <a:gd name="connsiteX9" fmla="*/ 497480 w 994960"/>
              <a:gd name="connsiteY9" fmla="*/ 545624 h 994961"/>
              <a:gd name="connsiteX10" fmla="*/ 396299 w 994960"/>
              <a:gd name="connsiteY10" fmla="*/ 577720 h 994961"/>
              <a:gd name="connsiteX11" fmla="*/ 352072 w 994960"/>
              <a:gd name="connsiteY11" fmla="*/ 577720 h 994961"/>
              <a:gd name="connsiteX12" fmla="*/ 385146 w 994960"/>
              <a:gd name="connsiteY12" fmla="*/ 529576 h 994961"/>
              <a:gd name="connsiteX13" fmla="*/ 385146 w 994960"/>
              <a:gd name="connsiteY13" fmla="*/ 272812 h 994961"/>
              <a:gd name="connsiteX14" fmla="*/ 208621 w 994960"/>
              <a:gd name="connsiteY14" fmla="*/ 192573 h 994961"/>
              <a:gd name="connsiteX15" fmla="*/ 32096 w 994960"/>
              <a:gd name="connsiteY15" fmla="*/ 272812 h 994961"/>
              <a:gd name="connsiteX16" fmla="*/ 32096 w 994960"/>
              <a:gd name="connsiteY16" fmla="*/ 529576 h 994961"/>
              <a:gd name="connsiteX17" fmla="*/ 65170 w 994960"/>
              <a:gd name="connsiteY17" fmla="*/ 577720 h 994961"/>
              <a:gd name="connsiteX18" fmla="*/ 48143 w 994960"/>
              <a:gd name="connsiteY18" fmla="*/ 577720 h 994961"/>
              <a:gd name="connsiteX19" fmla="*/ 0 w 994960"/>
              <a:gd name="connsiteY19" fmla="*/ 625863 h 994961"/>
              <a:gd name="connsiteX20" fmla="*/ 48143 w 994960"/>
              <a:gd name="connsiteY20" fmla="*/ 674006 h 994961"/>
              <a:gd name="connsiteX21" fmla="*/ 327791 w 994960"/>
              <a:gd name="connsiteY21" fmla="*/ 674006 h 994961"/>
              <a:gd name="connsiteX22" fmla="*/ 320955 w 994960"/>
              <a:gd name="connsiteY22" fmla="*/ 722149 h 994961"/>
              <a:gd name="connsiteX23" fmla="*/ 396299 w 994960"/>
              <a:gd name="connsiteY23" fmla="*/ 866579 h 994961"/>
              <a:gd name="connsiteX24" fmla="*/ 353051 w 994960"/>
              <a:gd name="connsiteY24" fmla="*/ 866579 h 994961"/>
              <a:gd name="connsiteX25" fmla="*/ 240716 w 994960"/>
              <a:gd name="connsiteY25" fmla="*/ 978914 h 994961"/>
              <a:gd name="connsiteX26" fmla="*/ 240716 w 994960"/>
              <a:gd name="connsiteY26" fmla="*/ 994962 h 994961"/>
              <a:gd name="connsiteX27" fmla="*/ 754244 w 994960"/>
              <a:gd name="connsiteY27" fmla="*/ 994962 h 994961"/>
              <a:gd name="connsiteX28" fmla="*/ 754244 w 994960"/>
              <a:gd name="connsiteY28" fmla="*/ 978914 h 994961"/>
              <a:gd name="connsiteX29" fmla="*/ 641910 w 994960"/>
              <a:gd name="connsiteY29" fmla="*/ 866579 h 994961"/>
              <a:gd name="connsiteX30" fmla="*/ 598661 w 994960"/>
              <a:gd name="connsiteY30" fmla="*/ 866579 h 994961"/>
              <a:gd name="connsiteX31" fmla="*/ 674006 w 994960"/>
              <a:gd name="connsiteY31" fmla="*/ 722149 h 994961"/>
              <a:gd name="connsiteX32" fmla="*/ 667169 w 994960"/>
              <a:gd name="connsiteY32" fmla="*/ 674006 h 994961"/>
              <a:gd name="connsiteX33" fmla="*/ 946817 w 994960"/>
              <a:gd name="connsiteY33" fmla="*/ 674006 h 994961"/>
              <a:gd name="connsiteX34" fmla="*/ 994961 w 994960"/>
              <a:gd name="connsiteY34" fmla="*/ 625863 h 994961"/>
              <a:gd name="connsiteX35" fmla="*/ 946817 w 994960"/>
              <a:gd name="connsiteY35" fmla="*/ 577720 h 994961"/>
              <a:gd name="connsiteX36" fmla="*/ 770292 w 994960"/>
              <a:gd name="connsiteY36" fmla="*/ 160157 h 994961"/>
              <a:gd name="connsiteX37" fmla="*/ 770292 w 994960"/>
              <a:gd name="connsiteY37" fmla="*/ 192252 h 994961"/>
              <a:gd name="connsiteX38" fmla="*/ 706101 w 994960"/>
              <a:gd name="connsiteY38" fmla="*/ 183522 h 994961"/>
              <a:gd name="connsiteX39" fmla="*/ 706101 w 994960"/>
              <a:gd name="connsiteY39" fmla="*/ 152037 h 994961"/>
              <a:gd name="connsiteX40" fmla="*/ 770292 w 994960"/>
              <a:gd name="connsiteY40" fmla="*/ 160157 h 994961"/>
              <a:gd name="connsiteX41" fmla="*/ 802388 w 994960"/>
              <a:gd name="connsiteY41" fmla="*/ 577399 h 994961"/>
              <a:gd name="connsiteX42" fmla="*/ 802388 w 994960"/>
              <a:gd name="connsiteY42" fmla="*/ 545303 h 994961"/>
              <a:gd name="connsiteX43" fmla="*/ 866579 w 994960"/>
              <a:gd name="connsiteY43" fmla="*/ 537183 h 994961"/>
              <a:gd name="connsiteX44" fmla="*/ 866579 w 994960"/>
              <a:gd name="connsiteY44" fmla="*/ 568669 h 994961"/>
              <a:gd name="connsiteX45" fmla="*/ 802388 w 994960"/>
              <a:gd name="connsiteY45" fmla="*/ 577399 h 994961"/>
              <a:gd name="connsiteX46" fmla="*/ 802388 w 994960"/>
              <a:gd name="connsiteY46" fmla="*/ 513208 h 994961"/>
              <a:gd name="connsiteX47" fmla="*/ 802388 w 994960"/>
              <a:gd name="connsiteY47" fmla="*/ 481112 h 994961"/>
              <a:gd name="connsiteX48" fmla="*/ 866579 w 994960"/>
              <a:gd name="connsiteY48" fmla="*/ 472992 h 994961"/>
              <a:gd name="connsiteX49" fmla="*/ 866579 w 994960"/>
              <a:gd name="connsiteY49" fmla="*/ 504478 h 994961"/>
              <a:gd name="connsiteX50" fmla="*/ 802388 w 994960"/>
              <a:gd name="connsiteY50" fmla="*/ 513208 h 994961"/>
              <a:gd name="connsiteX51" fmla="*/ 802388 w 994960"/>
              <a:gd name="connsiteY51" fmla="*/ 449016 h 994961"/>
              <a:gd name="connsiteX52" fmla="*/ 802388 w 994960"/>
              <a:gd name="connsiteY52" fmla="*/ 416921 h 994961"/>
              <a:gd name="connsiteX53" fmla="*/ 866579 w 994960"/>
              <a:gd name="connsiteY53" fmla="*/ 408801 h 994961"/>
              <a:gd name="connsiteX54" fmla="*/ 866579 w 994960"/>
              <a:gd name="connsiteY54" fmla="*/ 440287 h 994961"/>
              <a:gd name="connsiteX55" fmla="*/ 802388 w 994960"/>
              <a:gd name="connsiteY55" fmla="*/ 449016 h 994961"/>
              <a:gd name="connsiteX56" fmla="*/ 802388 w 994960"/>
              <a:gd name="connsiteY56" fmla="*/ 384825 h 994961"/>
              <a:gd name="connsiteX57" fmla="*/ 802388 w 994960"/>
              <a:gd name="connsiteY57" fmla="*/ 352730 h 994961"/>
              <a:gd name="connsiteX58" fmla="*/ 866579 w 994960"/>
              <a:gd name="connsiteY58" fmla="*/ 344610 h 994961"/>
              <a:gd name="connsiteX59" fmla="*/ 866579 w 994960"/>
              <a:gd name="connsiteY59" fmla="*/ 376095 h 994961"/>
              <a:gd name="connsiteX60" fmla="*/ 802388 w 994960"/>
              <a:gd name="connsiteY60" fmla="*/ 384825 h 994961"/>
              <a:gd name="connsiteX61" fmla="*/ 802388 w 994960"/>
              <a:gd name="connsiteY61" fmla="*/ 320634 h 994961"/>
              <a:gd name="connsiteX62" fmla="*/ 802388 w 994960"/>
              <a:gd name="connsiteY62" fmla="*/ 288539 h 994961"/>
              <a:gd name="connsiteX63" fmla="*/ 866579 w 994960"/>
              <a:gd name="connsiteY63" fmla="*/ 280419 h 994961"/>
              <a:gd name="connsiteX64" fmla="*/ 866579 w 994960"/>
              <a:gd name="connsiteY64" fmla="*/ 311904 h 994961"/>
              <a:gd name="connsiteX65" fmla="*/ 802388 w 994960"/>
              <a:gd name="connsiteY65" fmla="*/ 320634 h 994961"/>
              <a:gd name="connsiteX66" fmla="*/ 802388 w 994960"/>
              <a:gd name="connsiteY66" fmla="*/ 256443 h 994961"/>
              <a:gd name="connsiteX67" fmla="*/ 802388 w 994960"/>
              <a:gd name="connsiteY67" fmla="*/ 224348 h 994961"/>
              <a:gd name="connsiteX68" fmla="*/ 866579 w 994960"/>
              <a:gd name="connsiteY68" fmla="*/ 216228 h 994961"/>
              <a:gd name="connsiteX69" fmla="*/ 866579 w 994960"/>
              <a:gd name="connsiteY69" fmla="*/ 247713 h 994961"/>
              <a:gd name="connsiteX70" fmla="*/ 802388 w 994960"/>
              <a:gd name="connsiteY70" fmla="*/ 256443 h 994961"/>
              <a:gd name="connsiteX71" fmla="*/ 802388 w 994960"/>
              <a:gd name="connsiteY71" fmla="*/ 192252 h 994961"/>
              <a:gd name="connsiteX72" fmla="*/ 802388 w 994960"/>
              <a:gd name="connsiteY72" fmla="*/ 160157 h 994961"/>
              <a:gd name="connsiteX73" fmla="*/ 866579 w 994960"/>
              <a:gd name="connsiteY73" fmla="*/ 152037 h 994961"/>
              <a:gd name="connsiteX74" fmla="*/ 866579 w 994960"/>
              <a:gd name="connsiteY74" fmla="*/ 183522 h 994961"/>
              <a:gd name="connsiteX75" fmla="*/ 802388 w 994960"/>
              <a:gd name="connsiteY75" fmla="*/ 192252 h 994961"/>
              <a:gd name="connsiteX76" fmla="*/ 770292 w 994960"/>
              <a:gd name="connsiteY76" fmla="*/ 224348 h 994961"/>
              <a:gd name="connsiteX77" fmla="*/ 770292 w 994960"/>
              <a:gd name="connsiteY77" fmla="*/ 256443 h 994961"/>
              <a:gd name="connsiteX78" fmla="*/ 706101 w 994960"/>
              <a:gd name="connsiteY78" fmla="*/ 247713 h 994961"/>
              <a:gd name="connsiteX79" fmla="*/ 706101 w 994960"/>
              <a:gd name="connsiteY79" fmla="*/ 216228 h 994961"/>
              <a:gd name="connsiteX80" fmla="*/ 770292 w 994960"/>
              <a:gd name="connsiteY80" fmla="*/ 224348 h 994961"/>
              <a:gd name="connsiteX81" fmla="*/ 770292 w 994960"/>
              <a:gd name="connsiteY81" fmla="*/ 288539 h 994961"/>
              <a:gd name="connsiteX82" fmla="*/ 770292 w 994960"/>
              <a:gd name="connsiteY82" fmla="*/ 320634 h 994961"/>
              <a:gd name="connsiteX83" fmla="*/ 706101 w 994960"/>
              <a:gd name="connsiteY83" fmla="*/ 311904 h 994961"/>
              <a:gd name="connsiteX84" fmla="*/ 706101 w 994960"/>
              <a:gd name="connsiteY84" fmla="*/ 280419 h 994961"/>
              <a:gd name="connsiteX85" fmla="*/ 770292 w 994960"/>
              <a:gd name="connsiteY85" fmla="*/ 288539 h 994961"/>
              <a:gd name="connsiteX86" fmla="*/ 770292 w 994960"/>
              <a:gd name="connsiteY86" fmla="*/ 352730 h 994961"/>
              <a:gd name="connsiteX87" fmla="*/ 770292 w 994960"/>
              <a:gd name="connsiteY87" fmla="*/ 384825 h 994961"/>
              <a:gd name="connsiteX88" fmla="*/ 706101 w 994960"/>
              <a:gd name="connsiteY88" fmla="*/ 376095 h 994961"/>
              <a:gd name="connsiteX89" fmla="*/ 706101 w 994960"/>
              <a:gd name="connsiteY89" fmla="*/ 344610 h 994961"/>
              <a:gd name="connsiteX90" fmla="*/ 770292 w 994960"/>
              <a:gd name="connsiteY90" fmla="*/ 352730 h 994961"/>
              <a:gd name="connsiteX91" fmla="*/ 770292 w 994960"/>
              <a:gd name="connsiteY91" fmla="*/ 416921 h 994961"/>
              <a:gd name="connsiteX92" fmla="*/ 770292 w 994960"/>
              <a:gd name="connsiteY92" fmla="*/ 449016 h 994961"/>
              <a:gd name="connsiteX93" fmla="*/ 706101 w 994960"/>
              <a:gd name="connsiteY93" fmla="*/ 440287 h 994961"/>
              <a:gd name="connsiteX94" fmla="*/ 706101 w 994960"/>
              <a:gd name="connsiteY94" fmla="*/ 408801 h 994961"/>
              <a:gd name="connsiteX95" fmla="*/ 770292 w 994960"/>
              <a:gd name="connsiteY95" fmla="*/ 416921 h 994961"/>
              <a:gd name="connsiteX96" fmla="*/ 770292 w 994960"/>
              <a:gd name="connsiteY96" fmla="*/ 481112 h 994961"/>
              <a:gd name="connsiteX97" fmla="*/ 770292 w 994960"/>
              <a:gd name="connsiteY97" fmla="*/ 513208 h 994961"/>
              <a:gd name="connsiteX98" fmla="*/ 706101 w 994960"/>
              <a:gd name="connsiteY98" fmla="*/ 504478 h 994961"/>
              <a:gd name="connsiteX99" fmla="*/ 706101 w 994960"/>
              <a:gd name="connsiteY99" fmla="*/ 472992 h 994961"/>
              <a:gd name="connsiteX100" fmla="*/ 770292 w 994960"/>
              <a:gd name="connsiteY100" fmla="*/ 481112 h 994961"/>
              <a:gd name="connsiteX101" fmla="*/ 770292 w 994960"/>
              <a:gd name="connsiteY101" fmla="*/ 545303 h 994961"/>
              <a:gd name="connsiteX102" fmla="*/ 770292 w 994960"/>
              <a:gd name="connsiteY102" fmla="*/ 577399 h 994961"/>
              <a:gd name="connsiteX103" fmla="*/ 706101 w 994960"/>
              <a:gd name="connsiteY103" fmla="*/ 568669 h 994961"/>
              <a:gd name="connsiteX104" fmla="*/ 706101 w 994960"/>
              <a:gd name="connsiteY104" fmla="*/ 537183 h 994961"/>
              <a:gd name="connsiteX105" fmla="*/ 770292 w 994960"/>
              <a:gd name="connsiteY105" fmla="*/ 545303 h 994961"/>
              <a:gd name="connsiteX106" fmla="*/ 898674 w 994960"/>
              <a:gd name="connsiteY106" fmla="*/ 558077 h 994961"/>
              <a:gd name="connsiteX107" fmla="*/ 898674 w 994960"/>
              <a:gd name="connsiteY107" fmla="*/ 527988 h 994961"/>
              <a:gd name="connsiteX108" fmla="*/ 930770 w 994960"/>
              <a:gd name="connsiteY108" fmla="*/ 512855 h 994961"/>
              <a:gd name="connsiteX109" fmla="*/ 930770 w 994960"/>
              <a:gd name="connsiteY109" fmla="*/ 529576 h 994961"/>
              <a:gd name="connsiteX110" fmla="*/ 898674 w 994960"/>
              <a:gd name="connsiteY110" fmla="*/ 558077 h 994961"/>
              <a:gd name="connsiteX111" fmla="*/ 898674 w 994960"/>
              <a:gd name="connsiteY111" fmla="*/ 493886 h 994961"/>
              <a:gd name="connsiteX112" fmla="*/ 898674 w 994960"/>
              <a:gd name="connsiteY112" fmla="*/ 463796 h 994961"/>
              <a:gd name="connsiteX113" fmla="*/ 930770 w 994960"/>
              <a:gd name="connsiteY113" fmla="*/ 448663 h 994961"/>
              <a:gd name="connsiteX114" fmla="*/ 930770 w 994960"/>
              <a:gd name="connsiteY114" fmla="*/ 465385 h 994961"/>
              <a:gd name="connsiteX115" fmla="*/ 898674 w 994960"/>
              <a:gd name="connsiteY115" fmla="*/ 493886 h 994961"/>
              <a:gd name="connsiteX116" fmla="*/ 898674 w 994960"/>
              <a:gd name="connsiteY116" fmla="*/ 429695 h 994961"/>
              <a:gd name="connsiteX117" fmla="*/ 898674 w 994960"/>
              <a:gd name="connsiteY117" fmla="*/ 399605 h 994961"/>
              <a:gd name="connsiteX118" fmla="*/ 930770 w 994960"/>
              <a:gd name="connsiteY118" fmla="*/ 384472 h 994961"/>
              <a:gd name="connsiteX119" fmla="*/ 930770 w 994960"/>
              <a:gd name="connsiteY119" fmla="*/ 401194 h 994961"/>
              <a:gd name="connsiteX120" fmla="*/ 898674 w 994960"/>
              <a:gd name="connsiteY120" fmla="*/ 429695 h 994961"/>
              <a:gd name="connsiteX121" fmla="*/ 898674 w 994960"/>
              <a:gd name="connsiteY121" fmla="*/ 365504 h 994961"/>
              <a:gd name="connsiteX122" fmla="*/ 898674 w 994960"/>
              <a:gd name="connsiteY122" fmla="*/ 335414 h 994961"/>
              <a:gd name="connsiteX123" fmla="*/ 930770 w 994960"/>
              <a:gd name="connsiteY123" fmla="*/ 320281 h 994961"/>
              <a:gd name="connsiteX124" fmla="*/ 930770 w 994960"/>
              <a:gd name="connsiteY124" fmla="*/ 337003 h 994961"/>
              <a:gd name="connsiteX125" fmla="*/ 898674 w 994960"/>
              <a:gd name="connsiteY125" fmla="*/ 365504 h 994961"/>
              <a:gd name="connsiteX126" fmla="*/ 898674 w 994960"/>
              <a:gd name="connsiteY126" fmla="*/ 301313 h 994961"/>
              <a:gd name="connsiteX127" fmla="*/ 898674 w 994960"/>
              <a:gd name="connsiteY127" fmla="*/ 271223 h 994961"/>
              <a:gd name="connsiteX128" fmla="*/ 930770 w 994960"/>
              <a:gd name="connsiteY128" fmla="*/ 256090 h 994961"/>
              <a:gd name="connsiteX129" fmla="*/ 930770 w 994960"/>
              <a:gd name="connsiteY129" fmla="*/ 272812 h 994961"/>
              <a:gd name="connsiteX130" fmla="*/ 898674 w 994960"/>
              <a:gd name="connsiteY130" fmla="*/ 301313 h 994961"/>
              <a:gd name="connsiteX131" fmla="*/ 898674 w 994960"/>
              <a:gd name="connsiteY131" fmla="*/ 237122 h 994961"/>
              <a:gd name="connsiteX132" fmla="*/ 898674 w 994960"/>
              <a:gd name="connsiteY132" fmla="*/ 207032 h 994961"/>
              <a:gd name="connsiteX133" fmla="*/ 930770 w 994960"/>
              <a:gd name="connsiteY133" fmla="*/ 191899 h 994961"/>
              <a:gd name="connsiteX134" fmla="*/ 930770 w 994960"/>
              <a:gd name="connsiteY134" fmla="*/ 208621 h 994961"/>
              <a:gd name="connsiteX135" fmla="*/ 898674 w 994960"/>
              <a:gd name="connsiteY135" fmla="*/ 237122 h 994961"/>
              <a:gd name="connsiteX136" fmla="*/ 898674 w 994960"/>
              <a:gd name="connsiteY136" fmla="*/ 172931 h 994961"/>
              <a:gd name="connsiteX137" fmla="*/ 898674 w 994960"/>
              <a:gd name="connsiteY137" fmla="*/ 142841 h 994961"/>
              <a:gd name="connsiteX138" fmla="*/ 930770 w 994960"/>
              <a:gd name="connsiteY138" fmla="*/ 127708 h 994961"/>
              <a:gd name="connsiteX139" fmla="*/ 930770 w 994960"/>
              <a:gd name="connsiteY139" fmla="*/ 144430 h 994961"/>
              <a:gd name="connsiteX140" fmla="*/ 898674 w 994960"/>
              <a:gd name="connsiteY140" fmla="*/ 172931 h 994961"/>
              <a:gd name="connsiteX141" fmla="*/ 786340 w 994960"/>
              <a:gd name="connsiteY141" fmla="*/ 32096 h 994961"/>
              <a:gd name="connsiteX142" fmla="*/ 930770 w 994960"/>
              <a:gd name="connsiteY142" fmla="*/ 80239 h 994961"/>
              <a:gd name="connsiteX143" fmla="*/ 786340 w 994960"/>
              <a:gd name="connsiteY143" fmla="*/ 128382 h 994961"/>
              <a:gd name="connsiteX144" fmla="*/ 641910 w 994960"/>
              <a:gd name="connsiteY144" fmla="*/ 80239 h 994961"/>
              <a:gd name="connsiteX145" fmla="*/ 786340 w 994960"/>
              <a:gd name="connsiteY145" fmla="*/ 32096 h 994961"/>
              <a:gd name="connsiteX146" fmla="*/ 641910 w 994960"/>
              <a:gd name="connsiteY146" fmla="*/ 127708 h 994961"/>
              <a:gd name="connsiteX147" fmla="*/ 674006 w 994960"/>
              <a:gd name="connsiteY147" fmla="*/ 142841 h 994961"/>
              <a:gd name="connsiteX148" fmla="*/ 674006 w 994960"/>
              <a:gd name="connsiteY148" fmla="*/ 172931 h 994961"/>
              <a:gd name="connsiteX149" fmla="*/ 641910 w 994960"/>
              <a:gd name="connsiteY149" fmla="*/ 144430 h 994961"/>
              <a:gd name="connsiteX150" fmla="*/ 641910 w 994960"/>
              <a:gd name="connsiteY150" fmla="*/ 191899 h 994961"/>
              <a:gd name="connsiteX151" fmla="*/ 674006 w 994960"/>
              <a:gd name="connsiteY151" fmla="*/ 207032 h 994961"/>
              <a:gd name="connsiteX152" fmla="*/ 674006 w 994960"/>
              <a:gd name="connsiteY152" fmla="*/ 237122 h 994961"/>
              <a:gd name="connsiteX153" fmla="*/ 641910 w 994960"/>
              <a:gd name="connsiteY153" fmla="*/ 208621 h 994961"/>
              <a:gd name="connsiteX154" fmla="*/ 641910 w 994960"/>
              <a:gd name="connsiteY154" fmla="*/ 256090 h 994961"/>
              <a:gd name="connsiteX155" fmla="*/ 674006 w 994960"/>
              <a:gd name="connsiteY155" fmla="*/ 271223 h 994961"/>
              <a:gd name="connsiteX156" fmla="*/ 674006 w 994960"/>
              <a:gd name="connsiteY156" fmla="*/ 301313 h 994961"/>
              <a:gd name="connsiteX157" fmla="*/ 641910 w 994960"/>
              <a:gd name="connsiteY157" fmla="*/ 272812 h 994961"/>
              <a:gd name="connsiteX158" fmla="*/ 641910 w 994960"/>
              <a:gd name="connsiteY158" fmla="*/ 320281 h 994961"/>
              <a:gd name="connsiteX159" fmla="*/ 674006 w 994960"/>
              <a:gd name="connsiteY159" fmla="*/ 335414 h 994961"/>
              <a:gd name="connsiteX160" fmla="*/ 674006 w 994960"/>
              <a:gd name="connsiteY160" fmla="*/ 365504 h 994961"/>
              <a:gd name="connsiteX161" fmla="*/ 641910 w 994960"/>
              <a:gd name="connsiteY161" fmla="*/ 337003 h 994961"/>
              <a:gd name="connsiteX162" fmla="*/ 641910 w 994960"/>
              <a:gd name="connsiteY162" fmla="*/ 384472 h 994961"/>
              <a:gd name="connsiteX163" fmla="*/ 674006 w 994960"/>
              <a:gd name="connsiteY163" fmla="*/ 399605 h 994961"/>
              <a:gd name="connsiteX164" fmla="*/ 674006 w 994960"/>
              <a:gd name="connsiteY164" fmla="*/ 429695 h 994961"/>
              <a:gd name="connsiteX165" fmla="*/ 641910 w 994960"/>
              <a:gd name="connsiteY165" fmla="*/ 401194 h 994961"/>
              <a:gd name="connsiteX166" fmla="*/ 641910 w 994960"/>
              <a:gd name="connsiteY166" fmla="*/ 448663 h 994961"/>
              <a:gd name="connsiteX167" fmla="*/ 674006 w 994960"/>
              <a:gd name="connsiteY167" fmla="*/ 463796 h 994961"/>
              <a:gd name="connsiteX168" fmla="*/ 674006 w 994960"/>
              <a:gd name="connsiteY168" fmla="*/ 493886 h 994961"/>
              <a:gd name="connsiteX169" fmla="*/ 641910 w 994960"/>
              <a:gd name="connsiteY169" fmla="*/ 465385 h 994961"/>
              <a:gd name="connsiteX170" fmla="*/ 641910 w 994960"/>
              <a:gd name="connsiteY170" fmla="*/ 512855 h 994961"/>
              <a:gd name="connsiteX171" fmla="*/ 674006 w 994960"/>
              <a:gd name="connsiteY171" fmla="*/ 527988 h 994961"/>
              <a:gd name="connsiteX172" fmla="*/ 674006 w 994960"/>
              <a:gd name="connsiteY172" fmla="*/ 558077 h 994961"/>
              <a:gd name="connsiteX173" fmla="*/ 641910 w 994960"/>
              <a:gd name="connsiteY173" fmla="*/ 529576 h 994961"/>
              <a:gd name="connsiteX174" fmla="*/ 192573 w 994960"/>
              <a:gd name="connsiteY174" fmla="*/ 352730 h 994961"/>
              <a:gd name="connsiteX175" fmla="*/ 192573 w 994960"/>
              <a:gd name="connsiteY175" fmla="*/ 384825 h 994961"/>
              <a:gd name="connsiteX176" fmla="*/ 128382 w 994960"/>
              <a:gd name="connsiteY176" fmla="*/ 376095 h 994961"/>
              <a:gd name="connsiteX177" fmla="*/ 128382 w 994960"/>
              <a:gd name="connsiteY177" fmla="*/ 344610 h 994961"/>
              <a:gd name="connsiteX178" fmla="*/ 192573 w 994960"/>
              <a:gd name="connsiteY178" fmla="*/ 352730 h 994961"/>
              <a:gd name="connsiteX179" fmla="*/ 224669 w 994960"/>
              <a:gd name="connsiteY179" fmla="*/ 577399 h 994961"/>
              <a:gd name="connsiteX180" fmla="*/ 224669 w 994960"/>
              <a:gd name="connsiteY180" fmla="*/ 545303 h 994961"/>
              <a:gd name="connsiteX181" fmla="*/ 288860 w 994960"/>
              <a:gd name="connsiteY181" fmla="*/ 537183 h 994961"/>
              <a:gd name="connsiteX182" fmla="*/ 288860 w 994960"/>
              <a:gd name="connsiteY182" fmla="*/ 568669 h 994961"/>
              <a:gd name="connsiteX183" fmla="*/ 224669 w 994960"/>
              <a:gd name="connsiteY183" fmla="*/ 577399 h 994961"/>
              <a:gd name="connsiteX184" fmla="*/ 224669 w 994960"/>
              <a:gd name="connsiteY184" fmla="*/ 513208 h 994961"/>
              <a:gd name="connsiteX185" fmla="*/ 224669 w 994960"/>
              <a:gd name="connsiteY185" fmla="*/ 481112 h 994961"/>
              <a:gd name="connsiteX186" fmla="*/ 288860 w 994960"/>
              <a:gd name="connsiteY186" fmla="*/ 472992 h 994961"/>
              <a:gd name="connsiteX187" fmla="*/ 288860 w 994960"/>
              <a:gd name="connsiteY187" fmla="*/ 504478 h 994961"/>
              <a:gd name="connsiteX188" fmla="*/ 224669 w 994960"/>
              <a:gd name="connsiteY188" fmla="*/ 513208 h 994961"/>
              <a:gd name="connsiteX189" fmla="*/ 224669 w 994960"/>
              <a:gd name="connsiteY189" fmla="*/ 449016 h 994961"/>
              <a:gd name="connsiteX190" fmla="*/ 224669 w 994960"/>
              <a:gd name="connsiteY190" fmla="*/ 416921 h 994961"/>
              <a:gd name="connsiteX191" fmla="*/ 288860 w 994960"/>
              <a:gd name="connsiteY191" fmla="*/ 408801 h 994961"/>
              <a:gd name="connsiteX192" fmla="*/ 288860 w 994960"/>
              <a:gd name="connsiteY192" fmla="*/ 440287 h 994961"/>
              <a:gd name="connsiteX193" fmla="*/ 224669 w 994960"/>
              <a:gd name="connsiteY193" fmla="*/ 449016 h 994961"/>
              <a:gd name="connsiteX194" fmla="*/ 224669 w 994960"/>
              <a:gd name="connsiteY194" fmla="*/ 384825 h 994961"/>
              <a:gd name="connsiteX195" fmla="*/ 224669 w 994960"/>
              <a:gd name="connsiteY195" fmla="*/ 352730 h 994961"/>
              <a:gd name="connsiteX196" fmla="*/ 288860 w 994960"/>
              <a:gd name="connsiteY196" fmla="*/ 344610 h 994961"/>
              <a:gd name="connsiteX197" fmla="*/ 288860 w 994960"/>
              <a:gd name="connsiteY197" fmla="*/ 376095 h 994961"/>
              <a:gd name="connsiteX198" fmla="*/ 224669 w 994960"/>
              <a:gd name="connsiteY198" fmla="*/ 384825 h 994961"/>
              <a:gd name="connsiteX199" fmla="*/ 192573 w 994960"/>
              <a:gd name="connsiteY199" fmla="*/ 416921 h 994961"/>
              <a:gd name="connsiteX200" fmla="*/ 192573 w 994960"/>
              <a:gd name="connsiteY200" fmla="*/ 449016 h 994961"/>
              <a:gd name="connsiteX201" fmla="*/ 128382 w 994960"/>
              <a:gd name="connsiteY201" fmla="*/ 440287 h 994961"/>
              <a:gd name="connsiteX202" fmla="*/ 128382 w 994960"/>
              <a:gd name="connsiteY202" fmla="*/ 408801 h 994961"/>
              <a:gd name="connsiteX203" fmla="*/ 192573 w 994960"/>
              <a:gd name="connsiteY203" fmla="*/ 416921 h 994961"/>
              <a:gd name="connsiteX204" fmla="*/ 192573 w 994960"/>
              <a:gd name="connsiteY204" fmla="*/ 481112 h 994961"/>
              <a:gd name="connsiteX205" fmla="*/ 192573 w 994960"/>
              <a:gd name="connsiteY205" fmla="*/ 513208 h 994961"/>
              <a:gd name="connsiteX206" fmla="*/ 128382 w 994960"/>
              <a:gd name="connsiteY206" fmla="*/ 504478 h 994961"/>
              <a:gd name="connsiteX207" fmla="*/ 128382 w 994960"/>
              <a:gd name="connsiteY207" fmla="*/ 472992 h 994961"/>
              <a:gd name="connsiteX208" fmla="*/ 192573 w 994960"/>
              <a:gd name="connsiteY208" fmla="*/ 481112 h 994961"/>
              <a:gd name="connsiteX209" fmla="*/ 192573 w 994960"/>
              <a:gd name="connsiteY209" fmla="*/ 545303 h 994961"/>
              <a:gd name="connsiteX210" fmla="*/ 192573 w 994960"/>
              <a:gd name="connsiteY210" fmla="*/ 577399 h 994961"/>
              <a:gd name="connsiteX211" fmla="*/ 128382 w 994960"/>
              <a:gd name="connsiteY211" fmla="*/ 568669 h 994961"/>
              <a:gd name="connsiteX212" fmla="*/ 128382 w 994960"/>
              <a:gd name="connsiteY212" fmla="*/ 537183 h 994961"/>
              <a:gd name="connsiteX213" fmla="*/ 192573 w 994960"/>
              <a:gd name="connsiteY213" fmla="*/ 545303 h 994961"/>
              <a:gd name="connsiteX214" fmla="*/ 320955 w 994960"/>
              <a:gd name="connsiteY214" fmla="*/ 558077 h 994961"/>
              <a:gd name="connsiteX215" fmla="*/ 320955 w 994960"/>
              <a:gd name="connsiteY215" fmla="*/ 527988 h 994961"/>
              <a:gd name="connsiteX216" fmla="*/ 353051 w 994960"/>
              <a:gd name="connsiteY216" fmla="*/ 512855 h 994961"/>
              <a:gd name="connsiteX217" fmla="*/ 353051 w 994960"/>
              <a:gd name="connsiteY217" fmla="*/ 529576 h 994961"/>
              <a:gd name="connsiteX218" fmla="*/ 320955 w 994960"/>
              <a:gd name="connsiteY218" fmla="*/ 558077 h 994961"/>
              <a:gd name="connsiteX219" fmla="*/ 320955 w 994960"/>
              <a:gd name="connsiteY219" fmla="*/ 493886 h 994961"/>
              <a:gd name="connsiteX220" fmla="*/ 320955 w 994960"/>
              <a:gd name="connsiteY220" fmla="*/ 463796 h 994961"/>
              <a:gd name="connsiteX221" fmla="*/ 353051 w 994960"/>
              <a:gd name="connsiteY221" fmla="*/ 448663 h 994961"/>
              <a:gd name="connsiteX222" fmla="*/ 353051 w 994960"/>
              <a:gd name="connsiteY222" fmla="*/ 465385 h 994961"/>
              <a:gd name="connsiteX223" fmla="*/ 320955 w 994960"/>
              <a:gd name="connsiteY223" fmla="*/ 493886 h 994961"/>
              <a:gd name="connsiteX224" fmla="*/ 320955 w 994960"/>
              <a:gd name="connsiteY224" fmla="*/ 429695 h 994961"/>
              <a:gd name="connsiteX225" fmla="*/ 320955 w 994960"/>
              <a:gd name="connsiteY225" fmla="*/ 399605 h 994961"/>
              <a:gd name="connsiteX226" fmla="*/ 353051 w 994960"/>
              <a:gd name="connsiteY226" fmla="*/ 384472 h 994961"/>
              <a:gd name="connsiteX227" fmla="*/ 353051 w 994960"/>
              <a:gd name="connsiteY227" fmla="*/ 401194 h 994961"/>
              <a:gd name="connsiteX228" fmla="*/ 320955 w 994960"/>
              <a:gd name="connsiteY228" fmla="*/ 429695 h 994961"/>
              <a:gd name="connsiteX229" fmla="*/ 320955 w 994960"/>
              <a:gd name="connsiteY229" fmla="*/ 365504 h 994961"/>
              <a:gd name="connsiteX230" fmla="*/ 320955 w 994960"/>
              <a:gd name="connsiteY230" fmla="*/ 335414 h 994961"/>
              <a:gd name="connsiteX231" fmla="*/ 353051 w 994960"/>
              <a:gd name="connsiteY231" fmla="*/ 320281 h 994961"/>
              <a:gd name="connsiteX232" fmla="*/ 353051 w 994960"/>
              <a:gd name="connsiteY232" fmla="*/ 337003 h 994961"/>
              <a:gd name="connsiteX233" fmla="*/ 320955 w 994960"/>
              <a:gd name="connsiteY233" fmla="*/ 365504 h 994961"/>
              <a:gd name="connsiteX234" fmla="*/ 208621 w 994960"/>
              <a:gd name="connsiteY234" fmla="*/ 224669 h 994961"/>
              <a:gd name="connsiteX235" fmla="*/ 353051 w 994960"/>
              <a:gd name="connsiteY235" fmla="*/ 272812 h 994961"/>
              <a:gd name="connsiteX236" fmla="*/ 208621 w 994960"/>
              <a:gd name="connsiteY236" fmla="*/ 320955 h 994961"/>
              <a:gd name="connsiteX237" fmla="*/ 64191 w 994960"/>
              <a:gd name="connsiteY237" fmla="*/ 272812 h 994961"/>
              <a:gd name="connsiteX238" fmla="*/ 208621 w 994960"/>
              <a:gd name="connsiteY238" fmla="*/ 224669 h 994961"/>
              <a:gd name="connsiteX239" fmla="*/ 64191 w 994960"/>
              <a:gd name="connsiteY239" fmla="*/ 320281 h 994961"/>
              <a:gd name="connsiteX240" fmla="*/ 96287 w 994960"/>
              <a:gd name="connsiteY240" fmla="*/ 335414 h 994961"/>
              <a:gd name="connsiteX241" fmla="*/ 96287 w 994960"/>
              <a:gd name="connsiteY241" fmla="*/ 365504 h 994961"/>
              <a:gd name="connsiteX242" fmla="*/ 64191 w 994960"/>
              <a:gd name="connsiteY242" fmla="*/ 337003 h 994961"/>
              <a:gd name="connsiteX243" fmla="*/ 64191 w 994960"/>
              <a:gd name="connsiteY243" fmla="*/ 384472 h 994961"/>
              <a:gd name="connsiteX244" fmla="*/ 96287 w 994960"/>
              <a:gd name="connsiteY244" fmla="*/ 399605 h 994961"/>
              <a:gd name="connsiteX245" fmla="*/ 96287 w 994960"/>
              <a:gd name="connsiteY245" fmla="*/ 429695 h 994961"/>
              <a:gd name="connsiteX246" fmla="*/ 64191 w 994960"/>
              <a:gd name="connsiteY246" fmla="*/ 401194 h 994961"/>
              <a:gd name="connsiteX247" fmla="*/ 64191 w 994960"/>
              <a:gd name="connsiteY247" fmla="*/ 448663 h 994961"/>
              <a:gd name="connsiteX248" fmla="*/ 96287 w 994960"/>
              <a:gd name="connsiteY248" fmla="*/ 463796 h 994961"/>
              <a:gd name="connsiteX249" fmla="*/ 96287 w 994960"/>
              <a:gd name="connsiteY249" fmla="*/ 493886 h 994961"/>
              <a:gd name="connsiteX250" fmla="*/ 64191 w 994960"/>
              <a:gd name="connsiteY250" fmla="*/ 465385 h 994961"/>
              <a:gd name="connsiteX251" fmla="*/ 64191 w 994960"/>
              <a:gd name="connsiteY251" fmla="*/ 512855 h 994961"/>
              <a:gd name="connsiteX252" fmla="*/ 96287 w 994960"/>
              <a:gd name="connsiteY252" fmla="*/ 527988 h 994961"/>
              <a:gd name="connsiteX253" fmla="*/ 96287 w 994960"/>
              <a:gd name="connsiteY253" fmla="*/ 558077 h 994961"/>
              <a:gd name="connsiteX254" fmla="*/ 64191 w 994960"/>
              <a:gd name="connsiteY254" fmla="*/ 529576 h 994961"/>
              <a:gd name="connsiteX255" fmla="*/ 48143 w 994960"/>
              <a:gd name="connsiteY255" fmla="*/ 641911 h 994961"/>
              <a:gd name="connsiteX256" fmla="*/ 32096 w 994960"/>
              <a:gd name="connsiteY256" fmla="*/ 625863 h 994961"/>
              <a:gd name="connsiteX257" fmla="*/ 48143 w 994960"/>
              <a:gd name="connsiteY257" fmla="*/ 609815 h 994961"/>
              <a:gd name="connsiteX258" fmla="*/ 361411 w 994960"/>
              <a:gd name="connsiteY258" fmla="*/ 609815 h 994961"/>
              <a:gd name="connsiteX259" fmla="*/ 340437 w 994960"/>
              <a:gd name="connsiteY259" fmla="*/ 641911 h 994961"/>
              <a:gd name="connsiteX260" fmla="*/ 641910 w 994960"/>
              <a:gd name="connsiteY260" fmla="*/ 898675 h 994961"/>
              <a:gd name="connsiteX261" fmla="*/ 720528 w 994960"/>
              <a:gd name="connsiteY261" fmla="*/ 962866 h 994961"/>
              <a:gd name="connsiteX262" fmla="*/ 274433 w 994960"/>
              <a:gd name="connsiteY262" fmla="*/ 962866 h 994961"/>
              <a:gd name="connsiteX263" fmla="*/ 353051 w 994960"/>
              <a:gd name="connsiteY263" fmla="*/ 898675 h 994961"/>
              <a:gd name="connsiteX264" fmla="*/ 497480 w 994960"/>
              <a:gd name="connsiteY264" fmla="*/ 866579 h 994961"/>
              <a:gd name="connsiteX265" fmla="*/ 353051 w 994960"/>
              <a:gd name="connsiteY265" fmla="*/ 722149 h 994961"/>
              <a:gd name="connsiteX266" fmla="*/ 497480 w 994960"/>
              <a:gd name="connsiteY266" fmla="*/ 577720 h 994961"/>
              <a:gd name="connsiteX267" fmla="*/ 641910 w 994960"/>
              <a:gd name="connsiteY267" fmla="*/ 722149 h 994961"/>
              <a:gd name="connsiteX268" fmla="*/ 497480 w 994960"/>
              <a:gd name="connsiteY268" fmla="*/ 866579 h 994961"/>
              <a:gd name="connsiteX269" fmla="*/ 946817 w 994960"/>
              <a:gd name="connsiteY269" fmla="*/ 641911 h 994961"/>
              <a:gd name="connsiteX270" fmla="*/ 654524 w 994960"/>
              <a:gd name="connsiteY270" fmla="*/ 641911 h 994961"/>
              <a:gd name="connsiteX271" fmla="*/ 633549 w 994960"/>
              <a:gd name="connsiteY271" fmla="*/ 609815 h 994961"/>
              <a:gd name="connsiteX272" fmla="*/ 946817 w 994960"/>
              <a:gd name="connsiteY272" fmla="*/ 609815 h 994961"/>
              <a:gd name="connsiteX273" fmla="*/ 962865 w 994960"/>
              <a:gd name="connsiteY273" fmla="*/ 625863 h 994961"/>
              <a:gd name="connsiteX274" fmla="*/ 946817 w 994960"/>
              <a:gd name="connsiteY274" fmla="*/ 641911 h 994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</a:cxnLst>
            <a:rect l="l" t="t" r="r" b="b"/>
            <a:pathLst>
              <a:path w="994960" h="994961">
                <a:moveTo>
                  <a:pt x="946817" y="577720"/>
                </a:moveTo>
                <a:lnTo>
                  <a:pt x="929791" y="577720"/>
                </a:lnTo>
                <a:cubicBezTo>
                  <a:pt x="950155" y="565170"/>
                  <a:pt x="962865" y="549042"/>
                  <a:pt x="962865" y="529576"/>
                </a:cubicBezTo>
                <a:lnTo>
                  <a:pt x="962865" y="80239"/>
                </a:lnTo>
                <a:cubicBezTo>
                  <a:pt x="962865" y="28116"/>
                  <a:pt x="871922" y="0"/>
                  <a:pt x="786340" y="0"/>
                </a:cubicBezTo>
                <a:cubicBezTo>
                  <a:pt x="700757" y="0"/>
                  <a:pt x="609815" y="28116"/>
                  <a:pt x="609815" y="80239"/>
                </a:cubicBezTo>
                <a:lnTo>
                  <a:pt x="609815" y="529576"/>
                </a:lnTo>
                <a:cubicBezTo>
                  <a:pt x="609815" y="549042"/>
                  <a:pt x="622524" y="565170"/>
                  <a:pt x="642889" y="577720"/>
                </a:cubicBezTo>
                <a:lnTo>
                  <a:pt x="598661" y="577720"/>
                </a:lnTo>
                <a:cubicBezTo>
                  <a:pt x="569984" y="557564"/>
                  <a:pt x="535128" y="545624"/>
                  <a:pt x="497480" y="545624"/>
                </a:cubicBezTo>
                <a:cubicBezTo>
                  <a:pt x="459832" y="545624"/>
                  <a:pt x="424993" y="557564"/>
                  <a:pt x="396299" y="577720"/>
                </a:cubicBezTo>
                <a:lnTo>
                  <a:pt x="352072" y="577720"/>
                </a:lnTo>
                <a:cubicBezTo>
                  <a:pt x="372436" y="565170"/>
                  <a:pt x="385146" y="549042"/>
                  <a:pt x="385146" y="529576"/>
                </a:cubicBezTo>
                <a:lnTo>
                  <a:pt x="385146" y="272812"/>
                </a:lnTo>
                <a:cubicBezTo>
                  <a:pt x="385146" y="220689"/>
                  <a:pt x="294203" y="192573"/>
                  <a:pt x="208621" y="192573"/>
                </a:cubicBezTo>
                <a:cubicBezTo>
                  <a:pt x="123038" y="192573"/>
                  <a:pt x="32096" y="220689"/>
                  <a:pt x="32096" y="272812"/>
                </a:cubicBezTo>
                <a:lnTo>
                  <a:pt x="32096" y="529576"/>
                </a:lnTo>
                <a:cubicBezTo>
                  <a:pt x="32096" y="549042"/>
                  <a:pt x="44805" y="565170"/>
                  <a:pt x="65170" y="577720"/>
                </a:cubicBezTo>
                <a:lnTo>
                  <a:pt x="48143" y="577720"/>
                </a:lnTo>
                <a:cubicBezTo>
                  <a:pt x="21600" y="577720"/>
                  <a:pt x="0" y="599320"/>
                  <a:pt x="0" y="625863"/>
                </a:cubicBezTo>
                <a:cubicBezTo>
                  <a:pt x="0" y="652406"/>
                  <a:pt x="21600" y="674006"/>
                  <a:pt x="48143" y="674006"/>
                </a:cubicBezTo>
                <a:lnTo>
                  <a:pt x="327791" y="674006"/>
                </a:lnTo>
                <a:cubicBezTo>
                  <a:pt x="323442" y="689332"/>
                  <a:pt x="320955" y="705444"/>
                  <a:pt x="320955" y="722149"/>
                </a:cubicBezTo>
                <a:cubicBezTo>
                  <a:pt x="320955" y="781847"/>
                  <a:pt x="350820" y="834612"/>
                  <a:pt x="396299" y="866579"/>
                </a:cubicBezTo>
                <a:lnTo>
                  <a:pt x="353051" y="866579"/>
                </a:lnTo>
                <a:cubicBezTo>
                  <a:pt x="291106" y="866579"/>
                  <a:pt x="240716" y="916969"/>
                  <a:pt x="240716" y="978914"/>
                </a:cubicBezTo>
                <a:lnTo>
                  <a:pt x="240716" y="994962"/>
                </a:lnTo>
                <a:lnTo>
                  <a:pt x="754244" y="994962"/>
                </a:lnTo>
                <a:lnTo>
                  <a:pt x="754244" y="978914"/>
                </a:lnTo>
                <a:cubicBezTo>
                  <a:pt x="754244" y="916969"/>
                  <a:pt x="703854" y="866579"/>
                  <a:pt x="641910" y="866579"/>
                </a:cubicBezTo>
                <a:lnTo>
                  <a:pt x="598661" y="866579"/>
                </a:lnTo>
                <a:cubicBezTo>
                  <a:pt x="644141" y="834612"/>
                  <a:pt x="674006" y="781847"/>
                  <a:pt x="674006" y="722149"/>
                </a:cubicBezTo>
                <a:cubicBezTo>
                  <a:pt x="674006" y="705444"/>
                  <a:pt x="671518" y="689332"/>
                  <a:pt x="667169" y="674006"/>
                </a:cubicBezTo>
                <a:lnTo>
                  <a:pt x="946817" y="674006"/>
                </a:lnTo>
                <a:cubicBezTo>
                  <a:pt x="973360" y="674006"/>
                  <a:pt x="994961" y="652406"/>
                  <a:pt x="994961" y="625863"/>
                </a:cubicBezTo>
                <a:cubicBezTo>
                  <a:pt x="994961" y="599320"/>
                  <a:pt x="973360" y="577720"/>
                  <a:pt x="946817" y="577720"/>
                </a:cubicBezTo>
                <a:close/>
                <a:moveTo>
                  <a:pt x="770292" y="160157"/>
                </a:moveTo>
                <a:lnTo>
                  <a:pt x="770292" y="192252"/>
                </a:lnTo>
                <a:cubicBezTo>
                  <a:pt x="745835" y="191257"/>
                  <a:pt x="724315" y="188016"/>
                  <a:pt x="706101" y="183522"/>
                </a:cubicBezTo>
                <a:lnTo>
                  <a:pt x="706101" y="152037"/>
                </a:lnTo>
                <a:cubicBezTo>
                  <a:pt x="726385" y="156514"/>
                  <a:pt x="748307" y="159258"/>
                  <a:pt x="770292" y="160157"/>
                </a:cubicBezTo>
                <a:close/>
                <a:moveTo>
                  <a:pt x="802388" y="577399"/>
                </a:moveTo>
                <a:lnTo>
                  <a:pt x="802388" y="545303"/>
                </a:lnTo>
                <a:cubicBezTo>
                  <a:pt x="824373" y="544404"/>
                  <a:pt x="846294" y="541660"/>
                  <a:pt x="866579" y="537183"/>
                </a:cubicBezTo>
                <a:lnTo>
                  <a:pt x="866579" y="568669"/>
                </a:lnTo>
                <a:cubicBezTo>
                  <a:pt x="848364" y="573162"/>
                  <a:pt x="826844" y="576404"/>
                  <a:pt x="802388" y="577399"/>
                </a:cubicBezTo>
                <a:close/>
                <a:moveTo>
                  <a:pt x="802388" y="513208"/>
                </a:moveTo>
                <a:lnTo>
                  <a:pt x="802388" y="481112"/>
                </a:lnTo>
                <a:cubicBezTo>
                  <a:pt x="824373" y="480213"/>
                  <a:pt x="846294" y="477469"/>
                  <a:pt x="866579" y="472992"/>
                </a:cubicBezTo>
                <a:lnTo>
                  <a:pt x="866579" y="504478"/>
                </a:lnTo>
                <a:cubicBezTo>
                  <a:pt x="848364" y="508971"/>
                  <a:pt x="826844" y="512213"/>
                  <a:pt x="802388" y="513208"/>
                </a:cubicBezTo>
                <a:close/>
                <a:moveTo>
                  <a:pt x="802388" y="449016"/>
                </a:moveTo>
                <a:lnTo>
                  <a:pt x="802388" y="416921"/>
                </a:lnTo>
                <a:cubicBezTo>
                  <a:pt x="824373" y="416022"/>
                  <a:pt x="846294" y="413278"/>
                  <a:pt x="866579" y="408801"/>
                </a:cubicBezTo>
                <a:lnTo>
                  <a:pt x="866579" y="440287"/>
                </a:lnTo>
                <a:cubicBezTo>
                  <a:pt x="848364" y="444780"/>
                  <a:pt x="826844" y="448022"/>
                  <a:pt x="802388" y="449016"/>
                </a:cubicBezTo>
                <a:close/>
                <a:moveTo>
                  <a:pt x="802388" y="384825"/>
                </a:moveTo>
                <a:lnTo>
                  <a:pt x="802388" y="352730"/>
                </a:lnTo>
                <a:cubicBezTo>
                  <a:pt x="824373" y="351831"/>
                  <a:pt x="846294" y="349087"/>
                  <a:pt x="866579" y="344610"/>
                </a:cubicBezTo>
                <a:lnTo>
                  <a:pt x="866579" y="376095"/>
                </a:lnTo>
                <a:cubicBezTo>
                  <a:pt x="848364" y="380589"/>
                  <a:pt x="826844" y="383830"/>
                  <a:pt x="802388" y="384825"/>
                </a:cubicBezTo>
                <a:close/>
                <a:moveTo>
                  <a:pt x="802388" y="320634"/>
                </a:moveTo>
                <a:lnTo>
                  <a:pt x="802388" y="288539"/>
                </a:lnTo>
                <a:cubicBezTo>
                  <a:pt x="824373" y="287640"/>
                  <a:pt x="846294" y="284896"/>
                  <a:pt x="866579" y="280419"/>
                </a:cubicBezTo>
                <a:lnTo>
                  <a:pt x="866579" y="311904"/>
                </a:lnTo>
                <a:cubicBezTo>
                  <a:pt x="848364" y="316398"/>
                  <a:pt x="826844" y="319639"/>
                  <a:pt x="802388" y="320634"/>
                </a:cubicBezTo>
                <a:close/>
                <a:moveTo>
                  <a:pt x="802388" y="256443"/>
                </a:moveTo>
                <a:lnTo>
                  <a:pt x="802388" y="224348"/>
                </a:lnTo>
                <a:cubicBezTo>
                  <a:pt x="824373" y="223449"/>
                  <a:pt x="846294" y="220705"/>
                  <a:pt x="866579" y="216228"/>
                </a:cubicBezTo>
                <a:lnTo>
                  <a:pt x="866579" y="247713"/>
                </a:lnTo>
                <a:cubicBezTo>
                  <a:pt x="848364" y="252207"/>
                  <a:pt x="826844" y="255448"/>
                  <a:pt x="802388" y="256443"/>
                </a:cubicBezTo>
                <a:close/>
                <a:moveTo>
                  <a:pt x="802388" y="192252"/>
                </a:moveTo>
                <a:lnTo>
                  <a:pt x="802388" y="160157"/>
                </a:lnTo>
                <a:cubicBezTo>
                  <a:pt x="824373" y="159258"/>
                  <a:pt x="846294" y="156514"/>
                  <a:pt x="866579" y="152037"/>
                </a:cubicBezTo>
                <a:lnTo>
                  <a:pt x="866579" y="183522"/>
                </a:lnTo>
                <a:cubicBezTo>
                  <a:pt x="848364" y="188016"/>
                  <a:pt x="826844" y="191257"/>
                  <a:pt x="802388" y="192252"/>
                </a:cubicBezTo>
                <a:close/>
                <a:moveTo>
                  <a:pt x="770292" y="224348"/>
                </a:moveTo>
                <a:lnTo>
                  <a:pt x="770292" y="256443"/>
                </a:lnTo>
                <a:cubicBezTo>
                  <a:pt x="745835" y="255448"/>
                  <a:pt x="724315" y="252207"/>
                  <a:pt x="706101" y="247713"/>
                </a:cubicBezTo>
                <a:lnTo>
                  <a:pt x="706101" y="216228"/>
                </a:lnTo>
                <a:cubicBezTo>
                  <a:pt x="726385" y="220705"/>
                  <a:pt x="748307" y="223449"/>
                  <a:pt x="770292" y="224348"/>
                </a:cubicBezTo>
                <a:close/>
                <a:moveTo>
                  <a:pt x="770292" y="288539"/>
                </a:moveTo>
                <a:lnTo>
                  <a:pt x="770292" y="320634"/>
                </a:lnTo>
                <a:cubicBezTo>
                  <a:pt x="745835" y="319639"/>
                  <a:pt x="724315" y="316398"/>
                  <a:pt x="706101" y="311904"/>
                </a:cubicBezTo>
                <a:lnTo>
                  <a:pt x="706101" y="280419"/>
                </a:lnTo>
                <a:cubicBezTo>
                  <a:pt x="726385" y="284896"/>
                  <a:pt x="748307" y="287640"/>
                  <a:pt x="770292" y="288539"/>
                </a:cubicBezTo>
                <a:close/>
                <a:moveTo>
                  <a:pt x="770292" y="352730"/>
                </a:moveTo>
                <a:lnTo>
                  <a:pt x="770292" y="384825"/>
                </a:lnTo>
                <a:cubicBezTo>
                  <a:pt x="745835" y="383830"/>
                  <a:pt x="724315" y="380589"/>
                  <a:pt x="706101" y="376095"/>
                </a:cubicBezTo>
                <a:lnTo>
                  <a:pt x="706101" y="344610"/>
                </a:lnTo>
                <a:cubicBezTo>
                  <a:pt x="726385" y="349087"/>
                  <a:pt x="748307" y="351831"/>
                  <a:pt x="770292" y="352730"/>
                </a:cubicBezTo>
                <a:close/>
                <a:moveTo>
                  <a:pt x="770292" y="416921"/>
                </a:moveTo>
                <a:lnTo>
                  <a:pt x="770292" y="449016"/>
                </a:lnTo>
                <a:cubicBezTo>
                  <a:pt x="745835" y="448022"/>
                  <a:pt x="724315" y="444780"/>
                  <a:pt x="706101" y="440287"/>
                </a:cubicBezTo>
                <a:lnTo>
                  <a:pt x="706101" y="408801"/>
                </a:lnTo>
                <a:cubicBezTo>
                  <a:pt x="726385" y="413278"/>
                  <a:pt x="748307" y="416022"/>
                  <a:pt x="770292" y="416921"/>
                </a:cubicBezTo>
                <a:close/>
                <a:moveTo>
                  <a:pt x="770292" y="481112"/>
                </a:moveTo>
                <a:lnTo>
                  <a:pt x="770292" y="513208"/>
                </a:lnTo>
                <a:cubicBezTo>
                  <a:pt x="745835" y="512213"/>
                  <a:pt x="724315" y="508971"/>
                  <a:pt x="706101" y="504478"/>
                </a:cubicBezTo>
                <a:lnTo>
                  <a:pt x="706101" y="472992"/>
                </a:lnTo>
                <a:cubicBezTo>
                  <a:pt x="726385" y="477469"/>
                  <a:pt x="748307" y="480213"/>
                  <a:pt x="770292" y="481112"/>
                </a:cubicBezTo>
                <a:close/>
                <a:moveTo>
                  <a:pt x="770292" y="545303"/>
                </a:moveTo>
                <a:lnTo>
                  <a:pt x="770292" y="577399"/>
                </a:lnTo>
                <a:cubicBezTo>
                  <a:pt x="745835" y="576404"/>
                  <a:pt x="724315" y="573162"/>
                  <a:pt x="706101" y="568669"/>
                </a:cubicBezTo>
                <a:lnTo>
                  <a:pt x="706101" y="537183"/>
                </a:lnTo>
                <a:cubicBezTo>
                  <a:pt x="726385" y="541660"/>
                  <a:pt x="748307" y="544404"/>
                  <a:pt x="770292" y="545303"/>
                </a:cubicBezTo>
                <a:close/>
                <a:moveTo>
                  <a:pt x="898674" y="558077"/>
                </a:moveTo>
                <a:lnTo>
                  <a:pt x="898674" y="527988"/>
                </a:lnTo>
                <a:cubicBezTo>
                  <a:pt x="910662" y="523687"/>
                  <a:pt x="921558" y="518664"/>
                  <a:pt x="930770" y="512855"/>
                </a:cubicBezTo>
                <a:lnTo>
                  <a:pt x="930770" y="529576"/>
                </a:lnTo>
                <a:cubicBezTo>
                  <a:pt x="930770" y="538419"/>
                  <a:pt x="919279" y="549042"/>
                  <a:pt x="898674" y="558077"/>
                </a:cubicBezTo>
                <a:close/>
                <a:moveTo>
                  <a:pt x="898674" y="493886"/>
                </a:moveTo>
                <a:lnTo>
                  <a:pt x="898674" y="463796"/>
                </a:lnTo>
                <a:cubicBezTo>
                  <a:pt x="910662" y="459496"/>
                  <a:pt x="921558" y="454473"/>
                  <a:pt x="930770" y="448663"/>
                </a:cubicBezTo>
                <a:lnTo>
                  <a:pt x="930770" y="465385"/>
                </a:lnTo>
                <a:cubicBezTo>
                  <a:pt x="930770" y="474228"/>
                  <a:pt x="919279" y="484851"/>
                  <a:pt x="898674" y="493886"/>
                </a:cubicBezTo>
                <a:close/>
                <a:moveTo>
                  <a:pt x="898674" y="429695"/>
                </a:moveTo>
                <a:lnTo>
                  <a:pt x="898674" y="399605"/>
                </a:lnTo>
                <a:cubicBezTo>
                  <a:pt x="910662" y="395305"/>
                  <a:pt x="921558" y="390282"/>
                  <a:pt x="930770" y="384472"/>
                </a:cubicBezTo>
                <a:lnTo>
                  <a:pt x="930770" y="401194"/>
                </a:lnTo>
                <a:cubicBezTo>
                  <a:pt x="930770" y="410036"/>
                  <a:pt x="919279" y="420660"/>
                  <a:pt x="898674" y="429695"/>
                </a:cubicBezTo>
                <a:close/>
                <a:moveTo>
                  <a:pt x="898674" y="365504"/>
                </a:moveTo>
                <a:lnTo>
                  <a:pt x="898674" y="335414"/>
                </a:lnTo>
                <a:cubicBezTo>
                  <a:pt x="910662" y="331114"/>
                  <a:pt x="921558" y="326091"/>
                  <a:pt x="930770" y="320281"/>
                </a:cubicBezTo>
                <a:lnTo>
                  <a:pt x="930770" y="337003"/>
                </a:lnTo>
                <a:cubicBezTo>
                  <a:pt x="930770" y="345845"/>
                  <a:pt x="919279" y="356469"/>
                  <a:pt x="898674" y="365504"/>
                </a:cubicBezTo>
                <a:close/>
                <a:moveTo>
                  <a:pt x="898674" y="301313"/>
                </a:moveTo>
                <a:lnTo>
                  <a:pt x="898674" y="271223"/>
                </a:lnTo>
                <a:cubicBezTo>
                  <a:pt x="910662" y="266922"/>
                  <a:pt x="921558" y="261900"/>
                  <a:pt x="930770" y="256090"/>
                </a:cubicBezTo>
                <a:lnTo>
                  <a:pt x="930770" y="272812"/>
                </a:lnTo>
                <a:cubicBezTo>
                  <a:pt x="930770" y="281654"/>
                  <a:pt x="919279" y="292278"/>
                  <a:pt x="898674" y="301313"/>
                </a:cubicBezTo>
                <a:close/>
                <a:moveTo>
                  <a:pt x="898674" y="237122"/>
                </a:moveTo>
                <a:lnTo>
                  <a:pt x="898674" y="207032"/>
                </a:lnTo>
                <a:cubicBezTo>
                  <a:pt x="910662" y="202731"/>
                  <a:pt x="921558" y="197708"/>
                  <a:pt x="930770" y="191899"/>
                </a:cubicBezTo>
                <a:lnTo>
                  <a:pt x="930770" y="208621"/>
                </a:lnTo>
                <a:cubicBezTo>
                  <a:pt x="930770" y="217463"/>
                  <a:pt x="919279" y="228087"/>
                  <a:pt x="898674" y="237122"/>
                </a:cubicBezTo>
                <a:close/>
                <a:moveTo>
                  <a:pt x="898674" y="172931"/>
                </a:moveTo>
                <a:lnTo>
                  <a:pt x="898674" y="142841"/>
                </a:lnTo>
                <a:cubicBezTo>
                  <a:pt x="910662" y="138540"/>
                  <a:pt x="921558" y="133517"/>
                  <a:pt x="930770" y="127708"/>
                </a:cubicBezTo>
                <a:lnTo>
                  <a:pt x="930770" y="144430"/>
                </a:lnTo>
                <a:cubicBezTo>
                  <a:pt x="930770" y="153272"/>
                  <a:pt x="919279" y="163896"/>
                  <a:pt x="898674" y="172931"/>
                </a:cubicBezTo>
                <a:close/>
                <a:moveTo>
                  <a:pt x="786340" y="32096"/>
                </a:moveTo>
                <a:cubicBezTo>
                  <a:pt x="874506" y="32096"/>
                  <a:pt x="930770" y="60612"/>
                  <a:pt x="930770" y="80239"/>
                </a:cubicBezTo>
                <a:cubicBezTo>
                  <a:pt x="930770" y="99865"/>
                  <a:pt x="874506" y="128382"/>
                  <a:pt x="786340" y="128382"/>
                </a:cubicBezTo>
                <a:cubicBezTo>
                  <a:pt x="698173" y="128382"/>
                  <a:pt x="641910" y="99865"/>
                  <a:pt x="641910" y="80239"/>
                </a:cubicBezTo>
                <a:cubicBezTo>
                  <a:pt x="641910" y="60612"/>
                  <a:pt x="698173" y="32096"/>
                  <a:pt x="786340" y="32096"/>
                </a:cubicBezTo>
                <a:close/>
                <a:moveTo>
                  <a:pt x="641910" y="127708"/>
                </a:moveTo>
                <a:cubicBezTo>
                  <a:pt x="651121" y="133517"/>
                  <a:pt x="662018" y="138540"/>
                  <a:pt x="674006" y="142841"/>
                </a:cubicBezTo>
                <a:lnTo>
                  <a:pt x="674006" y="172931"/>
                </a:lnTo>
                <a:cubicBezTo>
                  <a:pt x="653400" y="163896"/>
                  <a:pt x="641910" y="153272"/>
                  <a:pt x="641910" y="144430"/>
                </a:cubicBezTo>
                <a:close/>
                <a:moveTo>
                  <a:pt x="641910" y="191899"/>
                </a:moveTo>
                <a:cubicBezTo>
                  <a:pt x="651121" y="197708"/>
                  <a:pt x="662018" y="202731"/>
                  <a:pt x="674006" y="207032"/>
                </a:cubicBezTo>
                <a:lnTo>
                  <a:pt x="674006" y="237122"/>
                </a:lnTo>
                <a:cubicBezTo>
                  <a:pt x="653400" y="228087"/>
                  <a:pt x="641910" y="217463"/>
                  <a:pt x="641910" y="208621"/>
                </a:cubicBezTo>
                <a:close/>
                <a:moveTo>
                  <a:pt x="641910" y="256090"/>
                </a:moveTo>
                <a:cubicBezTo>
                  <a:pt x="651121" y="261900"/>
                  <a:pt x="662018" y="266922"/>
                  <a:pt x="674006" y="271223"/>
                </a:cubicBezTo>
                <a:lnTo>
                  <a:pt x="674006" y="301313"/>
                </a:lnTo>
                <a:cubicBezTo>
                  <a:pt x="653400" y="292278"/>
                  <a:pt x="641910" y="281654"/>
                  <a:pt x="641910" y="272812"/>
                </a:cubicBezTo>
                <a:close/>
                <a:moveTo>
                  <a:pt x="641910" y="320281"/>
                </a:moveTo>
                <a:cubicBezTo>
                  <a:pt x="651121" y="326091"/>
                  <a:pt x="662018" y="331114"/>
                  <a:pt x="674006" y="335414"/>
                </a:cubicBezTo>
                <a:lnTo>
                  <a:pt x="674006" y="365504"/>
                </a:lnTo>
                <a:cubicBezTo>
                  <a:pt x="653400" y="356469"/>
                  <a:pt x="641910" y="345845"/>
                  <a:pt x="641910" y="337003"/>
                </a:cubicBezTo>
                <a:close/>
                <a:moveTo>
                  <a:pt x="641910" y="384472"/>
                </a:moveTo>
                <a:cubicBezTo>
                  <a:pt x="651121" y="390282"/>
                  <a:pt x="662018" y="395305"/>
                  <a:pt x="674006" y="399605"/>
                </a:cubicBezTo>
                <a:lnTo>
                  <a:pt x="674006" y="429695"/>
                </a:lnTo>
                <a:cubicBezTo>
                  <a:pt x="653400" y="420660"/>
                  <a:pt x="641910" y="410036"/>
                  <a:pt x="641910" y="401194"/>
                </a:cubicBezTo>
                <a:close/>
                <a:moveTo>
                  <a:pt x="641910" y="448663"/>
                </a:moveTo>
                <a:cubicBezTo>
                  <a:pt x="651121" y="454473"/>
                  <a:pt x="662018" y="459496"/>
                  <a:pt x="674006" y="463796"/>
                </a:cubicBezTo>
                <a:lnTo>
                  <a:pt x="674006" y="493886"/>
                </a:lnTo>
                <a:cubicBezTo>
                  <a:pt x="653400" y="484851"/>
                  <a:pt x="641910" y="474228"/>
                  <a:pt x="641910" y="465385"/>
                </a:cubicBezTo>
                <a:close/>
                <a:moveTo>
                  <a:pt x="641910" y="512855"/>
                </a:moveTo>
                <a:cubicBezTo>
                  <a:pt x="651121" y="518664"/>
                  <a:pt x="662018" y="523687"/>
                  <a:pt x="674006" y="527988"/>
                </a:cubicBezTo>
                <a:lnTo>
                  <a:pt x="674006" y="558077"/>
                </a:lnTo>
                <a:cubicBezTo>
                  <a:pt x="653400" y="549042"/>
                  <a:pt x="641910" y="538419"/>
                  <a:pt x="641910" y="529576"/>
                </a:cubicBezTo>
                <a:close/>
                <a:moveTo>
                  <a:pt x="192573" y="352730"/>
                </a:moveTo>
                <a:lnTo>
                  <a:pt x="192573" y="384825"/>
                </a:lnTo>
                <a:cubicBezTo>
                  <a:pt x="168116" y="383830"/>
                  <a:pt x="146596" y="380589"/>
                  <a:pt x="128382" y="376095"/>
                </a:cubicBezTo>
                <a:lnTo>
                  <a:pt x="128382" y="344610"/>
                </a:lnTo>
                <a:cubicBezTo>
                  <a:pt x="148666" y="349087"/>
                  <a:pt x="170588" y="351831"/>
                  <a:pt x="192573" y="352730"/>
                </a:cubicBezTo>
                <a:close/>
                <a:moveTo>
                  <a:pt x="224669" y="577399"/>
                </a:moveTo>
                <a:lnTo>
                  <a:pt x="224669" y="545303"/>
                </a:lnTo>
                <a:cubicBezTo>
                  <a:pt x="246654" y="544404"/>
                  <a:pt x="268575" y="541660"/>
                  <a:pt x="288860" y="537183"/>
                </a:cubicBezTo>
                <a:lnTo>
                  <a:pt x="288860" y="568669"/>
                </a:lnTo>
                <a:cubicBezTo>
                  <a:pt x="270645" y="573162"/>
                  <a:pt x="249125" y="576404"/>
                  <a:pt x="224669" y="577399"/>
                </a:cubicBezTo>
                <a:close/>
                <a:moveTo>
                  <a:pt x="224669" y="513208"/>
                </a:moveTo>
                <a:lnTo>
                  <a:pt x="224669" y="481112"/>
                </a:lnTo>
                <a:cubicBezTo>
                  <a:pt x="246654" y="480213"/>
                  <a:pt x="268575" y="477469"/>
                  <a:pt x="288860" y="472992"/>
                </a:cubicBezTo>
                <a:lnTo>
                  <a:pt x="288860" y="504478"/>
                </a:lnTo>
                <a:cubicBezTo>
                  <a:pt x="270645" y="508971"/>
                  <a:pt x="249125" y="512213"/>
                  <a:pt x="224669" y="513208"/>
                </a:cubicBezTo>
                <a:close/>
                <a:moveTo>
                  <a:pt x="224669" y="449016"/>
                </a:moveTo>
                <a:lnTo>
                  <a:pt x="224669" y="416921"/>
                </a:lnTo>
                <a:cubicBezTo>
                  <a:pt x="246654" y="416022"/>
                  <a:pt x="268575" y="413278"/>
                  <a:pt x="288860" y="408801"/>
                </a:cubicBezTo>
                <a:lnTo>
                  <a:pt x="288860" y="440287"/>
                </a:lnTo>
                <a:cubicBezTo>
                  <a:pt x="270645" y="444780"/>
                  <a:pt x="249125" y="448022"/>
                  <a:pt x="224669" y="449016"/>
                </a:cubicBezTo>
                <a:close/>
                <a:moveTo>
                  <a:pt x="224669" y="384825"/>
                </a:moveTo>
                <a:lnTo>
                  <a:pt x="224669" y="352730"/>
                </a:lnTo>
                <a:cubicBezTo>
                  <a:pt x="246654" y="351831"/>
                  <a:pt x="268575" y="349087"/>
                  <a:pt x="288860" y="344610"/>
                </a:cubicBezTo>
                <a:lnTo>
                  <a:pt x="288860" y="376095"/>
                </a:lnTo>
                <a:cubicBezTo>
                  <a:pt x="270645" y="380589"/>
                  <a:pt x="249125" y="383830"/>
                  <a:pt x="224669" y="384825"/>
                </a:cubicBezTo>
                <a:close/>
                <a:moveTo>
                  <a:pt x="192573" y="416921"/>
                </a:moveTo>
                <a:lnTo>
                  <a:pt x="192573" y="449016"/>
                </a:lnTo>
                <a:cubicBezTo>
                  <a:pt x="168116" y="448022"/>
                  <a:pt x="146596" y="444780"/>
                  <a:pt x="128382" y="440287"/>
                </a:cubicBezTo>
                <a:lnTo>
                  <a:pt x="128382" y="408801"/>
                </a:lnTo>
                <a:cubicBezTo>
                  <a:pt x="148666" y="413278"/>
                  <a:pt x="170588" y="416022"/>
                  <a:pt x="192573" y="416921"/>
                </a:cubicBezTo>
                <a:close/>
                <a:moveTo>
                  <a:pt x="192573" y="481112"/>
                </a:moveTo>
                <a:lnTo>
                  <a:pt x="192573" y="513208"/>
                </a:lnTo>
                <a:cubicBezTo>
                  <a:pt x="168116" y="512213"/>
                  <a:pt x="146596" y="508971"/>
                  <a:pt x="128382" y="504478"/>
                </a:cubicBezTo>
                <a:lnTo>
                  <a:pt x="128382" y="472992"/>
                </a:lnTo>
                <a:cubicBezTo>
                  <a:pt x="148666" y="477469"/>
                  <a:pt x="170588" y="480213"/>
                  <a:pt x="192573" y="481112"/>
                </a:cubicBezTo>
                <a:close/>
                <a:moveTo>
                  <a:pt x="192573" y="545303"/>
                </a:moveTo>
                <a:lnTo>
                  <a:pt x="192573" y="577399"/>
                </a:lnTo>
                <a:cubicBezTo>
                  <a:pt x="168116" y="576404"/>
                  <a:pt x="146596" y="573162"/>
                  <a:pt x="128382" y="568669"/>
                </a:cubicBezTo>
                <a:lnTo>
                  <a:pt x="128382" y="537183"/>
                </a:lnTo>
                <a:cubicBezTo>
                  <a:pt x="148666" y="541660"/>
                  <a:pt x="170588" y="544404"/>
                  <a:pt x="192573" y="545303"/>
                </a:cubicBezTo>
                <a:close/>
                <a:moveTo>
                  <a:pt x="320955" y="558077"/>
                </a:moveTo>
                <a:lnTo>
                  <a:pt x="320955" y="527988"/>
                </a:lnTo>
                <a:cubicBezTo>
                  <a:pt x="332943" y="523687"/>
                  <a:pt x="343839" y="518664"/>
                  <a:pt x="353051" y="512855"/>
                </a:cubicBezTo>
                <a:lnTo>
                  <a:pt x="353051" y="529576"/>
                </a:lnTo>
                <a:cubicBezTo>
                  <a:pt x="353051" y="538419"/>
                  <a:pt x="341560" y="549042"/>
                  <a:pt x="320955" y="558077"/>
                </a:cubicBezTo>
                <a:close/>
                <a:moveTo>
                  <a:pt x="320955" y="493886"/>
                </a:moveTo>
                <a:lnTo>
                  <a:pt x="320955" y="463796"/>
                </a:lnTo>
                <a:cubicBezTo>
                  <a:pt x="332943" y="459496"/>
                  <a:pt x="343839" y="454473"/>
                  <a:pt x="353051" y="448663"/>
                </a:cubicBezTo>
                <a:lnTo>
                  <a:pt x="353051" y="465385"/>
                </a:lnTo>
                <a:cubicBezTo>
                  <a:pt x="353051" y="474228"/>
                  <a:pt x="341560" y="484851"/>
                  <a:pt x="320955" y="493886"/>
                </a:cubicBezTo>
                <a:close/>
                <a:moveTo>
                  <a:pt x="320955" y="429695"/>
                </a:moveTo>
                <a:lnTo>
                  <a:pt x="320955" y="399605"/>
                </a:lnTo>
                <a:cubicBezTo>
                  <a:pt x="332943" y="395305"/>
                  <a:pt x="343839" y="390282"/>
                  <a:pt x="353051" y="384472"/>
                </a:cubicBezTo>
                <a:lnTo>
                  <a:pt x="353051" y="401194"/>
                </a:lnTo>
                <a:cubicBezTo>
                  <a:pt x="353051" y="410036"/>
                  <a:pt x="341560" y="420660"/>
                  <a:pt x="320955" y="429695"/>
                </a:cubicBezTo>
                <a:close/>
                <a:moveTo>
                  <a:pt x="320955" y="365504"/>
                </a:moveTo>
                <a:lnTo>
                  <a:pt x="320955" y="335414"/>
                </a:lnTo>
                <a:cubicBezTo>
                  <a:pt x="332943" y="331114"/>
                  <a:pt x="343839" y="326091"/>
                  <a:pt x="353051" y="320281"/>
                </a:cubicBezTo>
                <a:lnTo>
                  <a:pt x="353051" y="337003"/>
                </a:lnTo>
                <a:cubicBezTo>
                  <a:pt x="353051" y="345845"/>
                  <a:pt x="341560" y="356469"/>
                  <a:pt x="320955" y="365504"/>
                </a:cubicBezTo>
                <a:close/>
                <a:moveTo>
                  <a:pt x="208621" y="224669"/>
                </a:moveTo>
                <a:cubicBezTo>
                  <a:pt x="296787" y="224669"/>
                  <a:pt x="353051" y="253186"/>
                  <a:pt x="353051" y="272812"/>
                </a:cubicBezTo>
                <a:cubicBezTo>
                  <a:pt x="353051" y="292438"/>
                  <a:pt x="296787" y="320955"/>
                  <a:pt x="208621" y="320955"/>
                </a:cubicBezTo>
                <a:cubicBezTo>
                  <a:pt x="120454" y="320955"/>
                  <a:pt x="64191" y="292438"/>
                  <a:pt x="64191" y="272812"/>
                </a:cubicBezTo>
                <a:cubicBezTo>
                  <a:pt x="64191" y="253186"/>
                  <a:pt x="120454" y="224669"/>
                  <a:pt x="208621" y="224669"/>
                </a:cubicBezTo>
                <a:close/>
                <a:moveTo>
                  <a:pt x="64191" y="320281"/>
                </a:moveTo>
                <a:cubicBezTo>
                  <a:pt x="73402" y="326091"/>
                  <a:pt x="84299" y="331114"/>
                  <a:pt x="96287" y="335414"/>
                </a:cubicBezTo>
                <a:lnTo>
                  <a:pt x="96287" y="365504"/>
                </a:lnTo>
                <a:cubicBezTo>
                  <a:pt x="75681" y="356469"/>
                  <a:pt x="64191" y="345845"/>
                  <a:pt x="64191" y="337003"/>
                </a:cubicBezTo>
                <a:close/>
                <a:moveTo>
                  <a:pt x="64191" y="384472"/>
                </a:moveTo>
                <a:cubicBezTo>
                  <a:pt x="73402" y="390282"/>
                  <a:pt x="84299" y="395305"/>
                  <a:pt x="96287" y="399605"/>
                </a:cubicBezTo>
                <a:lnTo>
                  <a:pt x="96287" y="429695"/>
                </a:lnTo>
                <a:cubicBezTo>
                  <a:pt x="75681" y="420660"/>
                  <a:pt x="64191" y="410036"/>
                  <a:pt x="64191" y="401194"/>
                </a:cubicBezTo>
                <a:close/>
                <a:moveTo>
                  <a:pt x="64191" y="448663"/>
                </a:moveTo>
                <a:cubicBezTo>
                  <a:pt x="73402" y="454473"/>
                  <a:pt x="84299" y="459496"/>
                  <a:pt x="96287" y="463796"/>
                </a:cubicBezTo>
                <a:lnTo>
                  <a:pt x="96287" y="493886"/>
                </a:lnTo>
                <a:cubicBezTo>
                  <a:pt x="75681" y="484851"/>
                  <a:pt x="64191" y="474228"/>
                  <a:pt x="64191" y="465385"/>
                </a:cubicBezTo>
                <a:close/>
                <a:moveTo>
                  <a:pt x="64191" y="512855"/>
                </a:moveTo>
                <a:cubicBezTo>
                  <a:pt x="73402" y="518664"/>
                  <a:pt x="84299" y="523687"/>
                  <a:pt x="96287" y="527988"/>
                </a:cubicBezTo>
                <a:lnTo>
                  <a:pt x="96287" y="558077"/>
                </a:lnTo>
                <a:cubicBezTo>
                  <a:pt x="75681" y="549042"/>
                  <a:pt x="64191" y="538419"/>
                  <a:pt x="64191" y="529576"/>
                </a:cubicBezTo>
                <a:close/>
                <a:moveTo>
                  <a:pt x="48143" y="641911"/>
                </a:moveTo>
                <a:cubicBezTo>
                  <a:pt x="39301" y="641911"/>
                  <a:pt x="32096" y="634705"/>
                  <a:pt x="32096" y="625863"/>
                </a:cubicBezTo>
                <a:cubicBezTo>
                  <a:pt x="32096" y="617021"/>
                  <a:pt x="39301" y="609815"/>
                  <a:pt x="48143" y="609815"/>
                </a:cubicBezTo>
                <a:lnTo>
                  <a:pt x="361411" y="609815"/>
                </a:lnTo>
                <a:cubicBezTo>
                  <a:pt x="353275" y="619652"/>
                  <a:pt x="346310" y="630453"/>
                  <a:pt x="340437" y="641911"/>
                </a:cubicBezTo>
                <a:close/>
                <a:moveTo>
                  <a:pt x="641910" y="898675"/>
                </a:moveTo>
                <a:cubicBezTo>
                  <a:pt x="680665" y="898675"/>
                  <a:pt x="713082" y="926293"/>
                  <a:pt x="720528" y="962866"/>
                </a:cubicBezTo>
                <a:lnTo>
                  <a:pt x="274433" y="962866"/>
                </a:lnTo>
                <a:cubicBezTo>
                  <a:pt x="281879" y="926293"/>
                  <a:pt x="314311" y="898675"/>
                  <a:pt x="353051" y="898675"/>
                </a:cubicBezTo>
                <a:close/>
                <a:moveTo>
                  <a:pt x="497480" y="866579"/>
                </a:moveTo>
                <a:cubicBezTo>
                  <a:pt x="417851" y="866579"/>
                  <a:pt x="353051" y="801779"/>
                  <a:pt x="353051" y="722149"/>
                </a:cubicBezTo>
                <a:cubicBezTo>
                  <a:pt x="353051" y="642520"/>
                  <a:pt x="417851" y="577720"/>
                  <a:pt x="497480" y="577720"/>
                </a:cubicBezTo>
                <a:cubicBezTo>
                  <a:pt x="577109" y="577720"/>
                  <a:pt x="641910" y="642520"/>
                  <a:pt x="641910" y="722149"/>
                </a:cubicBezTo>
                <a:cubicBezTo>
                  <a:pt x="641910" y="801779"/>
                  <a:pt x="577109" y="866579"/>
                  <a:pt x="497480" y="866579"/>
                </a:cubicBezTo>
                <a:close/>
                <a:moveTo>
                  <a:pt x="946817" y="641911"/>
                </a:moveTo>
                <a:lnTo>
                  <a:pt x="654524" y="641911"/>
                </a:lnTo>
                <a:cubicBezTo>
                  <a:pt x="648650" y="630453"/>
                  <a:pt x="641685" y="619652"/>
                  <a:pt x="633549" y="609815"/>
                </a:cubicBezTo>
                <a:lnTo>
                  <a:pt x="946817" y="609815"/>
                </a:lnTo>
                <a:cubicBezTo>
                  <a:pt x="955660" y="609815"/>
                  <a:pt x="962865" y="617021"/>
                  <a:pt x="962865" y="625863"/>
                </a:cubicBezTo>
                <a:cubicBezTo>
                  <a:pt x="962865" y="634705"/>
                  <a:pt x="955660" y="641911"/>
                  <a:pt x="946817" y="641911"/>
                </a:cubicBezTo>
                <a:close/>
              </a:path>
            </a:pathLst>
          </a:custGeom>
          <a:gradFill>
            <a:gsLst>
              <a:gs pos="100000">
                <a:schemeClr val="bg1">
                  <a:alpha val="0"/>
                </a:schemeClr>
              </a:gs>
              <a:gs pos="0">
                <a:srgbClr val="F2F7FC"/>
              </a:gs>
            </a:gsLst>
            <a:lin ang="5400000" scaled="0"/>
          </a:gradFill>
          <a:ln w="15925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98" name="弧形 97">
            <a:extLst>
              <a:ext uri="{FF2B5EF4-FFF2-40B4-BE49-F238E27FC236}">
                <a16:creationId xmlns:a16="http://schemas.microsoft.com/office/drawing/2014/main" id="{F3D58BDA-87E5-8A42-9F4A-E6CFF0820007}"/>
              </a:ext>
            </a:extLst>
          </p:cNvPr>
          <p:cNvSpPr/>
          <p:nvPr/>
        </p:nvSpPr>
        <p:spPr>
          <a:xfrm rot="10800000">
            <a:off x="3928274" y="2531295"/>
            <a:ext cx="1854189" cy="1854186"/>
          </a:xfrm>
          <a:prstGeom prst="arc">
            <a:avLst>
              <a:gd name="adj1" fmla="val 12888505"/>
              <a:gd name="adj2" fmla="val 20439601"/>
            </a:avLst>
          </a:prstGeom>
          <a:noFill/>
          <a:ln w="50800" cap="rnd">
            <a:gradFill flip="none" rotWithShape="1">
              <a:gsLst>
                <a:gs pos="0">
                  <a:srgbClr val="F2F7FC">
                    <a:alpha val="90000"/>
                  </a:srgb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99" name="弧形 98">
            <a:extLst>
              <a:ext uri="{FF2B5EF4-FFF2-40B4-BE49-F238E27FC236}">
                <a16:creationId xmlns:a16="http://schemas.microsoft.com/office/drawing/2014/main" id="{D71A4995-CACB-DA40-B067-65F019FF84E9}"/>
              </a:ext>
            </a:extLst>
          </p:cNvPr>
          <p:cNvSpPr/>
          <p:nvPr/>
        </p:nvSpPr>
        <p:spPr>
          <a:xfrm>
            <a:off x="3928275" y="2531295"/>
            <a:ext cx="1854189" cy="1854186"/>
          </a:xfrm>
          <a:prstGeom prst="arc">
            <a:avLst>
              <a:gd name="adj1" fmla="val 12888505"/>
              <a:gd name="adj2" fmla="val 20439601"/>
            </a:avLst>
          </a:prstGeom>
          <a:noFill/>
          <a:ln w="50800" cap="rnd">
            <a:gradFill flip="none" rotWithShape="1">
              <a:gsLst>
                <a:gs pos="0">
                  <a:srgbClr val="F2F7FC">
                    <a:alpha val="90000"/>
                  </a:srgbClr>
                </a:gs>
                <a:gs pos="99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00" name="椭圆 99">
            <a:extLst>
              <a:ext uri="{FF2B5EF4-FFF2-40B4-BE49-F238E27FC236}">
                <a16:creationId xmlns:a16="http://schemas.microsoft.com/office/drawing/2014/main" id="{7A2EB571-2A09-5245-A082-3303A73B6EC2}"/>
              </a:ext>
            </a:extLst>
          </p:cNvPr>
          <p:cNvSpPr/>
          <p:nvPr/>
        </p:nvSpPr>
        <p:spPr>
          <a:xfrm>
            <a:off x="4272779" y="2875800"/>
            <a:ext cx="1165177" cy="1165175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01" name="弧形 100">
            <a:extLst>
              <a:ext uri="{FF2B5EF4-FFF2-40B4-BE49-F238E27FC236}">
                <a16:creationId xmlns:a16="http://schemas.microsoft.com/office/drawing/2014/main" id="{56C1B304-354E-234D-97D1-63BE9DDAB169}"/>
              </a:ext>
            </a:extLst>
          </p:cNvPr>
          <p:cNvSpPr/>
          <p:nvPr/>
        </p:nvSpPr>
        <p:spPr>
          <a:xfrm rot="16200000">
            <a:off x="4159821" y="2762840"/>
            <a:ext cx="1391093" cy="1391095"/>
          </a:xfrm>
          <a:prstGeom prst="arc">
            <a:avLst>
              <a:gd name="adj1" fmla="val 16050563"/>
              <a:gd name="adj2" fmla="val 5589177"/>
            </a:avLst>
          </a:prstGeom>
          <a:noFill/>
          <a:ln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4193" tIns="12097" rIns="24193" bIns="12097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02" name="弧形 101">
            <a:extLst>
              <a:ext uri="{FF2B5EF4-FFF2-40B4-BE49-F238E27FC236}">
                <a16:creationId xmlns:a16="http://schemas.microsoft.com/office/drawing/2014/main" id="{D499C7A4-F109-4241-B110-026AD96DA8CE}"/>
              </a:ext>
            </a:extLst>
          </p:cNvPr>
          <p:cNvSpPr/>
          <p:nvPr/>
        </p:nvSpPr>
        <p:spPr>
          <a:xfrm>
            <a:off x="4026384" y="2629405"/>
            <a:ext cx="1657968" cy="1657965"/>
          </a:xfrm>
          <a:prstGeom prst="arc">
            <a:avLst>
              <a:gd name="adj1" fmla="val 19700047"/>
              <a:gd name="adj2" fmla="val 15080167"/>
            </a:avLst>
          </a:prstGeom>
          <a:noFill/>
          <a:ln w="635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4193" tIns="12097" rIns="24193" bIns="12097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33" name="任意多边形: 形状 132">
            <a:extLst>
              <a:ext uri="{FF2B5EF4-FFF2-40B4-BE49-F238E27FC236}">
                <a16:creationId xmlns:a16="http://schemas.microsoft.com/office/drawing/2014/main" id="{3044B22F-11F3-C143-8A90-09DA9B53A90B}"/>
              </a:ext>
            </a:extLst>
          </p:cNvPr>
          <p:cNvSpPr/>
          <p:nvPr/>
        </p:nvSpPr>
        <p:spPr>
          <a:xfrm>
            <a:off x="4821667" y="3541745"/>
            <a:ext cx="67404" cy="157276"/>
          </a:xfrm>
          <a:custGeom>
            <a:avLst/>
            <a:gdLst>
              <a:gd name="connsiteX0" fmla="*/ 48143 w 96286"/>
              <a:gd name="connsiteY0" fmla="*/ 64191 h 224668"/>
              <a:gd name="connsiteX1" fmla="*/ 64191 w 96286"/>
              <a:gd name="connsiteY1" fmla="*/ 80239 h 224668"/>
              <a:gd name="connsiteX2" fmla="*/ 96287 w 96286"/>
              <a:gd name="connsiteY2" fmla="*/ 80239 h 224668"/>
              <a:gd name="connsiteX3" fmla="*/ 64191 w 96286"/>
              <a:gd name="connsiteY3" fmla="*/ 35048 h 224668"/>
              <a:gd name="connsiteX4" fmla="*/ 64191 w 96286"/>
              <a:gd name="connsiteY4" fmla="*/ 0 h 224668"/>
              <a:gd name="connsiteX5" fmla="*/ 32096 w 96286"/>
              <a:gd name="connsiteY5" fmla="*/ 0 h 224668"/>
              <a:gd name="connsiteX6" fmla="*/ 32096 w 96286"/>
              <a:gd name="connsiteY6" fmla="*/ 32096 h 224668"/>
              <a:gd name="connsiteX7" fmla="*/ 0 w 96286"/>
              <a:gd name="connsiteY7" fmla="*/ 32096 h 224668"/>
              <a:gd name="connsiteX8" fmla="*/ 0 w 96286"/>
              <a:gd name="connsiteY8" fmla="*/ 80239 h 224668"/>
              <a:gd name="connsiteX9" fmla="*/ 48143 w 96286"/>
              <a:gd name="connsiteY9" fmla="*/ 128382 h 224668"/>
              <a:gd name="connsiteX10" fmla="*/ 64191 w 96286"/>
              <a:gd name="connsiteY10" fmla="*/ 144430 h 224668"/>
              <a:gd name="connsiteX11" fmla="*/ 64191 w 96286"/>
              <a:gd name="connsiteY11" fmla="*/ 160478 h 224668"/>
              <a:gd name="connsiteX12" fmla="*/ 48143 w 96286"/>
              <a:gd name="connsiteY12" fmla="*/ 160478 h 224668"/>
              <a:gd name="connsiteX13" fmla="*/ 32096 w 96286"/>
              <a:gd name="connsiteY13" fmla="*/ 144430 h 224668"/>
              <a:gd name="connsiteX14" fmla="*/ 0 w 96286"/>
              <a:gd name="connsiteY14" fmla="*/ 144430 h 224668"/>
              <a:gd name="connsiteX15" fmla="*/ 32096 w 96286"/>
              <a:gd name="connsiteY15" fmla="*/ 189620 h 224668"/>
              <a:gd name="connsiteX16" fmla="*/ 32096 w 96286"/>
              <a:gd name="connsiteY16" fmla="*/ 224669 h 224668"/>
              <a:gd name="connsiteX17" fmla="*/ 64191 w 96286"/>
              <a:gd name="connsiteY17" fmla="*/ 224669 h 224668"/>
              <a:gd name="connsiteX18" fmla="*/ 64191 w 96286"/>
              <a:gd name="connsiteY18" fmla="*/ 192573 h 224668"/>
              <a:gd name="connsiteX19" fmla="*/ 96287 w 96286"/>
              <a:gd name="connsiteY19" fmla="*/ 192573 h 224668"/>
              <a:gd name="connsiteX20" fmla="*/ 96287 w 96286"/>
              <a:gd name="connsiteY20" fmla="*/ 144430 h 224668"/>
              <a:gd name="connsiteX21" fmla="*/ 48143 w 96286"/>
              <a:gd name="connsiteY21" fmla="*/ 96287 h 224668"/>
              <a:gd name="connsiteX22" fmla="*/ 32096 w 96286"/>
              <a:gd name="connsiteY22" fmla="*/ 80239 h 224668"/>
              <a:gd name="connsiteX23" fmla="*/ 32096 w 96286"/>
              <a:gd name="connsiteY23" fmla="*/ 64191 h 224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96286" h="224668">
                <a:moveTo>
                  <a:pt x="48143" y="64191"/>
                </a:moveTo>
                <a:cubicBezTo>
                  <a:pt x="56986" y="64191"/>
                  <a:pt x="64191" y="71397"/>
                  <a:pt x="64191" y="80239"/>
                </a:cubicBezTo>
                <a:lnTo>
                  <a:pt x="96287" y="80239"/>
                </a:lnTo>
                <a:cubicBezTo>
                  <a:pt x="96287" y="59345"/>
                  <a:pt x="82822" y="41692"/>
                  <a:pt x="64191" y="35048"/>
                </a:cubicBezTo>
                <a:lnTo>
                  <a:pt x="64191" y="0"/>
                </a:lnTo>
                <a:lnTo>
                  <a:pt x="32096" y="0"/>
                </a:lnTo>
                <a:lnTo>
                  <a:pt x="32096" y="32096"/>
                </a:lnTo>
                <a:lnTo>
                  <a:pt x="0" y="32096"/>
                </a:lnTo>
                <a:lnTo>
                  <a:pt x="0" y="80239"/>
                </a:lnTo>
                <a:cubicBezTo>
                  <a:pt x="0" y="106782"/>
                  <a:pt x="21600" y="128382"/>
                  <a:pt x="48143" y="128382"/>
                </a:cubicBezTo>
                <a:cubicBezTo>
                  <a:pt x="56986" y="128382"/>
                  <a:pt x="64191" y="135588"/>
                  <a:pt x="64191" y="144430"/>
                </a:cubicBezTo>
                <a:lnTo>
                  <a:pt x="64191" y="160478"/>
                </a:lnTo>
                <a:lnTo>
                  <a:pt x="48143" y="160478"/>
                </a:lnTo>
                <a:cubicBezTo>
                  <a:pt x="39301" y="160478"/>
                  <a:pt x="32096" y="153272"/>
                  <a:pt x="32096" y="144430"/>
                </a:cubicBezTo>
                <a:lnTo>
                  <a:pt x="0" y="144430"/>
                </a:lnTo>
                <a:cubicBezTo>
                  <a:pt x="0" y="165324"/>
                  <a:pt x="13464" y="182977"/>
                  <a:pt x="32096" y="189620"/>
                </a:cubicBezTo>
                <a:lnTo>
                  <a:pt x="32096" y="224669"/>
                </a:lnTo>
                <a:lnTo>
                  <a:pt x="64191" y="224669"/>
                </a:lnTo>
                <a:lnTo>
                  <a:pt x="64191" y="192573"/>
                </a:lnTo>
                <a:lnTo>
                  <a:pt x="96287" y="192573"/>
                </a:lnTo>
                <a:lnTo>
                  <a:pt x="96287" y="144430"/>
                </a:lnTo>
                <a:cubicBezTo>
                  <a:pt x="96287" y="117887"/>
                  <a:pt x="74686" y="96287"/>
                  <a:pt x="48143" y="96287"/>
                </a:cubicBezTo>
                <a:cubicBezTo>
                  <a:pt x="39301" y="96287"/>
                  <a:pt x="32096" y="89081"/>
                  <a:pt x="32096" y="80239"/>
                </a:cubicBezTo>
                <a:lnTo>
                  <a:pt x="32096" y="64191"/>
                </a:lnTo>
                <a:close/>
              </a:path>
            </a:pathLst>
          </a:custGeom>
          <a:gradFill>
            <a:gsLst>
              <a:gs pos="100000">
                <a:schemeClr val="bg1">
                  <a:alpha val="0"/>
                </a:schemeClr>
              </a:gs>
              <a:gs pos="0">
                <a:srgbClr val="F2F7FC"/>
              </a:gs>
            </a:gsLst>
            <a:lin ang="5400000" scaled="0"/>
          </a:gradFill>
          <a:ln w="15925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34" name="任意多边形: 形状 133">
            <a:extLst>
              <a:ext uri="{FF2B5EF4-FFF2-40B4-BE49-F238E27FC236}">
                <a16:creationId xmlns:a16="http://schemas.microsoft.com/office/drawing/2014/main" id="{A3943C18-D8ED-F848-A47E-4F3D9C5EE9E1}"/>
              </a:ext>
            </a:extLst>
          </p:cNvPr>
          <p:cNvSpPr/>
          <p:nvPr/>
        </p:nvSpPr>
        <p:spPr>
          <a:xfrm>
            <a:off x="4776731" y="3609149"/>
            <a:ext cx="22468" cy="22468"/>
          </a:xfrm>
          <a:custGeom>
            <a:avLst/>
            <a:gdLst>
              <a:gd name="connsiteX0" fmla="*/ 32096 w 32095"/>
              <a:gd name="connsiteY0" fmla="*/ 16048 h 32095"/>
              <a:gd name="connsiteX1" fmla="*/ 16048 w 32095"/>
              <a:gd name="connsiteY1" fmla="*/ 32096 h 32095"/>
              <a:gd name="connsiteX2" fmla="*/ 0 w 32095"/>
              <a:gd name="connsiteY2" fmla="*/ 16048 h 32095"/>
              <a:gd name="connsiteX3" fmla="*/ 16048 w 32095"/>
              <a:gd name="connsiteY3" fmla="*/ 0 h 32095"/>
              <a:gd name="connsiteX4" fmla="*/ 32096 w 32095"/>
              <a:gd name="connsiteY4" fmla="*/ 16048 h 32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095" h="32095">
                <a:moveTo>
                  <a:pt x="32096" y="16048"/>
                </a:moveTo>
                <a:cubicBezTo>
                  <a:pt x="32096" y="24911"/>
                  <a:pt x="24911" y="32096"/>
                  <a:pt x="16048" y="32096"/>
                </a:cubicBezTo>
                <a:cubicBezTo>
                  <a:pt x="7185" y="32096"/>
                  <a:pt x="0" y="24911"/>
                  <a:pt x="0" y="16048"/>
                </a:cubicBezTo>
                <a:cubicBezTo>
                  <a:pt x="0" y="7185"/>
                  <a:pt x="7185" y="0"/>
                  <a:pt x="16048" y="0"/>
                </a:cubicBezTo>
                <a:cubicBezTo>
                  <a:pt x="24911" y="0"/>
                  <a:pt x="32096" y="7185"/>
                  <a:pt x="32096" y="16048"/>
                </a:cubicBezTo>
                <a:close/>
              </a:path>
            </a:pathLst>
          </a:custGeom>
          <a:gradFill>
            <a:gsLst>
              <a:gs pos="100000">
                <a:schemeClr val="bg1">
                  <a:alpha val="0"/>
                </a:schemeClr>
              </a:gs>
              <a:gs pos="0">
                <a:srgbClr val="F2F7FC"/>
              </a:gs>
            </a:gsLst>
            <a:lin ang="5400000" scaled="0"/>
          </a:gradFill>
          <a:ln w="15925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35" name="任意多边形: 形状 134">
            <a:extLst>
              <a:ext uri="{FF2B5EF4-FFF2-40B4-BE49-F238E27FC236}">
                <a16:creationId xmlns:a16="http://schemas.microsoft.com/office/drawing/2014/main" id="{1DB5E39B-17F3-074C-8119-FBA4E9A14D76}"/>
              </a:ext>
            </a:extLst>
          </p:cNvPr>
          <p:cNvSpPr/>
          <p:nvPr/>
        </p:nvSpPr>
        <p:spPr>
          <a:xfrm>
            <a:off x="4911540" y="3609149"/>
            <a:ext cx="22468" cy="22468"/>
          </a:xfrm>
          <a:custGeom>
            <a:avLst/>
            <a:gdLst>
              <a:gd name="connsiteX0" fmla="*/ 32096 w 32095"/>
              <a:gd name="connsiteY0" fmla="*/ 16048 h 32095"/>
              <a:gd name="connsiteX1" fmla="*/ 16048 w 32095"/>
              <a:gd name="connsiteY1" fmla="*/ 32096 h 32095"/>
              <a:gd name="connsiteX2" fmla="*/ 0 w 32095"/>
              <a:gd name="connsiteY2" fmla="*/ 16048 h 32095"/>
              <a:gd name="connsiteX3" fmla="*/ 16048 w 32095"/>
              <a:gd name="connsiteY3" fmla="*/ 0 h 32095"/>
              <a:gd name="connsiteX4" fmla="*/ 32096 w 32095"/>
              <a:gd name="connsiteY4" fmla="*/ 16048 h 32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095" h="32095">
                <a:moveTo>
                  <a:pt x="32096" y="16048"/>
                </a:moveTo>
                <a:cubicBezTo>
                  <a:pt x="32096" y="24911"/>
                  <a:pt x="24911" y="32096"/>
                  <a:pt x="16048" y="32096"/>
                </a:cubicBezTo>
                <a:cubicBezTo>
                  <a:pt x="7185" y="32096"/>
                  <a:pt x="0" y="24911"/>
                  <a:pt x="0" y="16048"/>
                </a:cubicBezTo>
                <a:cubicBezTo>
                  <a:pt x="0" y="7185"/>
                  <a:pt x="7185" y="0"/>
                  <a:pt x="16048" y="0"/>
                </a:cubicBezTo>
                <a:cubicBezTo>
                  <a:pt x="24911" y="0"/>
                  <a:pt x="32096" y="7185"/>
                  <a:pt x="32096" y="16048"/>
                </a:cubicBezTo>
                <a:close/>
              </a:path>
            </a:pathLst>
          </a:custGeom>
          <a:gradFill>
            <a:gsLst>
              <a:gs pos="100000">
                <a:schemeClr val="bg1">
                  <a:alpha val="0"/>
                </a:schemeClr>
              </a:gs>
              <a:gs pos="0">
                <a:srgbClr val="F2F7FC"/>
              </a:gs>
            </a:gsLst>
            <a:lin ang="5400000" scaled="0"/>
          </a:gradFill>
          <a:ln w="15925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36" name="任意多边形: 形状 135">
            <a:extLst>
              <a:ext uri="{FF2B5EF4-FFF2-40B4-BE49-F238E27FC236}">
                <a16:creationId xmlns:a16="http://schemas.microsoft.com/office/drawing/2014/main" id="{48B87F07-5962-3546-AA65-A59FC0888FAD}"/>
              </a:ext>
            </a:extLst>
          </p:cNvPr>
          <p:cNvSpPr/>
          <p:nvPr/>
        </p:nvSpPr>
        <p:spPr>
          <a:xfrm>
            <a:off x="4507114" y="3114851"/>
            <a:ext cx="696512" cy="696512"/>
          </a:xfrm>
          <a:custGeom>
            <a:avLst/>
            <a:gdLst>
              <a:gd name="connsiteX0" fmla="*/ 946817 w 994960"/>
              <a:gd name="connsiteY0" fmla="*/ 577720 h 994961"/>
              <a:gd name="connsiteX1" fmla="*/ 929791 w 994960"/>
              <a:gd name="connsiteY1" fmla="*/ 577720 h 994961"/>
              <a:gd name="connsiteX2" fmla="*/ 962865 w 994960"/>
              <a:gd name="connsiteY2" fmla="*/ 529576 h 994961"/>
              <a:gd name="connsiteX3" fmla="*/ 962865 w 994960"/>
              <a:gd name="connsiteY3" fmla="*/ 80239 h 994961"/>
              <a:gd name="connsiteX4" fmla="*/ 786340 w 994960"/>
              <a:gd name="connsiteY4" fmla="*/ 0 h 994961"/>
              <a:gd name="connsiteX5" fmla="*/ 609815 w 994960"/>
              <a:gd name="connsiteY5" fmla="*/ 80239 h 994961"/>
              <a:gd name="connsiteX6" fmla="*/ 609815 w 994960"/>
              <a:gd name="connsiteY6" fmla="*/ 529576 h 994961"/>
              <a:gd name="connsiteX7" fmla="*/ 642889 w 994960"/>
              <a:gd name="connsiteY7" fmla="*/ 577720 h 994961"/>
              <a:gd name="connsiteX8" fmla="*/ 598661 w 994960"/>
              <a:gd name="connsiteY8" fmla="*/ 577720 h 994961"/>
              <a:gd name="connsiteX9" fmla="*/ 497480 w 994960"/>
              <a:gd name="connsiteY9" fmla="*/ 545624 h 994961"/>
              <a:gd name="connsiteX10" fmla="*/ 396299 w 994960"/>
              <a:gd name="connsiteY10" fmla="*/ 577720 h 994961"/>
              <a:gd name="connsiteX11" fmla="*/ 352072 w 994960"/>
              <a:gd name="connsiteY11" fmla="*/ 577720 h 994961"/>
              <a:gd name="connsiteX12" fmla="*/ 385146 w 994960"/>
              <a:gd name="connsiteY12" fmla="*/ 529576 h 994961"/>
              <a:gd name="connsiteX13" fmla="*/ 385146 w 994960"/>
              <a:gd name="connsiteY13" fmla="*/ 272812 h 994961"/>
              <a:gd name="connsiteX14" fmla="*/ 208621 w 994960"/>
              <a:gd name="connsiteY14" fmla="*/ 192573 h 994961"/>
              <a:gd name="connsiteX15" fmla="*/ 32096 w 994960"/>
              <a:gd name="connsiteY15" fmla="*/ 272812 h 994961"/>
              <a:gd name="connsiteX16" fmla="*/ 32096 w 994960"/>
              <a:gd name="connsiteY16" fmla="*/ 529576 h 994961"/>
              <a:gd name="connsiteX17" fmla="*/ 65170 w 994960"/>
              <a:gd name="connsiteY17" fmla="*/ 577720 h 994961"/>
              <a:gd name="connsiteX18" fmla="*/ 48143 w 994960"/>
              <a:gd name="connsiteY18" fmla="*/ 577720 h 994961"/>
              <a:gd name="connsiteX19" fmla="*/ 0 w 994960"/>
              <a:gd name="connsiteY19" fmla="*/ 625863 h 994961"/>
              <a:gd name="connsiteX20" fmla="*/ 48143 w 994960"/>
              <a:gd name="connsiteY20" fmla="*/ 674006 h 994961"/>
              <a:gd name="connsiteX21" fmla="*/ 327791 w 994960"/>
              <a:gd name="connsiteY21" fmla="*/ 674006 h 994961"/>
              <a:gd name="connsiteX22" fmla="*/ 320955 w 994960"/>
              <a:gd name="connsiteY22" fmla="*/ 722149 h 994961"/>
              <a:gd name="connsiteX23" fmla="*/ 396299 w 994960"/>
              <a:gd name="connsiteY23" fmla="*/ 866579 h 994961"/>
              <a:gd name="connsiteX24" fmla="*/ 353051 w 994960"/>
              <a:gd name="connsiteY24" fmla="*/ 866579 h 994961"/>
              <a:gd name="connsiteX25" fmla="*/ 240716 w 994960"/>
              <a:gd name="connsiteY25" fmla="*/ 978914 h 994961"/>
              <a:gd name="connsiteX26" fmla="*/ 240716 w 994960"/>
              <a:gd name="connsiteY26" fmla="*/ 994962 h 994961"/>
              <a:gd name="connsiteX27" fmla="*/ 754244 w 994960"/>
              <a:gd name="connsiteY27" fmla="*/ 994962 h 994961"/>
              <a:gd name="connsiteX28" fmla="*/ 754244 w 994960"/>
              <a:gd name="connsiteY28" fmla="*/ 978914 h 994961"/>
              <a:gd name="connsiteX29" fmla="*/ 641910 w 994960"/>
              <a:gd name="connsiteY29" fmla="*/ 866579 h 994961"/>
              <a:gd name="connsiteX30" fmla="*/ 598661 w 994960"/>
              <a:gd name="connsiteY30" fmla="*/ 866579 h 994961"/>
              <a:gd name="connsiteX31" fmla="*/ 674006 w 994960"/>
              <a:gd name="connsiteY31" fmla="*/ 722149 h 994961"/>
              <a:gd name="connsiteX32" fmla="*/ 667169 w 994960"/>
              <a:gd name="connsiteY32" fmla="*/ 674006 h 994961"/>
              <a:gd name="connsiteX33" fmla="*/ 946817 w 994960"/>
              <a:gd name="connsiteY33" fmla="*/ 674006 h 994961"/>
              <a:gd name="connsiteX34" fmla="*/ 994961 w 994960"/>
              <a:gd name="connsiteY34" fmla="*/ 625863 h 994961"/>
              <a:gd name="connsiteX35" fmla="*/ 946817 w 994960"/>
              <a:gd name="connsiteY35" fmla="*/ 577720 h 994961"/>
              <a:gd name="connsiteX36" fmla="*/ 770292 w 994960"/>
              <a:gd name="connsiteY36" fmla="*/ 160157 h 994961"/>
              <a:gd name="connsiteX37" fmla="*/ 770292 w 994960"/>
              <a:gd name="connsiteY37" fmla="*/ 192252 h 994961"/>
              <a:gd name="connsiteX38" fmla="*/ 706101 w 994960"/>
              <a:gd name="connsiteY38" fmla="*/ 183522 h 994961"/>
              <a:gd name="connsiteX39" fmla="*/ 706101 w 994960"/>
              <a:gd name="connsiteY39" fmla="*/ 152037 h 994961"/>
              <a:gd name="connsiteX40" fmla="*/ 770292 w 994960"/>
              <a:gd name="connsiteY40" fmla="*/ 160157 h 994961"/>
              <a:gd name="connsiteX41" fmla="*/ 802388 w 994960"/>
              <a:gd name="connsiteY41" fmla="*/ 577399 h 994961"/>
              <a:gd name="connsiteX42" fmla="*/ 802388 w 994960"/>
              <a:gd name="connsiteY42" fmla="*/ 545303 h 994961"/>
              <a:gd name="connsiteX43" fmla="*/ 866579 w 994960"/>
              <a:gd name="connsiteY43" fmla="*/ 537183 h 994961"/>
              <a:gd name="connsiteX44" fmla="*/ 866579 w 994960"/>
              <a:gd name="connsiteY44" fmla="*/ 568669 h 994961"/>
              <a:gd name="connsiteX45" fmla="*/ 802388 w 994960"/>
              <a:gd name="connsiteY45" fmla="*/ 577399 h 994961"/>
              <a:gd name="connsiteX46" fmla="*/ 802388 w 994960"/>
              <a:gd name="connsiteY46" fmla="*/ 513208 h 994961"/>
              <a:gd name="connsiteX47" fmla="*/ 802388 w 994960"/>
              <a:gd name="connsiteY47" fmla="*/ 481112 h 994961"/>
              <a:gd name="connsiteX48" fmla="*/ 866579 w 994960"/>
              <a:gd name="connsiteY48" fmla="*/ 472992 h 994961"/>
              <a:gd name="connsiteX49" fmla="*/ 866579 w 994960"/>
              <a:gd name="connsiteY49" fmla="*/ 504478 h 994961"/>
              <a:gd name="connsiteX50" fmla="*/ 802388 w 994960"/>
              <a:gd name="connsiteY50" fmla="*/ 513208 h 994961"/>
              <a:gd name="connsiteX51" fmla="*/ 802388 w 994960"/>
              <a:gd name="connsiteY51" fmla="*/ 449016 h 994961"/>
              <a:gd name="connsiteX52" fmla="*/ 802388 w 994960"/>
              <a:gd name="connsiteY52" fmla="*/ 416921 h 994961"/>
              <a:gd name="connsiteX53" fmla="*/ 866579 w 994960"/>
              <a:gd name="connsiteY53" fmla="*/ 408801 h 994961"/>
              <a:gd name="connsiteX54" fmla="*/ 866579 w 994960"/>
              <a:gd name="connsiteY54" fmla="*/ 440287 h 994961"/>
              <a:gd name="connsiteX55" fmla="*/ 802388 w 994960"/>
              <a:gd name="connsiteY55" fmla="*/ 449016 h 994961"/>
              <a:gd name="connsiteX56" fmla="*/ 802388 w 994960"/>
              <a:gd name="connsiteY56" fmla="*/ 384825 h 994961"/>
              <a:gd name="connsiteX57" fmla="*/ 802388 w 994960"/>
              <a:gd name="connsiteY57" fmla="*/ 352730 h 994961"/>
              <a:gd name="connsiteX58" fmla="*/ 866579 w 994960"/>
              <a:gd name="connsiteY58" fmla="*/ 344610 h 994961"/>
              <a:gd name="connsiteX59" fmla="*/ 866579 w 994960"/>
              <a:gd name="connsiteY59" fmla="*/ 376095 h 994961"/>
              <a:gd name="connsiteX60" fmla="*/ 802388 w 994960"/>
              <a:gd name="connsiteY60" fmla="*/ 384825 h 994961"/>
              <a:gd name="connsiteX61" fmla="*/ 802388 w 994960"/>
              <a:gd name="connsiteY61" fmla="*/ 320634 h 994961"/>
              <a:gd name="connsiteX62" fmla="*/ 802388 w 994960"/>
              <a:gd name="connsiteY62" fmla="*/ 288539 h 994961"/>
              <a:gd name="connsiteX63" fmla="*/ 866579 w 994960"/>
              <a:gd name="connsiteY63" fmla="*/ 280419 h 994961"/>
              <a:gd name="connsiteX64" fmla="*/ 866579 w 994960"/>
              <a:gd name="connsiteY64" fmla="*/ 311904 h 994961"/>
              <a:gd name="connsiteX65" fmla="*/ 802388 w 994960"/>
              <a:gd name="connsiteY65" fmla="*/ 320634 h 994961"/>
              <a:gd name="connsiteX66" fmla="*/ 802388 w 994960"/>
              <a:gd name="connsiteY66" fmla="*/ 256443 h 994961"/>
              <a:gd name="connsiteX67" fmla="*/ 802388 w 994960"/>
              <a:gd name="connsiteY67" fmla="*/ 224348 h 994961"/>
              <a:gd name="connsiteX68" fmla="*/ 866579 w 994960"/>
              <a:gd name="connsiteY68" fmla="*/ 216228 h 994961"/>
              <a:gd name="connsiteX69" fmla="*/ 866579 w 994960"/>
              <a:gd name="connsiteY69" fmla="*/ 247713 h 994961"/>
              <a:gd name="connsiteX70" fmla="*/ 802388 w 994960"/>
              <a:gd name="connsiteY70" fmla="*/ 256443 h 994961"/>
              <a:gd name="connsiteX71" fmla="*/ 802388 w 994960"/>
              <a:gd name="connsiteY71" fmla="*/ 192252 h 994961"/>
              <a:gd name="connsiteX72" fmla="*/ 802388 w 994960"/>
              <a:gd name="connsiteY72" fmla="*/ 160157 h 994961"/>
              <a:gd name="connsiteX73" fmla="*/ 866579 w 994960"/>
              <a:gd name="connsiteY73" fmla="*/ 152037 h 994961"/>
              <a:gd name="connsiteX74" fmla="*/ 866579 w 994960"/>
              <a:gd name="connsiteY74" fmla="*/ 183522 h 994961"/>
              <a:gd name="connsiteX75" fmla="*/ 802388 w 994960"/>
              <a:gd name="connsiteY75" fmla="*/ 192252 h 994961"/>
              <a:gd name="connsiteX76" fmla="*/ 770292 w 994960"/>
              <a:gd name="connsiteY76" fmla="*/ 224348 h 994961"/>
              <a:gd name="connsiteX77" fmla="*/ 770292 w 994960"/>
              <a:gd name="connsiteY77" fmla="*/ 256443 h 994961"/>
              <a:gd name="connsiteX78" fmla="*/ 706101 w 994960"/>
              <a:gd name="connsiteY78" fmla="*/ 247713 h 994961"/>
              <a:gd name="connsiteX79" fmla="*/ 706101 w 994960"/>
              <a:gd name="connsiteY79" fmla="*/ 216228 h 994961"/>
              <a:gd name="connsiteX80" fmla="*/ 770292 w 994960"/>
              <a:gd name="connsiteY80" fmla="*/ 224348 h 994961"/>
              <a:gd name="connsiteX81" fmla="*/ 770292 w 994960"/>
              <a:gd name="connsiteY81" fmla="*/ 288539 h 994961"/>
              <a:gd name="connsiteX82" fmla="*/ 770292 w 994960"/>
              <a:gd name="connsiteY82" fmla="*/ 320634 h 994961"/>
              <a:gd name="connsiteX83" fmla="*/ 706101 w 994960"/>
              <a:gd name="connsiteY83" fmla="*/ 311904 h 994961"/>
              <a:gd name="connsiteX84" fmla="*/ 706101 w 994960"/>
              <a:gd name="connsiteY84" fmla="*/ 280419 h 994961"/>
              <a:gd name="connsiteX85" fmla="*/ 770292 w 994960"/>
              <a:gd name="connsiteY85" fmla="*/ 288539 h 994961"/>
              <a:gd name="connsiteX86" fmla="*/ 770292 w 994960"/>
              <a:gd name="connsiteY86" fmla="*/ 352730 h 994961"/>
              <a:gd name="connsiteX87" fmla="*/ 770292 w 994960"/>
              <a:gd name="connsiteY87" fmla="*/ 384825 h 994961"/>
              <a:gd name="connsiteX88" fmla="*/ 706101 w 994960"/>
              <a:gd name="connsiteY88" fmla="*/ 376095 h 994961"/>
              <a:gd name="connsiteX89" fmla="*/ 706101 w 994960"/>
              <a:gd name="connsiteY89" fmla="*/ 344610 h 994961"/>
              <a:gd name="connsiteX90" fmla="*/ 770292 w 994960"/>
              <a:gd name="connsiteY90" fmla="*/ 352730 h 994961"/>
              <a:gd name="connsiteX91" fmla="*/ 770292 w 994960"/>
              <a:gd name="connsiteY91" fmla="*/ 416921 h 994961"/>
              <a:gd name="connsiteX92" fmla="*/ 770292 w 994960"/>
              <a:gd name="connsiteY92" fmla="*/ 449016 h 994961"/>
              <a:gd name="connsiteX93" fmla="*/ 706101 w 994960"/>
              <a:gd name="connsiteY93" fmla="*/ 440287 h 994961"/>
              <a:gd name="connsiteX94" fmla="*/ 706101 w 994960"/>
              <a:gd name="connsiteY94" fmla="*/ 408801 h 994961"/>
              <a:gd name="connsiteX95" fmla="*/ 770292 w 994960"/>
              <a:gd name="connsiteY95" fmla="*/ 416921 h 994961"/>
              <a:gd name="connsiteX96" fmla="*/ 770292 w 994960"/>
              <a:gd name="connsiteY96" fmla="*/ 481112 h 994961"/>
              <a:gd name="connsiteX97" fmla="*/ 770292 w 994960"/>
              <a:gd name="connsiteY97" fmla="*/ 513208 h 994961"/>
              <a:gd name="connsiteX98" fmla="*/ 706101 w 994960"/>
              <a:gd name="connsiteY98" fmla="*/ 504478 h 994961"/>
              <a:gd name="connsiteX99" fmla="*/ 706101 w 994960"/>
              <a:gd name="connsiteY99" fmla="*/ 472992 h 994961"/>
              <a:gd name="connsiteX100" fmla="*/ 770292 w 994960"/>
              <a:gd name="connsiteY100" fmla="*/ 481112 h 994961"/>
              <a:gd name="connsiteX101" fmla="*/ 770292 w 994960"/>
              <a:gd name="connsiteY101" fmla="*/ 545303 h 994961"/>
              <a:gd name="connsiteX102" fmla="*/ 770292 w 994960"/>
              <a:gd name="connsiteY102" fmla="*/ 577399 h 994961"/>
              <a:gd name="connsiteX103" fmla="*/ 706101 w 994960"/>
              <a:gd name="connsiteY103" fmla="*/ 568669 h 994961"/>
              <a:gd name="connsiteX104" fmla="*/ 706101 w 994960"/>
              <a:gd name="connsiteY104" fmla="*/ 537183 h 994961"/>
              <a:gd name="connsiteX105" fmla="*/ 770292 w 994960"/>
              <a:gd name="connsiteY105" fmla="*/ 545303 h 994961"/>
              <a:gd name="connsiteX106" fmla="*/ 898674 w 994960"/>
              <a:gd name="connsiteY106" fmla="*/ 558077 h 994961"/>
              <a:gd name="connsiteX107" fmla="*/ 898674 w 994960"/>
              <a:gd name="connsiteY107" fmla="*/ 527988 h 994961"/>
              <a:gd name="connsiteX108" fmla="*/ 930770 w 994960"/>
              <a:gd name="connsiteY108" fmla="*/ 512855 h 994961"/>
              <a:gd name="connsiteX109" fmla="*/ 930770 w 994960"/>
              <a:gd name="connsiteY109" fmla="*/ 529576 h 994961"/>
              <a:gd name="connsiteX110" fmla="*/ 898674 w 994960"/>
              <a:gd name="connsiteY110" fmla="*/ 558077 h 994961"/>
              <a:gd name="connsiteX111" fmla="*/ 898674 w 994960"/>
              <a:gd name="connsiteY111" fmla="*/ 493886 h 994961"/>
              <a:gd name="connsiteX112" fmla="*/ 898674 w 994960"/>
              <a:gd name="connsiteY112" fmla="*/ 463796 h 994961"/>
              <a:gd name="connsiteX113" fmla="*/ 930770 w 994960"/>
              <a:gd name="connsiteY113" fmla="*/ 448663 h 994961"/>
              <a:gd name="connsiteX114" fmla="*/ 930770 w 994960"/>
              <a:gd name="connsiteY114" fmla="*/ 465385 h 994961"/>
              <a:gd name="connsiteX115" fmla="*/ 898674 w 994960"/>
              <a:gd name="connsiteY115" fmla="*/ 493886 h 994961"/>
              <a:gd name="connsiteX116" fmla="*/ 898674 w 994960"/>
              <a:gd name="connsiteY116" fmla="*/ 429695 h 994961"/>
              <a:gd name="connsiteX117" fmla="*/ 898674 w 994960"/>
              <a:gd name="connsiteY117" fmla="*/ 399605 h 994961"/>
              <a:gd name="connsiteX118" fmla="*/ 930770 w 994960"/>
              <a:gd name="connsiteY118" fmla="*/ 384472 h 994961"/>
              <a:gd name="connsiteX119" fmla="*/ 930770 w 994960"/>
              <a:gd name="connsiteY119" fmla="*/ 401194 h 994961"/>
              <a:gd name="connsiteX120" fmla="*/ 898674 w 994960"/>
              <a:gd name="connsiteY120" fmla="*/ 429695 h 994961"/>
              <a:gd name="connsiteX121" fmla="*/ 898674 w 994960"/>
              <a:gd name="connsiteY121" fmla="*/ 365504 h 994961"/>
              <a:gd name="connsiteX122" fmla="*/ 898674 w 994960"/>
              <a:gd name="connsiteY122" fmla="*/ 335414 h 994961"/>
              <a:gd name="connsiteX123" fmla="*/ 930770 w 994960"/>
              <a:gd name="connsiteY123" fmla="*/ 320281 h 994961"/>
              <a:gd name="connsiteX124" fmla="*/ 930770 w 994960"/>
              <a:gd name="connsiteY124" fmla="*/ 337003 h 994961"/>
              <a:gd name="connsiteX125" fmla="*/ 898674 w 994960"/>
              <a:gd name="connsiteY125" fmla="*/ 365504 h 994961"/>
              <a:gd name="connsiteX126" fmla="*/ 898674 w 994960"/>
              <a:gd name="connsiteY126" fmla="*/ 301313 h 994961"/>
              <a:gd name="connsiteX127" fmla="*/ 898674 w 994960"/>
              <a:gd name="connsiteY127" fmla="*/ 271223 h 994961"/>
              <a:gd name="connsiteX128" fmla="*/ 930770 w 994960"/>
              <a:gd name="connsiteY128" fmla="*/ 256090 h 994961"/>
              <a:gd name="connsiteX129" fmla="*/ 930770 w 994960"/>
              <a:gd name="connsiteY129" fmla="*/ 272812 h 994961"/>
              <a:gd name="connsiteX130" fmla="*/ 898674 w 994960"/>
              <a:gd name="connsiteY130" fmla="*/ 301313 h 994961"/>
              <a:gd name="connsiteX131" fmla="*/ 898674 w 994960"/>
              <a:gd name="connsiteY131" fmla="*/ 237122 h 994961"/>
              <a:gd name="connsiteX132" fmla="*/ 898674 w 994960"/>
              <a:gd name="connsiteY132" fmla="*/ 207032 h 994961"/>
              <a:gd name="connsiteX133" fmla="*/ 930770 w 994960"/>
              <a:gd name="connsiteY133" fmla="*/ 191899 h 994961"/>
              <a:gd name="connsiteX134" fmla="*/ 930770 w 994960"/>
              <a:gd name="connsiteY134" fmla="*/ 208621 h 994961"/>
              <a:gd name="connsiteX135" fmla="*/ 898674 w 994960"/>
              <a:gd name="connsiteY135" fmla="*/ 237122 h 994961"/>
              <a:gd name="connsiteX136" fmla="*/ 898674 w 994960"/>
              <a:gd name="connsiteY136" fmla="*/ 172931 h 994961"/>
              <a:gd name="connsiteX137" fmla="*/ 898674 w 994960"/>
              <a:gd name="connsiteY137" fmla="*/ 142841 h 994961"/>
              <a:gd name="connsiteX138" fmla="*/ 930770 w 994960"/>
              <a:gd name="connsiteY138" fmla="*/ 127708 h 994961"/>
              <a:gd name="connsiteX139" fmla="*/ 930770 w 994960"/>
              <a:gd name="connsiteY139" fmla="*/ 144430 h 994961"/>
              <a:gd name="connsiteX140" fmla="*/ 898674 w 994960"/>
              <a:gd name="connsiteY140" fmla="*/ 172931 h 994961"/>
              <a:gd name="connsiteX141" fmla="*/ 786340 w 994960"/>
              <a:gd name="connsiteY141" fmla="*/ 32096 h 994961"/>
              <a:gd name="connsiteX142" fmla="*/ 930770 w 994960"/>
              <a:gd name="connsiteY142" fmla="*/ 80239 h 994961"/>
              <a:gd name="connsiteX143" fmla="*/ 786340 w 994960"/>
              <a:gd name="connsiteY143" fmla="*/ 128382 h 994961"/>
              <a:gd name="connsiteX144" fmla="*/ 641910 w 994960"/>
              <a:gd name="connsiteY144" fmla="*/ 80239 h 994961"/>
              <a:gd name="connsiteX145" fmla="*/ 786340 w 994960"/>
              <a:gd name="connsiteY145" fmla="*/ 32096 h 994961"/>
              <a:gd name="connsiteX146" fmla="*/ 641910 w 994960"/>
              <a:gd name="connsiteY146" fmla="*/ 127708 h 994961"/>
              <a:gd name="connsiteX147" fmla="*/ 674006 w 994960"/>
              <a:gd name="connsiteY147" fmla="*/ 142841 h 994961"/>
              <a:gd name="connsiteX148" fmla="*/ 674006 w 994960"/>
              <a:gd name="connsiteY148" fmla="*/ 172931 h 994961"/>
              <a:gd name="connsiteX149" fmla="*/ 641910 w 994960"/>
              <a:gd name="connsiteY149" fmla="*/ 144430 h 994961"/>
              <a:gd name="connsiteX150" fmla="*/ 641910 w 994960"/>
              <a:gd name="connsiteY150" fmla="*/ 191899 h 994961"/>
              <a:gd name="connsiteX151" fmla="*/ 674006 w 994960"/>
              <a:gd name="connsiteY151" fmla="*/ 207032 h 994961"/>
              <a:gd name="connsiteX152" fmla="*/ 674006 w 994960"/>
              <a:gd name="connsiteY152" fmla="*/ 237122 h 994961"/>
              <a:gd name="connsiteX153" fmla="*/ 641910 w 994960"/>
              <a:gd name="connsiteY153" fmla="*/ 208621 h 994961"/>
              <a:gd name="connsiteX154" fmla="*/ 641910 w 994960"/>
              <a:gd name="connsiteY154" fmla="*/ 256090 h 994961"/>
              <a:gd name="connsiteX155" fmla="*/ 674006 w 994960"/>
              <a:gd name="connsiteY155" fmla="*/ 271223 h 994961"/>
              <a:gd name="connsiteX156" fmla="*/ 674006 w 994960"/>
              <a:gd name="connsiteY156" fmla="*/ 301313 h 994961"/>
              <a:gd name="connsiteX157" fmla="*/ 641910 w 994960"/>
              <a:gd name="connsiteY157" fmla="*/ 272812 h 994961"/>
              <a:gd name="connsiteX158" fmla="*/ 641910 w 994960"/>
              <a:gd name="connsiteY158" fmla="*/ 320281 h 994961"/>
              <a:gd name="connsiteX159" fmla="*/ 674006 w 994960"/>
              <a:gd name="connsiteY159" fmla="*/ 335414 h 994961"/>
              <a:gd name="connsiteX160" fmla="*/ 674006 w 994960"/>
              <a:gd name="connsiteY160" fmla="*/ 365504 h 994961"/>
              <a:gd name="connsiteX161" fmla="*/ 641910 w 994960"/>
              <a:gd name="connsiteY161" fmla="*/ 337003 h 994961"/>
              <a:gd name="connsiteX162" fmla="*/ 641910 w 994960"/>
              <a:gd name="connsiteY162" fmla="*/ 384472 h 994961"/>
              <a:gd name="connsiteX163" fmla="*/ 674006 w 994960"/>
              <a:gd name="connsiteY163" fmla="*/ 399605 h 994961"/>
              <a:gd name="connsiteX164" fmla="*/ 674006 w 994960"/>
              <a:gd name="connsiteY164" fmla="*/ 429695 h 994961"/>
              <a:gd name="connsiteX165" fmla="*/ 641910 w 994960"/>
              <a:gd name="connsiteY165" fmla="*/ 401194 h 994961"/>
              <a:gd name="connsiteX166" fmla="*/ 641910 w 994960"/>
              <a:gd name="connsiteY166" fmla="*/ 448663 h 994961"/>
              <a:gd name="connsiteX167" fmla="*/ 674006 w 994960"/>
              <a:gd name="connsiteY167" fmla="*/ 463796 h 994961"/>
              <a:gd name="connsiteX168" fmla="*/ 674006 w 994960"/>
              <a:gd name="connsiteY168" fmla="*/ 493886 h 994961"/>
              <a:gd name="connsiteX169" fmla="*/ 641910 w 994960"/>
              <a:gd name="connsiteY169" fmla="*/ 465385 h 994961"/>
              <a:gd name="connsiteX170" fmla="*/ 641910 w 994960"/>
              <a:gd name="connsiteY170" fmla="*/ 512855 h 994961"/>
              <a:gd name="connsiteX171" fmla="*/ 674006 w 994960"/>
              <a:gd name="connsiteY171" fmla="*/ 527988 h 994961"/>
              <a:gd name="connsiteX172" fmla="*/ 674006 w 994960"/>
              <a:gd name="connsiteY172" fmla="*/ 558077 h 994961"/>
              <a:gd name="connsiteX173" fmla="*/ 641910 w 994960"/>
              <a:gd name="connsiteY173" fmla="*/ 529576 h 994961"/>
              <a:gd name="connsiteX174" fmla="*/ 192573 w 994960"/>
              <a:gd name="connsiteY174" fmla="*/ 352730 h 994961"/>
              <a:gd name="connsiteX175" fmla="*/ 192573 w 994960"/>
              <a:gd name="connsiteY175" fmla="*/ 384825 h 994961"/>
              <a:gd name="connsiteX176" fmla="*/ 128382 w 994960"/>
              <a:gd name="connsiteY176" fmla="*/ 376095 h 994961"/>
              <a:gd name="connsiteX177" fmla="*/ 128382 w 994960"/>
              <a:gd name="connsiteY177" fmla="*/ 344610 h 994961"/>
              <a:gd name="connsiteX178" fmla="*/ 192573 w 994960"/>
              <a:gd name="connsiteY178" fmla="*/ 352730 h 994961"/>
              <a:gd name="connsiteX179" fmla="*/ 224669 w 994960"/>
              <a:gd name="connsiteY179" fmla="*/ 577399 h 994961"/>
              <a:gd name="connsiteX180" fmla="*/ 224669 w 994960"/>
              <a:gd name="connsiteY180" fmla="*/ 545303 h 994961"/>
              <a:gd name="connsiteX181" fmla="*/ 288860 w 994960"/>
              <a:gd name="connsiteY181" fmla="*/ 537183 h 994961"/>
              <a:gd name="connsiteX182" fmla="*/ 288860 w 994960"/>
              <a:gd name="connsiteY182" fmla="*/ 568669 h 994961"/>
              <a:gd name="connsiteX183" fmla="*/ 224669 w 994960"/>
              <a:gd name="connsiteY183" fmla="*/ 577399 h 994961"/>
              <a:gd name="connsiteX184" fmla="*/ 224669 w 994960"/>
              <a:gd name="connsiteY184" fmla="*/ 513208 h 994961"/>
              <a:gd name="connsiteX185" fmla="*/ 224669 w 994960"/>
              <a:gd name="connsiteY185" fmla="*/ 481112 h 994961"/>
              <a:gd name="connsiteX186" fmla="*/ 288860 w 994960"/>
              <a:gd name="connsiteY186" fmla="*/ 472992 h 994961"/>
              <a:gd name="connsiteX187" fmla="*/ 288860 w 994960"/>
              <a:gd name="connsiteY187" fmla="*/ 504478 h 994961"/>
              <a:gd name="connsiteX188" fmla="*/ 224669 w 994960"/>
              <a:gd name="connsiteY188" fmla="*/ 513208 h 994961"/>
              <a:gd name="connsiteX189" fmla="*/ 224669 w 994960"/>
              <a:gd name="connsiteY189" fmla="*/ 449016 h 994961"/>
              <a:gd name="connsiteX190" fmla="*/ 224669 w 994960"/>
              <a:gd name="connsiteY190" fmla="*/ 416921 h 994961"/>
              <a:gd name="connsiteX191" fmla="*/ 288860 w 994960"/>
              <a:gd name="connsiteY191" fmla="*/ 408801 h 994961"/>
              <a:gd name="connsiteX192" fmla="*/ 288860 w 994960"/>
              <a:gd name="connsiteY192" fmla="*/ 440287 h 994961"/>
              <a:gd name="connsiteX193" fmla="*/ 224669 w 994960"/>
              <a:gd name="connsiteY193" fmla="*/ 449016 h 994961"/>
              <a:gd name="connsiteX194" fmla="*/ 224669 w 994960"/>
              <a:gd name="connsiteY194" fmla="*/ 384825 h 994961"/>
              <a:gd name="connsiteX195" fmla="*/ 224669 w 994960"/>
              <a:gd name="connsiteY195" fmla="*/ 352730 h 994961"/>
              <a:gd name="connsiteX196" fmla="*/ 288860 w 994960"/>
              <a:gd name="connsiteY196" fmla="*/ 344610 h 994961"/>
              <a:gd name="connsiteX197" fmla="*/ 288860 w 994960"/>
              <a:gd name="connsiteY197" fmla="*/ 376095 h 994961"/>
              <a:gd name="connsiteX198" fmla="*/ 224669 w 994960"/>
              <a:gd name="connsiteY198" fmla="*/ 384825 h 994961"/>
              <a:gd name="connsiteX199" fmla="*/ 192573 w 994960"/>
              <a:gd name="connsiteY199" fmla="*/ 416921 h 994961"/>
              <a:gd name="connsiteX200" fmla="*/ 192573 w 994960"/>
              <a:gd name="connsiteY200" fmla="*/ 449016 h 994961"/>
              <a:gd name="connsiteX201" fmla="*/ 128382 w 994960"/>
              <a:gd name="connsiteY201" fmla="*/ 440287 h 994961"/>
              <a:gd name="connsiteX202" fmla="*/ 128382 w 994960"/>
              <a:gd name="connsiteY202" fmla="*/ 408801 h 994961"/>
              <a:gd name="connsiteX203" fmla="*/ 192573 w 994960"/>
              <a:gd name="connsiteY203" fmla="*/ 416921 h 994961"/>
              <a:gd name="connsiteX204" fmla="*/ 192573 w 994960"/>
              <a:gd name="connsiteY204" fmla="*/ 481112 h 994961"/>
              <a:gd name="connsiteX205" fmla="*/ 192573 w 994960"/>
              <a:gd name="connsiteY205" fmla="*/ 513208 h 994961"/>
              <a:gd name="connsiteX206" fmla="*/ 128382 w 994960"/>
              <a:gd name="connsiteY206" fmla="*/ 504478 h 994961"/>
              <a:gd name="connsiteX207" fmla="*/ 128382 w 994960"/>
              <a:gd name="connsiteY207" fmla="*/ 472992 h 994961"/>
              <a:gd name="connsiteX208" fmla="*/ 192573 w 994960"/>
              <a:gd name="connsiteY208" fmla="*/ 481112 h 994961"/>
              <a:gd name="connsiteX209" fmla="*/ 192573 w 994960"/>
              <a:gd name="connsiteY209" fmla="*/ 545303 h 994961"/>
              <a:gd name="connsiteX210" fmla="*/ 192573 w 994960"/>
              <a:gd name="connsiteY210" fmla="*/ 577399 h 994961"/>
              <a:gd name="connsiteX211" fmla="*/ 128382 w 994960"/>
              <a:gd name="connsiteY211" fmla="*/ 568669 h 994961"/>
              <a:gd name="connsiteX212" fmla="*/ 128382 w 994960"/>
              <a:gd name="connsiteY212" fmla="*/ 537183 h 994961"/>
              <a:gd name="connsiteX213" fmla="*/ 192573 w 994960"/>
              <a:gd name="connsiteY213" fmla="*/ 545303 h 994961"/>
              <a:gd name="connsiteX214" fmla="*/ 320955 w 994960"/>
              <a:gd name="connsiteY214" fmla="*/ 558077 h 994961"/>
              <a:gd name="connsiteX215" fmla="*/ 320955 w 994960"/>
              <a:gd name="connsiteY215" fmla="*/ 527988 h 994961"/>
              <a:gd name="connsiteX216" fmla="*/ 353051 w 994960"/>
              <a:gd name="connsiteY216" fmla="*/ 512855 h 994961"/>
              <a:gd name="connsiteX217" fmla="*/ 353051 w 994960"/>
              <a:gd name="connsiteY217" fmla="*/ 529576 h 994961"/>
              <a:gd name="connsiteX218" fmla="*/ 320955 w 994960"/>
              <a:gd name="connsiteY218" fmla="*/ 558077 h 994961"/>
              <a:gd name="connsiteX219" fmla="*/ 320955 w 994960"/>
              <a:gd name="connsiteY219" fmla="*/ 493886 h 994961"/>
              <a:gd name="connsiteX220" fmla="*/ 320955 w 994960"/>
              <a:gd name="connsiteY220" fmla="*/ 463796 h 994961"/>
              <a:gd name="connsiteX221" fmla="*/ 353051 w 994960"/>
              <a:gd name="connsiteY221" fmla="*/ 448663 h 994961"/>
              <a:gd name="connsiteX222" fmla="*/ 353051 w 994960"/>
              <a:gd name="connsiteY222" fmla="*/ 465385 h 994961"/>
              <a:gd name="connsiteX223" fmla="*/ 320955 w 994960"/>
              <a:gd name="connsiteY223" fmla="*/ 493886 h 994961"/>
              <a:gd name="connsiteX224" fmla="*/ 320955 w 994960"/>
              <a:gd name="connsiteY224" fmla="*/ 429695 h 994961"/>
              <a:gd name="connsiteX225" fmla="*/ 320955 w 994960"/>
              <a:gd name="connsiteY225" fmla="*/ 399605 h 994961"/>
              <a:gd name="connsiteX226" fmla="*/ 353051 w 994960"/>
              <a:gd name="connsiteY226" fmla="*/ 384472 h 994961"/>
              <a:gd name="connsiteX227" fmla="*/ 353051 w 994960"/>
              <a:gd name="connsiteY227" fmla="*/ 401194 h 994961"/>
              <a:gd name="connsiteX228" fmla="*/ 320955 w 994960"/>
              <a:gd name="connsiteY228" fmla="*/ 429695 h 994961"/>
              <a:gd name="connsiteX229" fmla="*/ 320955 w 994960"/>
              <a:gd name="connsiteY229" fmla="*/ 365504 h 994961"/>
              <a:gd name="connsiteX230" fmla="*/ 320955 w 994960"/>
              <a:gd name="connsiteY230" fmla="*/ 335414 h 994961"/>
              <a:gd name="connsiteX231" fmla="*/ 353051 w 994960"/>
              <a:gd name="connsiteY231" fmla="*/ 320281 h 994961"/>
              <a:gd name="connsiteX232" fmla="*/ 353051 w 994960"/>
              <a:gd name="connsiteY232" fmla="*/ 337003 h 994961"/>
              <a:gd name="connsiteX233" fmla="*/ 320955 w 994960"/>
              <a:gd name="connsiteY233" fmla="*/ 365504 h 994961"/>
              <a:gd name="connsiteX234" fmla="*/ 208621 w 994960"/>
              <a:gd name="connsiteY234" fmla="*/ 224669 h 994961"/>
              <a:gd name="connsiteX235" fmla="*/ 353051 w 994960"/>
              <a:gd name="connsiteY235" fmla="*/ 272812 h 994961"/>
              <a:gd name="connsiteX236" fmla="*/ 208621 w 994960"/>
              <a:gd name="connsiteY236" fmla="*/ 320955 h 994961"/>
              <a:gd name="connsiteX237" fmla="*/ 64191 w 994960"/>
              <a:gd name="connsiteY237" fmla="*/ 272812 h 994961"/>
              <a:gd name="connsiteX238" fmla="*/ 208621 w 994960"/>
              <a:gd name="connsiteY238" fmla="*/ 224669 h 994961"/>
              <a:gd name="connsiteX239" fmla="*/ 64191 w 994960"/>
              <a:gd name="connsiteY239" fmla="*/ 320281 h 994961"/>
              <a:gd name="connsiteX240" fmla="*/ 96287 w 994960"/>
              <a:gd name="connsiteY240" fmla="*/ 335414 h 994961"/>
              <a:gd name="connsiteX241" fmla="*/ 96287 w 994960"/>
              <a:gd name="connsiteY241" fmla="*/ 365504 h 994961"/>
              <a:gd name="connsiteX242" fmla="*/ 64191 w 994960"/>
              <a:gd name="connsiteY242" fmla="*/ 337003 h 994961"/>
              <a:gd name="connsiteX243" fmla="*/ 64191 w 994960"/>
              <a:gd name="connsiteY243" fmla="*/ 384472 h 994961"/>
              <a:gd name="connsiteX244" fmla="*/ 96287 w 994960"/>
              <a:gd name="connsiteY244" fmla="*/ 399605 h 994961"/>
              <a:gd name="connsiteX245" fmla="*/ 96287 w 994960"/>
              <a:gd name="connsiteY245" fmla="*/ 429695 h 994961"/>
              <a:gd name="connsiteX246" fmla="*/ 64191 w 994960"/>
              <a:gd name="connsiteY246" fmla="*/ 401194 h 994961"/>
              <a:gd name="connsiteX247" fmla="*/ 64191 w 994960"/>
              <a:gd name="connsiteY247" fmla="*/ 448663 h 994961"/>
              <a:gd name="connsiteX248" fmla="*/ 96287 w 994960"/>
              <a:gd name="connsiteY248" fmla="*/ 463796 h 994961"/>
              <a:gd name="connsiteX249" fmla="*/ 96287 w 994960"/>
              <a:gd name="connsiteY249" fmla="*/ 493886 h 994961"/>
              <a:gd name="connsiteX250" fmla="*/ 64191 w 994960"/>
              <a:gd name="connsiteY250" fmla="*/ 465385 h 994961"/>
              <a:gd name="connsiteX251" fmla="*/ 64191 w 994960"/>
              <a:gd name="connsiteY251" fmla="*/ 512855 h 994961"/>
              <a:gd name="connsiteX252" fmla="*/ 96287 w 994960"/>
              <a:gd name="connsiteY252" fmla="*/ 527988 h 994961"/>
              <a:gd name="connsiteX253" fmla="*/ 96287 w 994960"/>
              <a:gd name="connsiteY253" fmla="*/ 558077 h 994961"/>
              <a:gd name="connsiteX254" fmla="*/ 64191 w 994960"/>
              <a:gd name="connsiteY254" fmla="*/ 529576 h 994961"/>
              <a:gd name="connsiteX255" fmla="*/ 48143 w 994960"/>
              <a:gd name="connsiteY255" fmla="*/ 641911 h 994961"/>
              <a:gd name="connsiteX256" fmla="*/ 32096 w 994960"/>
              <a:gd name="connsiteY256" fmla="*/ 625863 h 994961"/>
              <a:gd name="connsiteX257" fmla="*/ 48143 w 994960"/>
              <a:gd name="connsiteY257" fmla="*/ 609815 h 994961"/>
              <a:gd name="connsiteX258" fmla="*/ 361411 w 994960"/>
              <a:gd name="connsiteY258" fmla="*/ 609815 h 994961"/>
              <a:gd name="connsiteX259" fmla="*/ 340437 w 994960"/>
              <a:gd name="connsiteY259" fmla="*/ 641911 h 994961"/>
              <a:gd name="connsiteX260" fmla="*/ 641910 w 994960"/>
              <a:gd name="connsiteY260" fmla="*/ 898675 h 994961"/>
              <a:gd name="connsiteX261" fmla="*/ 720528 w 994960"/>
              <a:gd name="connsiteY261" fmla="*/ 962866 h 994961"/>
              <a:gd name="connsiteX262" fmla="*/ 274433 w 994960"/>
              <a:gd name="connsiteY262" fmla="*/ 962866 h 994961"/>
              <a:gd name="connsiteX263" fmla="*/ 353051 w 994960"/>
              <a:gd name="connsiteY263" fmla="*/ 898675 h 994961"/>
              <a:gd name="connsiteX264" fmla="*/ 497480 w 994960"/>
              <a:gd name="connsiteY264" fmla="*/ 866579 h 994961"/>
              <a:gd name="connsiteX265" fmla="*/ 353051 w 994960"/>
              <a:gd name="connsiteY265" fmla="*/ 722149 h 994961"/>
              <a:gd name="connsiteX266" fmla="*/ 497480 w 994960"/>
              <a:gd name="connsiteY266" fmla="*/ 577720 h 994961"/>
              <a:gd name="connsiteX267" fmla="*/ 641910 w 994960"/>
              <a:gd name="connsiteY267" fmla="*/ 722149 h 994961"/>
              <a:gd name="connsiteX268" fmla="*/ 497480 w 994960"/>
              <a:gd name="connsiteY268" fmla="*/ 866579 h 994961"/>
              <a:gd name="connsiteX269" fmla="*/ 946817 w 994960"/>
              <a:gd name="connsiteY269" fmla="*/ 641911 h 994961"/>
              <a:gd name="connsiteX270" fmla="*/ 654524 w 994960"/>
              <a:gd name="connsiteY270" fmla="*/ 641911 h 994961"/>
              <a:gd name="connsiteX271" fmla="*/ 633549 w 994960"/>
              <a:gd name="connsiteY271" fmla="*/ 609815 h 994961"/>
              <a:gd name="connsiteX272" fmla="*/ 946817 w 994960"/>
              <a:gd name="connsiteY272" fmla="*/ 609815 h 994961"/>
              <a:gd name="connsiteX273" fmla="*/ 962865 w 994960"/>
              <a:gd name="connsiteY273" fmla="*/ 625863 h 994961"/>
              <a:gd name="connsiteX274" fmla="*/ 946817 w 994960"/>
              <a:gd name="connsiteY274" fmla="*/ 641911 h 994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</a:cxnLst>
            <a:rect l="l" t="t" r="r" b="b"/>
            <a:pathLst>
              <a:path w="994960" h="994961">
                <a:moveTo>
                  <a:pt x="946817" y="577720"/>
                </a:moveTo>
                <a:lnTo>
                  <a:pt x="929791" y="577720"/>
                </a:lnTo>
                <a:cubicBezTo>
                  <a:pt x="950155" y="565170"/>
                  <a:pt x="962865" y="549042"/>
                  <a:pt x="962865" y="529576"/>
                </a:cubicBezTo>
                <a:lnTo>
                  <a:pt x="962865" y="80239"/>
                </a:lnTo>
                <a:cubicBezTo>
                  <a:pt x="962865" y="28116"/>
                  <a:pt x="871922" y="0"/>
                  <a:pt x="786340" y="0"/>
                </a:cubicBezTo>
                <a:cubicBezTo>
                  <a:pt x="700757" y="0"/>
                  <a:pt x="609815" y="28116"/>
                  <a:pt x="609815" y="80239"/>
                </a:cubicBezTo>
                <a:lnTo>
                  <a:pt x="609815" y="529576"/>
                </a:lnTo>
                <a:cubicBezTo>
                  <a:pt x="609815" y="549042"/>
                  <a:pt x="622524" y="565170"/>
                  <a:pt x="642889" y="577720"/>
                </a:cubicBezTo>
                <a:lnTo>
                  <a:pt x="598661" y="577720"/>
                </a:lnTo>
                <a:cubicBezTo>
                  <a:pt x="569984" y="557564"/>
                  <a:pt x="535128" y="545624"/>
                  <a:pt x="497480" y="545624"/>
                </a:cubicBezTo>
                <a:cubicBezTo>
                  <a:pt x="459832" y="545624"/>
                  <a:pt x="424993" y="557564"/>
                  <a:pt x="396299" y="577720"/>
                </a:cubicBezTo>
                <a:lnTo>
                  <a:pt x="352072" y="577720"/>
                </a:lnTo>
                <a:cubicBezTo>
                  <a:pt x="372436" y="565170"/>
                  <a:pt x="385146" y="549042"/>
                  <a:pt x="385146" y="529576"/>
                </a:cubicBezTo>
                <a:lnTo>
                  <a:pt x="385146" y="272812"/>
                </a:lnTo>
                <a:cubicBezTo>
                  <a:pt x="385146" y="220689"/>
                  <a:pt x="294203" y="192573"/>
                  <a:pt x="208621" y="192573"/>
                </a:cubicBezTo>
                <a:cubicBezTo>
                  <a:pt x="123038" y="192573"/>
                  <a:pt x="32096" y="220689"/>
                  <a:pt x="32096" y="272812"/>
                </a:cubicBezTo>
                <a:lnTo>
                  <a:pt x="32096" y="529576"/>
                </a:lnTo>
                <a:cubicBezTo>
                  <a:pt x="32096" y="549042"/>
                  <a:pt x="44805" y="565170"/>
                  <a:pt x="65170" y="577720"/>
                </a:cubicBezTo>
                <a:lnTo>
                  <a:pt x="48143" y="577720"/>
                </a:lnTo>
                <a:cubicBezTo>
                  <a:pt x="21600" y="577720"/>
                  <a:pt x="0" y="599320"/>
                  <a:pt x="0" y="625863"/>
                </a:cubicBezTo>
                <a:cubicBezTo>
                  <a:pt x="0" y="652406"/>
                  <a:pt x="21600" y="674006"/>
                  <a:pt x="48143" y="674006"/>
                </a:cubicBezTo>
                <a:lnTo>
                  <a:pt x="327791" y="674006"/>
                </a:lnTo>
                <a:cubicBezTo>
                  <a:pt x="323442" y="689332"/>
                  <a:pt x="320955" y="705444"/>
                  <a:pt x="320955" y="722149"/>
                </a:cubicBezTo>
                <a:cubicBezTo>
                  <a:pt x="320955" y="781847"/>
                  <a:pt x="350820" y="834612"/>
                  <a:pt x="396299" y="866579"/>
                </a:cubicBezTo>
                <a:lnTo>
                  <a:pt x="353051" y="866579"/>
                </a:lnTo>
                <a:cubicBezTo>
                  <a:pt x="291106" y="866579"/>
                  <a:pt x="240716" y="916969"/>
                  <a:pt x="240716" y="978914"/>
                </a:cubicBezTo>
                <a:lnTo>
                  <a:pt x="240716" y="994962"/>
                </a:lnTo>
                <a:lnTo>
                  <a:pt x="754244" y="994962"/>
                </a:lnTo>
                <a:lnTo>
                  <a:pt x="754244" y="978914"/>
                </a:lnTo>
                <a:cubicBezTo>
                  <a:pt x="754244" y="916969"/>
                  <a:pt x="703854" y="866579"/>
                  <a:pt x="641910" y="866579"/>
                </a:cubicBezTo>
                <a:lnTo>
                  <a:pt x="598661" y="866579"/>
                </a:lnTo>
                <a:cubicBezTo>
                  <a:pt x="644141" y="834612"/>
                  <a:pt x="674006" y="781847"/>
                  <a:pt x="674006" y="722149"/>
                </a:cubicBezTo>
                <a:cubicBezTo>
                  <a:pt x="674006" y="705444"/>
                  <a:pt x="671518" y="689332"/>
                  <a:pt x="667169" y="674006"/>
                </a:cubicBezTo>
                <a:lnTo>
                  <a:pt x="946817" y="674006"/>
                </a:lnTo>
                <a:cubicBezTo>
                  <a:pt x="973360" y="674006"/>
                  <a:pt x="994961" y="652406"/>
                  <a:pt x="994961" y="625863"/>
                </a:cubicBezTo>
                <a:cubicBezTo>
                  <a:pt x="994961" y="599320"/>
                  <a:pt x="973360" y="577720"/>
                  <a:pt x="946817" y="577720"/>
                </a:cubicBezTo>
                <a:close/>
                <a:moveTo>
                  <a:pt x="770292" y="160157"/>
                </a:moveTo>
                <a:lnTo>
                  <a:pt x="770292" y="192252"/>
                </a:lnTo>
                <a:cubicBezTo>
                  <a:pt x="745835" y="191257"/>
                  <a:pt x="724315" y="188016"/>
                  <a:pt x="706101" y="183522"/>
                </a:cubicBezTo>
                <a:lnTo>
                  <a:pt x="706101" y="152037"/>
                </a:lnTo>
                <a:cubicBezTo>
                  <a:pt x="726385" y="156514"/>
                  <a:pt x="748307" y="159258"/>
                  <a:pt x="770292" y="160157"/>
                </a:cubicBezTo>
                <a:close/>
                <a:moveTo>
                  <a:pt x="802388" y="577399"/>
                </a:moveTo>
                <a:lnTo>
                  <a:pt x="802388" y="545303"/>
                </a:lnTo>
                <a:cubicBezTo>
                  <a:pt x="824373" y="544404"/>
                  <a:pt x="846294" y="541660"/>
                  <a:pt x="866579" y="537183"/>
                </a:cubicBezTo>
                <a:lnTo>
                  <a:pt x="866579" y="568669"/>
                </a:lnTo>
                <a:cubicBezTo>
                  <a:pt x="848364" y="573162"/>
                  <a:pt x="826844" y="576404"/>
                  <a:pt x="802388" y="577399"/>
                </a:cubicBezTo>
                <a:close/>
                <a:moveTo>
                  <a:pt x="802388" y="513208"/>
                </a:moveTo>
                <a:lnTo>
                  <a:pt x="802388" y="481112"/>
                </a:lnTo>
                <a:cubicBezTo>
                  <a:pt x="824373" y="480213"/>
                  <a:pt x="846294" y="477469"/>
                  <a:pt x="866579" y="472992"/>
                </a:cubicBezTo>
                <a:lnTo>
                  <a:pt x="866579" y="504478"/>
                </a:lnTo>
                <a:cubicBezTo>
                  <a:pt x="848364" y="508971"/>
                  <a:pt x="826844" y="512213"/>
                  <a:pt x="802388" y="513208"/>
                </a:cubicBezTo>
                <a:close/>
                <a:moveTo>
                  <a:pt x="802388" y="449016"/>
                </a:moveTo>
                <a:lnTo>
                  <a:pt x="802388" y="416921"/>
                </a:lnTo>
                <a:cubicBezTo>
                  <a:pt x="824373" y="416022"/>
                  <a:pt x="846294" y="413278"/>
                  <a:pt x="866579" y="408801"/>
                </a:cubicBezTo>
                <a:lnTo>
                  <a:pt x="866579" y="440287"/>
                </a:lnTo>
                <a:cubicBezTo>
                  <a:pt x="848364" y="444780"/>
                  <a:pt x="826844" y="448022"/>
                  <a:pt x="802388" y="449016"/>
                </a:cubicBezTo>
                <a:close/>
                <a:moveTo>
                  <a:pt x="802388" y="384825"/>
                </a:moveTo>
                <a:lnTo>
                  <a:pt x="802388" y="352730"/>
                </a:lnTo>
                <a:cubicBezTo>
                  <a:pt x="824373" y="351831"/>
                  <a:pt x="846294" y="349087"/>
                  <a:pt x="866579" y="344610"/>
                </a:cubicBezTo>
                <a:lnTo>
                  <a:pt x="866579" y="376095"/>
                </a:lnTo>
                <a:cubicBezTo>
                  <a:pt x="848364" y="380589"/>
                  <a:pt x="826844" y="383830"/>
                  <a:pt x="802388" y="384825"/>
                </a:cubicBezTo>
                <a:close/>
                <a:moveTo>
                  <a:pt x="802388" y="320634"/>
                </a:moveTo>
                <a:lnTo>
                  <a:pt x="802388" y="288539"/>
                </a:lnTo>
                <a:cubicBezTo>
                  <a:pt x="824373" y="287640"/>
                  <a:pt x="846294" y="284896"/>
                  <a:pt x="866579" y="280419"/>
                </a:cubicBezTo>
                <a:lnTo>
                  <a:pt x="866579" y="311904"/>
                </a:lnTo>
                <a:cubicBezTo>
                  <a:pt x="848364" y="316398"/>
                  <a:pt x="826844" y="319639"/>
                  <a:pt x="802388" y="320634"/>
                </a:cubicBezTo>
                <a:close/>
                <a:moveTo>
                  <a:pt x="802388" y="256443"/>
                </a:moveTo>
                <a:lnTo>
                  <a:pt x="802388" y="224348"/>
                </a:lnTo>
                <a:cubicBezTo>
                  <a:pt x="824373" y="223449"/>
                  <a:pt x="846294" y="220705"/>
                  <a:pt x="866579" y="216228"/>
                </a:cubicBezTo>
                <a:lnTo>
                  <a:pt x="866579" y="247713"/>
                </a:lnTo>
                <a:cubicBezTo>
                  <a:pt x="848364" y="252207"/>
                  <a:pt x="826844" y="255448"/>
                  <a:pt x="802388" y="256443"/>
                </a:cubicBezTo>
                <a:close/>
                <a:moveTo>
                  <a:pt x="802388" y="192252"/>
                </a:moveTo>
                <a:lnTo>
                  <a:pt x="802388" y="160157"/>
                </a:lnTo>
                <a:cubicBezTo>
                  <a:pt x="824373" y="159258"/>
                  <a:pt x="846294" y="156514"/>
                  <a:pt x="866579" y="152037"/>
                </a:cubicBezTo>
                <a:lnTo>
                  <a:pt x="866579" y="183522"/>
                </a:lnTo>
                <a:cubicBezTo>
                  <a:pt x="848364" y="188016"/>
                  <a:pt x="826844" y="191257"/>
                  <a:pt x="802388" y="192252"/>
                </a:cubicBezTo>
                <a:close/>
                <a:moveTo>
                  <a:pt x="770292" y="224348"/>
                </a:moveTo>
                <a:lnTo>
                  <a:pt x="770292" y="256443"/>
                </a:lnTo>
                <a:cubicBezTo>
                  <a:pt x="745835" y="255448"/>
                  <a:pt x="724315" y="252207"/>
                  <a:pt x="706101" y="247713"/>
                </a:cubicBezTo>
                <a:lnTo>
                  <a:pt x="706101" y="216228"/>
                </a:lnTo>
                <a:cubicBezTo>
                  <a:pt x="726385" y="220705"/>
                  <a:pt x="748307" y="223449"/>
                  <a:pt x="770292" y="224348"/>
                </a:cubicBezTo>
                <a:close/>
                <a:moveTo>
                  <a:pt x="770292" y="288539"/>
                </a:moveTo>
                <a:lnTo>
                  <a:pt x="770292" y="320634"/>
                </a:lnTo>
                <a:cubicBezTo>
                  <a:pt x="745835" y="319639"/>
                  <a:pt x="724315" y="316398"/>
                  <a:pt x="706101" y="311904"/>
                </a:cubicBezTo>
                <a:lnTo>
                  <a:pt x="706101" y="280419"/>
                </a:lnTo>
                <a:cubicBezTo>
                  <a:pt x="726385" y="284896"/>
                  <a:pt x="748307" y="287640"/>
                  <a:pt x="770292" y="288539"/>
                </a:cubicBezTo>
                <a:close/>
                <a:moveTo>
                  <a:pt x="770292" y="352730"/>
                </a:moveTo>
                <a:lnTo>
                  <a:pt x="770292" y="384825"/>
                </a:lnTo>
                <a:cubicBezTo>
                  <a:pt x="745835" y="383830"/>
                  <a:pt x="724315" y="380589"/>
                  <a:pt x="706101" y="376095"/>
                </a:cubicBezTo>
                <a:lnTo>
                  <a:pt x="706101" y="344610"/>
                </a:lnTo>
                <a:cubicBezTo>
                  <a:pt x="726385" y="349087"/>
                  <a:pt x="748307" y="351831"/>
                  <a:pt x="770292" y="352730"/>
                </a:cubicBezTo>
                <a:close/>
                <a:moveTo>
                  <a:pt x="770292" y="416921"/>
                </a:moveTo>
                <a:lnTo>
                  <a:pt x="770292" y="449016"/>
                </a:lnTo>
                <a:cubicBezTo>
                  <a:pt x="745835" y="448022"/>
                  <a:pt x="724315" y="444780"/>
                  <a:pt x="706101" y="440287"/>
                </a:cubicBezTo>
                <a:lnTo>
                  <a:pt x="706101" y="408801"/>
                </a:lnTo>
                <a:cubicBezTo>
                  <a:pt x="726385" y="413278"/>
                  <a:pt x="748307" y="416022"/>
                  <a:pt x="770292" y="416921"/>
                </a:cubicBezTo>
                <a:close/>
                <a:moveTo>
                  <a:pt x="770292" y="481112"/>
                </a:moveTo>
                <a:lnTo>
                  <a:pt x="770292" y="513208"/>
                </a:lnTo>
                <a:cubicBezTo>
                  <a:pt x="745835" y="512213"/>
                  <a:pt x="724315" y="508971"/>
                  <a:pt x="706101" y="504478"/>
                </a:cubicBezTo>
                <a:lnTo>
                  <a:pt x="706101" y="472992"/>
                </a:lnTo>
                <a:cubicBezTo>
                  <a:pt x="726385" y="477469"/>
                  <a:pt x="748307" y="480213"/>
                  <a:pt x="770292" y="481112"/>
                </a:cubicBezTo>
                <a:close/>
                <a:moveTo>
                  <a:pt x="770292" y="545303"/>
                </a:moveTo>
                <a:lnTo>
                  <a:pt x="770292" y="577399"/>
                </a:lnTo>
                <a:cubicBezTo>
                  <a:pt x="745835" y="576404"/>
                  <a:pt x="724315" y="573162"/>
                  <a:pt x="706101" y="568669"/>
                </a:cubicBezTo>
                <a:lnTo>
                  <a:pt x="706101" y="537183"/>
                </a:lnTo>
                <a:cubicBezTo>
                  <a:pt x="726385" y="541660"/>
                  <a:pt x="748307" y="544404"/>
                  <a:pt x="770292" y="545303"/>
                </a:cubicBezTo>
                <a:close/>
                <a:moveTo>
                  <a:pt x="898674" y="558077"/>
                </a:moveTo>
                <a:lnTo>
                  <a:pt x="898674" y="527988"/>
                </a:lnTo>
                <a:cubicBezTo>
                  <a:pt x="910662" y="523687"/>
                  <a:pt x="921558" y="518664"/>
                  <a:pt x="930770" y="512855"/>
                </a:cubicBezTo>
                <a:lnTo>
                  <a:pt x="930770" y="529576"/>
                </a:lnTo>
                <a:cubicBezTo>
                  <a:pt x="930770" y="538419"/>
                  <a:pt x="919279" y="549042"/>
                  <a:pt x="898674" y="558077"/>
                </a:cubicBezTo>
                <a:close/>
                <a:moveTo>
                  <a:pt x="898674" y="493886"/>
                </a:moveTo>
                <a:lnTo>
                  <a:pt x="898674" y="463796"/>
                </a:lnTo>
                <a:cubicBezTo>
                  <a:pt x="910662" y="459496"/>
                  <a:pt x="921558" y="454473"/>
                  <a:pt x="930770" y="448663"/>
                </a:cubicBezTo>
                <a:lnTo>
                  <a:pt x="930770" y="465385"/>
                </a:lnTo>
                <a:cubicBezTo>
                  <a:pt x="930770" y="474228"/>
                  <a:pt x="919279" y="484851"/>
                  <a:pt x="898674" y="493886"/>
                </a:cubicBezTo>
                <a:close/>
                <a:moveTo>
                  <a:pt x="898674" y="429695"/>
                </a:moveTo>
                <a:lnTo>
                  <a:pt x="898674" y="399605"/>
                </a:lnTo>
                <a:cubicBezTo>
                  <a:pt x="910662" y="395305"/>
                  <a:pt x="921558" y="390282"/>
                  <a:pt x="930770" y="384472"/>
                </a:cubicBezTo>
                <a:lnTo>
                  <a:pt x="930770" y="401194"/>
                </a:lnTo>
                <a:cubicBezTo>
                  <a:pt x="930770" y="410036"/>
                  <a:pt x="919279" y="420660"/>
                  <a:pt x="898674" y="429695"/>
                </a:cubicBezTo>
                <a:close/>
                <a:moveTo>
                  <a:pt x="898674" y="365504"/>
                </a:moveTo>
                <a:lnTo>
                  <a:pt x="898674" y="335414"/>
                </a:lnTo>
                <a:cubicBezTo>
                  <a:pt x="910662" y="331114"/>
                  <a:pt x="921558" y="326091"/>
                  <a:pt x="930770" y="320281"/>
                </a:cubicBezTo>
                <a:lnTo>
                  <a:pt x="930770" y="337003"/>
                </a:lnTo>
                <a:cubicBezTo>
                  <a:pt x="930770" y="345845"/>
                  <a:pt x="919279" y="356469"/>
                  <a:pt x="898674" y="365504"/>
                </a:cubicBezTo>
                <a:close/>
                <a:moveTo>
                  <a:pt x="898674" y="301313"/>
                </a:moveTo>
                <a:lnTo>
                  <a:pt x="898674" y="271223"/>
                </a:lnTo>
                <a:cubicBezTo>
                  <a:pt x="910662" y="266922"/>
                  <a:pt x="921558" y="261900"/>
                  <a:pt x="930770" y="256090"/>
                </a:cubicBezTo>
                <a:lnTo>
                  <a:pt x="930770" y="272812"/>
                </a:lnTo>
                <a:cubicBezTo>
                  <a:pt x="930770" y="281654"/>
                  <a:pt x="919279" y="292278"/>
                  <a:pt x="898674" y="301313"/>
                </a:cubicBezTo>
                <a:close/>
                <a:moveTo>
                  <a:pt x="898674" y="237122"/>
                </a:moveTo>
                <a:lnTo>
                  <a:pt x="898674" y="207032"/>
                </a:lnTo>
                <a:cubicBezTo>
                  <a:pt x="910662" y="202731"/>
                  <a:pt x="921558" y="197708"/>
                  <a:pt x="930770" y="191899"/>
                </a:cubicBezTo>
                <a:lnTo>
                  <a:pt x="930770" y="208621"/>
                </a:lnTo>
                <a:cubicBezTo>
                  <a:pt x="930770" y="217463"/>
                  <a:pt x="919279" y="228087"/>
                  <a:pt x="898674" y="237122"/>
                </a:cubicBezTo>
                <a:close/>
                <a:moveTo>
                  <a:pt x="898674" y="172931"/>
                </a:moveTo>
                <a:lnTo>
                  <a:pt x="898674" y="142841"/>
                </a:lnTo>
                <a:cubicBezTo>
                  <a:pt x="910662" y="138540"/>
                  <a:pt x="921558" y="133517"/>
                  <a:pt x="930770" y="127708"/>
                </a:cubicBezTo>
                <a:lnTo>
                  <a:pt x="930770" y="144430"/>
                </a:lnTo>
                <a:cubicBezTo>
                  <a:pt x="930770" y="153272"/>
                  <a:pt x="919279" y="163896"/>
                  <a:pt x="898674" y="172931"/>
                </a:cubicBezTo>
                <a:close/>
                <a:moveTo>
                  <a:pt x="786340" y="32096"/>
                </a:moveTo>
                <a:cubicBezTo>
                  <a:pt x="874506" y="32096"/>
                  <a:pt x="930770" y="60612"/>
                  <a:pt x="930770" y="80239"/>
                </a:cubicBezTo>
                <a:cubicBezTo>
                  <a:pt x="930770" y="99865"/>
                  <a:pt x="874506" y="128382"/>
                  <a:pt x="786340" y="128382"/>
                </a:cubicBezTo>
                <a:cubicBezTo>
                  <a:pt x="698173" y="128382"/>
                  <a:pt x="641910" y="99865"/>
                  <a:pt x="641910" y="80239"/>
                </a:cubicBezTo>
                <a:cubicBezTo>
                  <a:pt x="641910" y="60612"/>
                  <a:pt x="698173" y="32096"/>
                  <a:pt x="786340" y="32096"/>
                </a:cubicBezTo>
                <a:close/>
                <a:moveTo>
                  <a:pt x="641910" y="127708"/>
                </a:moveTo>
                <a:cubicBezTo>
                  <a:pt x="651121" y="133517"/>
                  <a:pt x="662018" y="138540"/>
                  <a:pt x="674006" y="142841"/>
                </a:cubicBezTo>
                <a:lnTo>
                  <a:pt x="674006" y="172931"/>
                </a:lnTo>
                <a:cubicBezTo>
                  <a:pt x="653400" y="163896"/>
                  <a:pt x="641910" y="153272"/>
                  <a:pt x="641910" y="144430"/>
                </a:cubicBezTo>
                <a:close/>
                <a:moveTo>
                  <a:pt x="641910" y="191899"/>
                </a:moveTo>
                <a:cubicBezTo>
                  <a:pt x="651121" y="197708"/>
                  <a:pt x="662018" y="202731"/>
                  <a:pt x="674006" y="207032"/>
                </a:cubicBezTo>
                <a:lnTo>
                  <a:pt x="674006" y="237122"/>
                </a:lnTo>
                <a:cubicBezTo>
                  <a:pt x="653400" y="228087"/>
                  <a:pt x="641910" y="217463"/>
                  <a:pt x="641910" y="208621"/>
                </a:cubicBezTo>
                <a:close/>
                <a:moveTo>
                  <a:pt x="641910" y="256090"/>
                </a:moveTo>
                <a:cubicBezTo>
                  <a:pt x="651121" y="261900"/>
                  <a:pt x="662018" y="266922"/>
                  <a:pt x="674006" y="271223"/>
                </a:cubicBezTo>
                <a:lnTo>
                  <a:pt x="674006" y="301313"/>
                </a:lnTo>
                <a:cubicBezTo>
                  <a:pt x="653400" y="292278"/>
                  <a:pt x="641910" y="281654"/>
                  <a:pt x="641910" y="272812"/>
                </a:cubicBezTo>
                <a:close/>
                <a:moveTo>
                  <a:pt x="641910" y="320281"/>
                </a:moveTo>
                <a:cubicBezTo>
                  <a:pt x="651121" y="326091"/>
                  <a:pt x="662018" y="331114"/>
                  <a:pt x="674006" y="335414"/>
                </a:cubicBezTo>
                <a:lnTo>
                  <a:pt x="674006" y="365504"/>
                </a:lnTo>
                <a:cubicBezTo>
                  <a:pt x="653400" y="356469"/>
                  <a:pt x="641910" y="345845"/>
                  <a:pt x="641910" y="337003"/>
                </a:cubicBezTo>
                <a:close/>
                <a:moveTo>
                  <a:pt x="641910" y="384472"/>
                </a:moveTo>
                <a:cubicBezTo>
                  <a:pt x="651121" y="390282"/>
                  <a:pt x="662018" y="395305"/>
                  <a:pt x="674006" y="399605"/>
                </a:cubicBezTo>
                <a:lnTo>
                  <a:pt x="674006" y="429695"/>
                </a:lnTo>
                <a:cubicBezTo>
                  <a:pt x="653400" y="420660"/>
                  <a:pt x="641910" y="410036"/>
                  <a:pt x="641910" y="401194"/>
                </a:cubicBezTo>
                <a:close/>
                <a:moveTo>
                  <a:pt x="641910" y="448663"/>
                </a:moveTo>
                <a:cubicBezTo>
                  <a:pt x="651121" y="454473"/>
                  <a:pt x="662018" y="459496"/>
                  <a:pt x="674006" y="463796"/>
                </a:cubicBezTo>
                <a:lnTo>
                  <a:pt x="674006" y="493886"/>
                </a:lnTo>
                <a:cubicBezTo>
                  <a:pt x="653400" y="484851"/>
                  <a:pt x="641910" y="474228"/>
                  <a:pt x="641910" y="465385"/>
                </a:cubicBezTo>
                <a:close/>
                <a:moveTo>
                  <a:pt x="641910" y="512855"/>
                </a:moveTo>
                <a:cubicBezTo>
                  <a:pt x="651121" y="518664"/>
                  <a:pt x="662018" y="523687"/>
                  <a:pt x="674006" y="527988"/>
                </a:cubicBezTo>
                <a:lnTo>
                  <a:pt x="674006" y="558077"/>
                </a:lnTo>
                <a:cubicBezTo>
                  <a:pt x="653400" y="549042"/>
                  <a:pt x="641910" y="538419"/>
                  <a:pt x="641910" y="529576"/>
                </a:cubicBezTo>
                <a:close/>
                <a:moveTo>
                  <a:pt x="192573" y="352730"/>
                </a:moveTo>
                <a:lnTo>
                  <a:pt x="192573" y="384825"/>
                </a:lnTo>
                <a:cubicBezTo>
                  <a:pt x="168116" y="383830"/>
                  <a:pt x="146596" y="380589"/>
                  <a:pt x="128382" y="376095"/>
                </a:cubicBezTo>
                <a:lnTo>
                  <a:pt x="128382" y="344610"/>
                </a:lnTo>
                <a:cubicBezTo>
                  <a:pt x="148666" y="349087"/>
                  <a:pt x="170588" y="351831"/>
                  <a:pt x="192573" y="352730"/>
                </a:cubicBezTo>
                <a:close/>
                <a:moveTo>
                  <a:pt x="224669" y="577399"/>
                </a:moveTo>
                <a:lnTo>
                  <a:pt x="224669" y="545303"/>
                </a:lnTo>
                <a:cubicBezTo>
                  <a:pt x="246654" y="544404"/>
                  <a:pt x="268575" y="541660"/>
                  <a:pt x="288860" y="537183"/>
                </a:cubicBezTo>
                <a:lnTo>
                  <a:pt x="288860" y="568669"/>
                </a:lnTo>
                <a:cubicBezTo>
                  <a:pt x="270645" y="573162"/>
                  <a:pt x="249125" y="576404"/>
                  <a:pt x="224669" y="577399"/>
                </a:cubicBezTo>
                <a:close/>
                <a:moveTo>
                  <a:pt x="224669" y="513208"/>
                </a:moveTo>
                <a:lnTo>
                  <a:pt x="224669" y="481112"/>
                </a:lnTo>
                <a:cubicBezTo>
                  <a:pt x="246654" y="480213"/>
                  <a:pt x="268575" y="477469"/>
                  <a:pt x="288860" y="472992"/>
                </a:cubicBezTo>
                <a:lnTo>
                  <a:pt x="288860" y="504478"/>
                </a:lnTo>
                <a:cubicBezTo>
                  <a:pt x="270645" y="508971"/>
                  <a:pt x="249125" y="512213"/>
                  <a:pt x="224669" y="513208"/>
                </a:cubicBezTo>
                <a:close/>
                <a:moveTo>
                  <a:pt x="224669" y="449016"/>
                </a:moveTo>
                <a:lnTo>
                  <a:pt x="224669" y="416921"/>
                </a:lnTo>
                <a:cubicBezTo>
                  <a:pt x="246654" y="416022"/>
                  <a:pt x="268575" y="413278"/>
                  <a:pt x="288860" y="408801"/>
                </a:cubicBezTo>
                <a:lnTo>
                  <a:pt x="288860" y="440287"/>
                </a:lnTo>
                <a:cubicBezTo>
                  <a:pt x="270645" y="444780"/>
                  <a:pt x="249125" y="448022"/>
                  <a:pt x="224669" y="449016"/>
                </a:cubicBezTo>
                <a:close/>
                <a:moveTo>
                  <a:pt x="224669" y="384825"/>
                </a:moveTo>
                <a:lnTo>
                  <a:pt x="224669" y="352730"/>
                </a:lnTo>
                <a:cubicBezTo>
                  <a:pt x="246654" y="351831"/>
                  <a:pt x="268575" y="349087"/>
                  <a:pt x="288860" y="344610"/>
                </a:cubicBezTo>
                <a:lnTo>
                  <a:pt x="288860" y="376095"/>
                </a:lnTo>
                <a:cubicBezTo>
                  <a:pt x="270645" y="380589"/>
                  <a:pt x="249125" y="383830"/>
                  <a:pt x="224669" y="384825"/>
                </a:cubicBezTo>
                <a:close/>
                <a:moveTo>
                  <a:pt x="192573" y="416921"/>
                </a:moveTo>
                <a:lnTo>
                  <a:pt x="192573" y="449016"/>
                </a:lnTo>
                <a:cubicBezTo>
                  <a:pt x="168116" y="448022"/>
                  <a:pt x="146596" y="444780"/>
                  <a:pt x="128382" y="440287"/>
                </a:cubicBezTo>
                <a:lnTo>
                  <a:pt x="128382" y="408801"/>
                </a:lnTo>
                <a:cubicBezTo>
                  <a:pt x="148666" y="413278"/>
                  <a:pt x="170588" y="416022"/>
                  <a:pt x="192573" y="416921"/>
                </a:cubicBezTo>
                <a:close/>
                <a:moveTo>
                  <a:pt x="192573" y="481112"/>
                </a:moveTo>
                <a:lnTo>
                  <a:pt x="192573" y="513208"/>
                </a:lnTo>
                <a:cubicBezTo>
                  <a:pt x="168116" y="512213"/>
                  <a:pt x="146596" y="508971"/>
                  <a:pt x="128382" y="504478"/>
                </a:cubicBezTo>
                <a:lnTo>
                  <a:pt x="128382" y="472992"/>
                </a:lnTo>
                <a:cubicBezTo>
                  <a:pt x="148666" y="477469"/>
                  <a:pt x="170588" y="480213"/>
                  <a:pt x="192573" y="481112"/>
                </a:cubicBezTo>
                <a:close/>
                <a:moveTo>
                  <a:pt x="192573" y="545303"/>
                </a:moveTo>
                <a:lnTo>
                  <a:pt x="192573" y="577399"/>
                </a:lnTo>
                <a:cubicBezTo>
                  <a:pt x="168116" y="576404"/>
                  <a:pt x="146596" y="573162"/>
                  <a:pt x="128382" y="568669"/>
                </a:cubicBezTo>
                <a:lnTo>
                  <a:pt x="128382" y="537183"/>
                </a:lnTo>
                <a:cubicBezTo>
                  <a:pt x="148666" y="541660"/>
                  <a:pt x="170588" y="544404"/>
                  <a:pt x="192573" y="545303"/>
                </a:cubicBezTo>
                <a:close/>
                <a:moveTo>
                  <a:pt x="320955" y="558077"/>
                </a:moveTo>
                <a:lnTo>
                  <a:pt x="320955" y="527988"/>
                </a:lnTo>
                <a:cubicBezTo>
                  <a:pt x="332943" y="523687"/>
                  <a:pt x="343839" y="518664"/>
                  <a:pt x="353051" y="512855"/>
                </a:cubicBezTo>
                <a:lnTo>
                  <a:pt x="353051" y="529576"/>
                </a:lnTo>
                <a:cubicBezTo>
                  <a:pt x="353051" y="538419"/>
                  <a:pt x="341560" y="549042"/>
                  <a:pt x="320955" y="558077"/>
                </a:cubicBezTo>
                <a:close/>
                <a:moveTo>
                  <a:pt x="320955" y="493886"/>
                </a:moveTo>
                <a:lnTo>
                  <a:pt x="320955" y="463796"/>
                </a:lnTo>
                <a:cubicBezTo>
                  <a:pt x="332943" y="459496"/>
                  <a:pt x="343839" y="454473"/>
                  <a:pt x="353051" y="448663"/>
                </a:cubicBezTo>
                <a:lnTo>
                  <a:pt x="353051" y="465385"/>
                </a:lnTo>
                <a:cubicBezTo>
                  <a:pt x="353051" y="474228"/>
                  <a:pt x="341560" y="484851"/>
                  <a:pt x="320955" y="493886"/>
                </a:cubicBezTo>
                <a:close/>
                <a:moveTo>
                  <a:pt x="320955" y="429695"/>
                </a:moveTo>
                <a:lnTo>
                  <a:pt x="320955" y="399605"/>
                </a:lnTo>
                <a:cubicBezTo>
                  <a:pt x="332943" y="395305"/>
                  <a:pt x="343839" y="390282"/>
                  <a:pt x="353051" y="384472"/>
                </a:cubicBezTo>
                <a:lnTo>
                  <a:pt x="353051" y="401194"/>
                </a:lnTo>
                <a:cubicBezTo>
                  <a:pt x="353051" y="410036"/>
                  <a:pt x="341560" y="420660"/>
                  <a:pt x="320955" y="429695"/>
                </a:cubicBezTo>
                <a:close/>
                <a:moveTo>
                  <a:pt x="320955" y="365504"/>
                </a:moveTo>
                <a:lnTo>
                  <a:pt x="320955" y="335414"/>
                </a:lnTo>
                <a:cubicBezTo>
                  <a:pt x="332943" y="331114"/>
                  <a:pt x="343839" y="326091"/>
                  <a:pt x="353051" y="320281"/>
                </a:cubicBezTo>
                <a:lnTo>
                  <a:pt x="353051" y="337003"/>
                </a:lnTo>
                <a:cubicBezTo>
                  <a:pt x="353051" y="345845"/>
                  <a:pt x="341560" y="356469"/>
                  <a:pt x="320955" y="365504"/>
                </a:cubicBezTo>
                <a:close/>
                <a:moveTo>
                  <a:pt x="208621" y="224669"/>
                </a:moveTo>
                <a:cubicBezTo>
                  <a:pt x="296787" y="224669"/>
                  <a:pt x="353051" y="253186"/>
                  <a:pt x="353051" y="272812"/>
                </a:cubicBezTo>
                <a:cubicBezTo>
                  <a:pt x="353051" y="292438"/>
                  <a:pt x="296787" y="320955"/>
                  <a:pt x="208621" y="320955"/>
                </a:cubicBezTo>
                <a:cubicBezTo>
                  <a:pt x="120454" y="320955"/>
                  <a:pt x="64191" y="292438"/>
                  <a:pt x="64191" y="272812"/>
                </a:cubicBezTo>
                <a:cubicBezTo>
                  <a:pt x="64191" y="253186"/>
                  <a:pt x="120454" y="224669"/>
                  <a:pt x="208621" y="224669"/>
                </a:cubicBezTo>
                <a:close/>
                <a:moveTo>
                  <a:pt x="64191" y="320281"/>
                </a:moveTo>
                <a:cubicBezTo>
                  <a:pt x="73402" y="326091"/>
                  <a:pt x="84299" y="331114"/>
                  <a:pt x="96287" y="335414"/>
                </a:cubicBezTo>
                <a:lnTo>
                  <a:pt x="96287" y="365504"/>
                </a:lnTo>
                <a:cubicBezTo>
                  <a:pt x="75681" y="356469"/>
                  <a:pt x="64191" y="345845"/>
                  <a:pt x="64191" y="337003"/>
                </a:cubicBezTo>
                <a:close/>
                <a:moveTo>
                  <a:pt x="64191" y="384472"/>
                </a:moveTo>
                <a:cubicBezTo>
                  <a:pt x="73402" y="390282"/>
                  <a:pt x="84299" y="395305"/>
                  <a:pt x="96287" y="399605"/>
                </a:cubicBezTo>
                <a:lnTo>
                  <a:pt x="96287" y="429695"/>
                </a:lnTo>
                <a:cubicBezTo>
                  <a:pt x="75681" y="420660"/>
                  <a:pt x="64191" y="410036"/>
                  <a:pt x="64191" y="401194"/>
                </a:cubicBezTo>
                <a:close/>
                <a:moveTo>
                  <a:pt x="64191" y="448663"/>
                </a:moveTo>
                <a:cubicBezTo>
                  <a:pt x="73402" y="454473"/>
                  <a:pt x="84299" y="459496"/>
                  <a:pt x="96287" y="463796"/>
                </a:cubicBezTo>
                <a:lnTo>
                  <a:pt x="96287" y="493886"/>
                </a:lnTo>
                <a:cubicBezTo>
                  <a:pt x="75681" y="484851"/>
                  <a:pt x="64191" y="474228"/>
                  <a:pt x="64191" y="465385"/>
                </a:cubicBezTo>
                <a:close/>
                <a:moveTo>
                  <a:pt x="64191" y="512855"/>
                </a:moveTo>
                <a:cubicBezTo>
                  <a:pt x="73402" y="518664"/>
                  <a:pt x="84299" y="523687"/>
                  <a:pt x="96287" y="527988"/>
                </a:cubicBezTo>
                <a:lnTo>
                  <a:pt x="96287" y="558077"/>
                </a:lnTo>
                <a:cubicBezTo>
                  <a:pt x="75681" y="549042"/>
                  <a:pt x="64191" y="538419"/>
                  <a:pt x="64191" y="529576"/>
                </a:cubicBezTo>
                <a:close/>
                <a:moveTo>
                  <a:pt x="48143" y="641911"/>
                </a:moveTo>
                <a:cubicBezTo>
                  <a:pt x="39301" y="641911"/>
                  <a:pt x="32096" y="634705"/>
                  <a:pt x="32096" y="625863"/>
                </a:cubicBezTo>
                <a:cubicBezTo>
                  <a:pt x="32096" y="617021"/>
                  <a:pt x="39301" y="609815"/>
                  <a:pt x="48143" y="609815"/>
                </a:cubicBezTo>
                <a:lnTo>
                  <a:pt x="361411" y="609815"/>
                </a:lnTo>
                <a:cubicBezTo>
                  <a:pt x="353275" y="619652"/>
                  <a:pt x="346310" y="630453"/>
                  <a:pt x="340437" y="641911"/>
                </a:cubicBezTo>
                <a:close/>
                <a:moveTo>
                  <a:pt x="641910" y="898675"/>
                </a:moveTo>
                <a:cubicBezTo>
                  <a:pt x="680665" y="898675"/>
                  <a:pt x="713082" y="926293"/>
                  <a:pt x="720528" y="962866"/>
                </a:cubicBezTo>
                <a:lnTo>
                  <a:pt x="274433" y="962866"/>
                </a:lnTo>
                <a:cubicBezTo>
                  <a:pt x="281879" y="926293"/>
                  <a:pt x="314311" y="898675"/>
                  <a:pt x="353051" y="898675"/>
                </a:cubicBezTo>
                <a:close/>
                <a:moveTo>
                  <a:pt x="497480" y="866579"/>
                </a:moveTo>
                <a:cubicBezTo>
                  <a:pt x="417851" y="866579"/>
                  <a:pt x="353051" y="801779"/>
                  <a:pt x="353051" y="722149"/>
                </a:cubicBezTo>
                <a:cubicBezTo>
                  <a:pt x="353051" y="642520"/>
                  <a:pt x="417851" y="577720"/>
                  <a:pt x="497480" y="577720"/>
                </a:cubicBezTo>
                <a:cubicBezTo>
                  <a:pt x="577109" y="577720"/>
                  <a:pt x="641910" y="642520"/>
                  <a:pt x="641910" y="722149"/>
                </a:cubicBezTo>
                <a:cubicBezTo>
                  <a:pt x="641910" y="801779"/>
                  <a:pt x="577109" y="866579"/>
                  <a:pt x="497480" y="866579"/>
                </a:cubicBezTo>
                <a:close/>
                <a:moveTo>
                  <a:pt x="946817" y="641911"/>
                </a:moveTo>
                <a:lnTo>
                  <a:pt x="654524" y="641911"/>
                </a:lnTo>
                <a:cubicBezTo>
                  <a:pt x="648650" y="630453"/>
                  <a:pt x="641685" y="619652"/>
                  <a:pt x="633549" y="609815"/>
                </a:cubicBezTo>
                <a:lnTo>
                  <a:pt x="946817" y="609815"/>
                </a:lnTo>
                <a:cubicBezTo>
                  <a:pt x="955660" y="609815"/>
                  <a:pt x="962865" y="617021"/>
                  <a:pt x="962865" y="625863"/>
                </a:cubicBezTo>
                <a:cubicBezTo>
                  <a:pt x="962865" y="634705"/>
                  <a:pt x="955660" y="641911"/>
                  <a:pt x="946817" y="641911"/>
                </a:cubicBezTo>
                <a:close/>
              </a:path>
            </a:pathLst>
          </a:custGeom>
          <a:gradFill>
            <a:gsLst>
              <a:gs pos="100000">
                <a:schemeClr val="bg1">
                  <a:alpha val="0"/>
                </a:schemeClr>
              </a:gs>
              <a:gs pos="0">
                <a:srgbClr val="F2F7FC"/>
              </a:gs>
            </a:gsLst>
            <a:lin ang="5400000" scaled="0"/>
          </a:gradFill>
          <a:ln w="15925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40" name="弧形 139">
            <a:extLst>
              <a:ext uri="{FF2B5EF4-FFF2-40B4-BE49-F238E27FC236}">
                <a16:creationId xmlns:a16="http://schemas.microsoft.com/office/drawing/2014/main" id="{B6C06D0B-4F28-9F44-BE3F-0959D1FC8603}"/>
              </a:ext>
            </a:extLst>
          </p:cNvPr>
          <p:cNvSpPr/>
          <p:nvPr/>
        </p:nvSpPr>
        <p:spPr>
          <a:xfrm rot="10800000">
            <a:off x="6409536" y="2531295"/>
            <a:ext cx="1854189" cy="1854186"/>
          </a:xfrm>
          <a:prstGeom prst="arc">
            <a:avLst>
              <a:gd name="adj1" fmla="val 12888505"/>
              <a:gd name="adj2" fmla="val 20439601"/>
            </a:avLst>
          </a:prstGeom>
          <a:noFill/>
          <a:ln w="50800" cap="rnd">
            <a:gradFill flip="none" rotWithShape="1">
              <a:gsLst>
                <a:gs pos="0">
                  <a:srgbClr val="F2F7FC">
                    <a:alpha val="90000"/>
                  </a:srgb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41" name="弧形 140">
            <a:extLst>
              <a:ext uri="{FF2B5EF4-FFF2-40B4-BE49-F238E27FC236}">
                <a16:creationId xmlns:a16="http://schemas.microsoft.com/office/drawing/2014/main" id="{33A77C38-3675-AB43-9B4B-2E3FEDE59F5B}"/>
              </a:ext>
            </a:extLst>
          </p:cNvPr>
          <p:cNvSpPr/>
          <p:nvPr/>
        </p:nvSpPr>
        <p:spPr>
          <a:xfrm>
            <a:off x="6409537" y="2531295"/>
            <a:ext cx="1854189" cy="1854186"/>
          </a:xfrm>
          <a:prstGeom prst="arc">
            <a:avLst>
              <a:gd name="adj1" fmla="val 12888505"/>
              <a:gd name="adj2" fmla="val 20439601"/>
            </a:avLst>
          </a:prstGeom>
          <a:noFill/>
          <a:ln w="50800" cap="rnd">
            <a:gradFill flip="none" rotWithShape="1">
              <a:gsLst>
                <a:gs pos="0">
                  <a:srgbClr val="F2F7FC">
                    <a:alpha val="90000"/>
                  </a:srgbClr>
                </a:gs>
                <a:gs pos="99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42" name="椭圆 141">
            <a:extLst>
              <a:ext uri="{FF2B5EF4-FFF2-40B4-BE49-F238E27FC236}">
                <a16:creationId xmlns:a16="http://schemas.microsoft.com/office/drawing/2014/main" id="{3AB8DDD5-FBA4-F840-AFF8-EFC502C1D05E}"/>
              </a:ext>
            </a:extLst>
          </p:cNvPr>
          <p:cNvSpPr/>
          <p:nvPr/>
        </p:nvSpPr>
        <p:spPr>
          <a:xfrm>
            <a:off x="6754041" y="2875800"/>
            <a:ext cx="1165177" cy="1165175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43" name="弧形 142">
            <a:extLst>
              <a:ext uri="{FF2B5EF4-FFF2-40B4-BE49-F238E27FC236}">
                <a16:creationId xmlns:a16="http://schemas.microsoft.com/office/drawing/2014/main" id="{42CCE4FB-0D6E-6A48-B06F-34840598EF14}"/>
              </a:ext>
            </a:extLst>
          </p:cNvPr>
          <p:cNvSpPr/>
          <p:nvPr/>
        </p:nvSpPr>
        <p:spPr>
          <a:xfrm rot="16200000">
            <a:off x="6641083" y="2762840"/>
            <a:ext cx="1391093" cy="1391095"/>
          </a:xfrm>
          <a:prstGeom prst="arc">
            <a:avLst>
              <a:gd name="adj1" fmla="val 16050563"/>
              <a:gd name="adj2" fmla="val 5589177"/>
            </a:avLst>
          </a:prstGeom>
          <a:noFill/>
          <a:ln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4193" tIns="12097" rIns="24193" bIns="12097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44" name="弧形 143">
            <a:extLst>
              <a:ext uri="{FF2B5EF4-FFF2-40B4-BE49-F238E27FC236}">
                <a16:creationId xmlns:a16="http://schemas.microsoft.com/office/drawing/2014/main" id="{F8A2F325-72C6-B747-A626-67DC7934E8B9}"/>
              </a:ext>
            </a:extLst>
          </p:cNvPr>
          <p:cNvSpPr/>
          <p:nvPr/>
        </p:nvSpPr>
        <p:spPr>
          <a:xfrm>
            <a:off x="6507646" y="2629405"/>
            <a:ext cx="1657968" cy="1657965"/>
          </a:xfrm>
          <a:prstGeom prst="arc">
            <a:avLst>
              <a:gd name="adj1" fmla="val 19700047"/>
              <a:gd name="adj2" fmla="val 15080167"/>
            </a:avLst>
          </a:prstGeom>
          <a:noFill/>
          <a:ln w="635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4193" tIns="12097" rIns="24193" bIns="12097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46" name="任意多边形: 形状 145">
            <a:extLst>
              <a:ext uri="{FF2B5EF4-FFF2-40B4-BE49-F238E27FC236}">
                <a16:creationId xmlns:a16="http://schemas.microsoft.com/office/drawing/2014/main" id="{431D53DC-3145-764A-9854-B9F013D73F54}"/>
              </a:ext>
            </a:extLst>
          </p:cNvPr>
          <p:cNvSpPr/>
          <p:nvPr/>
        </p:nvSpPr>
        <p:spPr>
          <a:xfrm>
            <a:off x="7302929" y="3541745"/>
            <a:ext cx="67404" cy="157276"/>
          </a:xfrm>
          <a:custGeom>
            <a:avLst/>
            <a:gdLst>
              <a:gd name="connsiteX0" fmla="*/ 48143 w 96286"/>
              <a:gd name="connsiteY0" fmla="*/ 64191 h 224668"/>
              <a:gd name="connsiteX1" fmla="*/ 64191 w 96286"/>
              <a:gd name="connsiteY1" fmla="*/ 80239 h 224668"/>
              <a:gd name="connsiteX2" fmla="*/ 96287 w 96286"/>
              <a:gd name="connsiteY2" fmla="*/ 80239 h 224668"/>
              <a:gd name="connsiteX3" fmla="*/ 64191 w 96286"/>
              <a:gd name="connsiteY3" fmla="*/ 35048 h 224668"/>
              <a:gd name="connsiteX4" fmla="*/ 64191 w 96286"/>
              <a:gd name="connsiteY4" fmla="*/ 0 h 224668"/>
              <a:gd name="connsiteX5" fmla="*/ 32096 w 96286"/>
              <a:gd name="connsiteY5" fmla="*/ 0 h 224668"/>
              <a:gd name="connsiteX6" fmla="*/ 32096 w 96286"/>
              <a:gd name="connsiteY6" fmla="*/ 32096 h 224668"/>
              <a:gd name="connsiteX7" fmla="*/ 0 w 96286"/>
              <a:gd name="connsiteY7" fmla="*/ 32096 h 224668"/>
              <a:gd name="connsiteX8" fmla="*/ 0 w 96286"/>
              <a:gd name="connsiteY8" fmla="*/ 80239 h 224668"/>
              <a:gd name="connsiteX9" fmla="*/ 48143 w 96286"/>
              <a:gd name="connsiteY9" fmla="*/ 128382 h 224668"/>
              <a:gd name="connsiteX10" fmla="*/ 64191 w 96286"/>
              <a:gd name="connsiteY10" fmla="*/ 144430 h 224668"/>
              <a:gd name="connsiteX11" fmla="*/ 64191 w 96286"/>
              <a:gd name="connsiteY11" fmla="*/ 160478 h 224668"/>
              <a:gd name="connsiteX12" fmla="*/ 48143 w 96286"/>
              <a:gd name="connsiteY12" fmla="*/ 160478 h 224668"/>
              <a:gd name="connsiteX13" fmla="*/ 32096 w 96286"/>
              <a:gd name="connsiteY13" fmla="*/ 144430 h 224668"/>
              <a:gd name="connsiteX14" fmla="*/ 0 w 96286"/>
              <a:gd name="connsiteY14" fmla="*/ 144430 h 224668"/>
              <a:gd name="connsiteX15" fmla="*/ 32096 w 96286"/>
              <a:gd name="connsiteY15" fmla="*/ 189620 h 224668"/>
              <a:gd name="connsiteX16" fmla="*/ 32096 w 96286"/>
              <a:gd name="connsiteY16" fmla="*/ 224669 h 224668"/>
              <a:gd name="connsiteX17" fmla="*/ 64191 w 96286"/>
              <a:gd name="connsiteY17" fmla="*/ 224669 h 224668"/>
              <a:gd name="connsiteX18" fmla="*/ 64191 w 96286"/>
              <a:gd name="connsiteY18" fmla="*/ 192573 h 224668"/>
              <a:gd name="connsiteX19" fmla="*/ 96287 w 96286"/>
              <a:gd name="connsiteY19" fmla="*/ 192573 h 224668"/>
              <a:gd name="connsiteX20" fmla="*/ 96287 w 96286"/>
              <a:gd name="connsiteY20" fmla="*/ 144430 h 224668"/>
              <a:gd name="connsiteX21" fmla="*/ 48143 w 96286"/>
              <a:gd name="connsiteY21" fmla="*/ 96287 h 224668"/>
              <a:gd name="connsiteX22" fmla="*/ 32096 w 96286"/>
              <a:gd name="connsiteY22" fmla="*/ 80239 h 224668"/>
              <a:gd name="connsiteX23" fmla="*/ 32096 w 96286"/>
              <a:gd name="connsiteY23" fmla="*/ 64191 h 224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96286" h="224668">
                <a:moveTo>
                  <a:pt x="48143" y="64191"/>
                </a:moveTo>
                <a:cubicBezTo>
                  <a:pt x="56986" y="64191"/>
                  <a:pt x="64191" y="71397"/>
                  <a:pt x="64191" y="80239"/>
                </a:cubicBezTo>
                <a:lnTo>
                  <a:pt x="96287" y="80239"/>
                </a:lnTo>
                <a:cubicBezTo>
                  <a:pt x="96287" y="59345"/>
                  <a:pt x="82822" y="41692"/>
                  <a:pt x="64191" y="35048"/>
                </a:cubicBezTo>
                <a:lnTo>
                  <a:pt x="64191" y="0"/>
                </a:lnTo>
                <a:lnTo>
                  <a:pt x="32096" y="0"/>
                </a:lnTo>
                <a:lnTo>
                  <a:pt x="32096" y="32096"/>
                </a:lnTo>
                <a:lnTo>
                  <a:pt x="0" y="32096"/>
                </a:lnTo>
                <a:lnTo>
                  <a:pt x="0" y="80239"/>
                </a:lnTo>
                <a:cubicBezTo>
                  <a:pt x="0" y="106782"/>
                  <a:pt x="21600" y="128382"/>
                  <a:pt x="48143" y="128382"/>
                </a:cubicBezTo>
                <a:cubicBezTo>
                  <a:pt x="56986" y="128382"/>
                  <a:pt x="64191" y="135588"/>
                  <a:pt x="64191" y="144430"/>
                </a:cubicBezTo>
                <a:lnTo>
                  <a:pt x="64191" y="160478"/>
                </a:lnTo>
                <a:lnTo>
                  <a:pt x="48143" y="160478"/>
                </a:lnTo>
                <a:cubicBezTo>
                  <a:pt x="39301" y="160478"/>
                  <a:pt x="32096" y="153272"/>
                  <a:pt x="32096" y="144430"/>
                </a:cubicBezTo>
                <a:lnTo>
                  <a:pt x="0" y="144430"/>
                </a:lnTo>
                <a:cubicBezTo>
                  <a:pt x="0" y="165324"/>
                  <a:pt x="13464" y="182977"/>
                  <a:pt x="32096" y="189620"/>
                </a:cubicBezTo>
                <a:lnTo>
                  <a:pt x="32096" y="224669"/>
                </a:lnTo>
                <a:lnTo>
                  <a:pt x="64191" y="224669"/>
                </a:lnTo>
                <a:lnTo>
                  <a:pt x="64191" y="192573"/>
                </a:lnTo>
                <a:lnTo>
                  <a:pt x="96287" y="192573"/>
                </a:lnTo>
                <a:lnTo>
                  <a:pt x="96287" y="144430"/>
                </a:lnTo>
                <a:cubicBezTo>
                  <a:pt x="96287" y="117887"/>
                  <a:pt x="74686" y="96287"/>
                  <a:pt x="48143" y="96287"/>
                </a:cubicBezTo>
                <a:cubicBezTo>
                  <a:pt x="39301" y="96287"/>
                  <a:pt x="32096" y="89081"/>
                  <a:pt x="32096" y="80239"/>
                </a:cubicBezTo>
                <a:lnTo>
                  <a:pt x="32096" y="64191"/>
                </a:lnTo>
                <a:close/>
              </a:path>
            </a:pathLst>
          </a:custGeom>
          <a:gradFill>
            <a:gsLst>
              <a:gs pos="100000">
                <a:schemeClr val="bg1">
                  <a:alpha val="0"/>
                </a:schemeClr>
              </a:gs>
              <a:gs pos="0">
                <a:srgbClr val="F2F7FC"/>
              </a:gs>
            </a:gsLst>
            <a:lin ang="5400000" scaled="0"/>
          </a:gradFill>
          <a:ln w="15925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47" name="任意多边形: 形状 146">
            <a:extLst>
              <a:ext uri="{FF2B5EF4-FFF2-40B4-BE49-F238E27FC236}">
                <a16:creationId xmlns:a16="http://schemas.microsoft.com/office/drawing/2014/main" id="{19AF9095-BFEA-E64A-BF68-9943C504F139}"/>
              </a:ext>
            </a:extLst>
          </p:cNvPr>
          <p:cNvSpPr/>
          <p:nvPr/>
        </p:nvSpPr>
        <p:spPr>
          <a:xfrm>
            <a:off x="7257993" y="3609149"/>
            <a:ext cx="22468" cy="22468"/>
          </a:xfrm>
          <a:custGeom>
            <a:avLst/>
            <a:gdLst>
              <a:gd name="connsiteX0" fmla="*/ 32096 w 32095"/>
              <a:gd name="connsiteY0" fmla="*/ 16048 h 32095"/>
              <a:gd name="connsiteX1" fmla="*/ 16048 w 32095"/>
              <a:gd name="connsiteY1" fmla="*/ 32096 h 32095"/>
              <a:gd name="connsiteX2" fmla="*/ 0 w 32095"/>
              <a:gd name="connsiteY2" fmla="*/ 16048 h 32095"/>
              <a:gd name="connsiteX3" fmla="*/ 16048 w 32095"/>
              <a:gd name="connsiteY3" fmla="*/ 0 h 32095"/>
              <a:gd name="connsiteX4" fmla="*/ 32096 w 32095"/>
              <a:gd name="connsiteY4" fmla="*/ 16048 h 32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095" h="32095">
                <a:moveTo>
                  <a:pt x="32096" y="16048"/>
                </a:moveTo>
                <a:cubicBezTo>
                  <a:pt x="32096" y="24911"/>
                  <a:pt x="24911" y="32096"/>
                  <a:pt x="16048" y="32096"/>
                </a:cubicBezTo>
                <a:cubicBezTo>
                  <a:pt x="7185" y="32096"/>
                  <a:pt x="0" y="24911"/>
                  <a:pt x="0" y="16048"/>
                </a:cubicBezTo>
                <a:cubicBezTo>
                  <a:pt x="0" y="7185"/>
                  <a:pt x="7185" y="0"/>
                  <a:pt x="16048" y="0"/>
                </a:cubicBezTo>
                <a:cubicBezTo>
                  <a:pt x="24911" y="0"/>
                  <a:pt x="32096" y="7185"/>
                  <a:pt x="32096" y="16048"/>
                </a:cubicBezTo>
                <a:close/>
              </a:path>
            </a:pathLst>
          </a:custGeom>
          <a:gradFill>
            <a:gsLst>
              <a:gs pos="100000">
                <a:schemeClr val="bg1">
                  <a:alpha val="0"/>
                </a:schemeClr>
              </a:gs>
              <a:gs pos="0">
                <a:srgbClr val="F2F7FC"/>
              </a:gs>
            </a:gsLst>
            <a:lin ang="5400000" scaled="0"/>
          </a:gradFill>
          <a:ln w="15925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48" name="任意多边形: 形状 147">
            <a:extLst>
              <a:ext uri="{FF2B5EF4-FFF2-40B4-BE49-F238E27FC236}">
                <a16:creationId xmlns:a16="http://schemas.microsoft.com/office/drawing/2014/main" id="{E7E0D188-43CC-014C-8EB3-E478F82FE561}"/>
              </a:ext>
            </a:extLst>
          </p:cNvPr>
          <p:cNvSpPr/>
          <p:nvPr/>
        </p:nvSpPr>
        <p:spPr>
          <a:xfrm>
            <a:off x="7392802" y="3609149"/>
            <a:ext cx="22468" cy="22468"/>
          </a:xfrm>
          <a:custGeom>
            <a:avLst/>
            <a:gdLst>
              <a:gd name="connsiteX0" fmla="*/ 32096 w 32095"/>
              <a:gd name="connsiteY0" fmla="*/ 16048 h 32095"/>
              <a:gd name="connsiteX1" fmla="*/ 16048 w 32095"/>
              <a:gd name="connsiteY1" fmla="*/ 32096 h 32095"/>
              <a:gd name="connsiteX2" fmla="*/ 0 w 32095"/>
              <a:gd name="connsiteY2" fmla="*/ 16048 h 32095"/>
              <a:gd name="connsiteX3" fmla="*/ 16048 w 32095"/>
              <a:gd name="connsiteY3" fmla="*/ 0 h 32095"/>
              <a:gd name="connsiteX4" fmla="*/ 32096 w 32095"/>
              <a:gd name="connsiteY4" fmla="*/ 16048 h 32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095" h="32095">
                <a:moveTo>
                  <a:pt x="32096" y="16048"/>
                </a:moveTo>
                <a:cubicBezTo>
                  <a:pt x="32096" y="24911"/>
                  <a:pt x="24911" y="32096"/>
                  <a:pt x="16048" y="32096"/>
                </a:cubicBezTo>
                <a:cubicBezTo>
                  <a:pt x="7185" y="32096"/>
                  <a:pt x="0" y="24911"/>
                  <a:pt x="0" y="16048"/>
                </a:cubicBezTo>
                <a:cubicBezTo>
                  <a:pt x="0" y="7185"/>
                  <a:pt x="7185" y="0"/>
                  <a:pt x="16048" y="0"/>
                </a:cubicBezTo>
                <a:cubicBezTo>
                  <a:pt x="24911" y="0"/>
                  <a:pt x="32096" y="7185"/>
                  <a:pt x="32096" y="16048"/>
                </a:cubicBezTo>
                <a:close/>
              </a:path>
            </a:pathLst>
          </a:custGeom>
          <a:gradFill>
            <a:gsLst>
              <a:gs pos="100000">
                <a:schemeClr val="bg1">
                  <a:alpha val="0"/>
                </a:schemeClr>
              </a:gs>
              <a:gs pos="0">
                <a:srgbClr val="F2F7FC"/>
              </a:gs>
            </a:gsLst>
            <a:lin ang="5400000" scaled="0"/>
          </a:gradFill>
          <a:ln w="15925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49" name="任意多边形: 形状 148">
            <a:extLst>
              <a:ext uri="{FF2B5EF4-FFF2-40B4-BE49-F238E27FC236}">
                <a16:creationId xmlns:a16="http://schemas.microsoft.com/office/drawing/2014/main" id="{4253BCBF-440D-4541-B8AC-2A269895A1F8}"/>
              </a:ext>
            </a:extLst>
          </p:cNvPr>
          <p:cNvSpPr/>
          <p:nvPr/>
        </p:nvSpPr>
        <p:spPr>
          <a:xfrm>
            <a:off x="6988376" y="3114851"/>
            <a:ext cx="696512" cy="696512"/>
          </a:xfrm>
          <a:custGeom>
            <a:avLst/>
            <a:gdLst>
              <a:gd name="connsiteX0" fmla="*/ 946817 w 994960"/>
              <a:gd name="connsiteY0" fmla="*/ 577720 h 994961"/>
              <a:gd name="connsiteX1" fmla="*/ 929791 w 994960"/>
              <a:gd name="connsiteY1" fmla="*/ 577720 h 994961"/>
              <a:gd name="connsiteX2" fmla="*/ 962865 w 994960"/>
              <a:gd name="connsiteY2" fmla="*/ 529576 h 994961"/>
              <a:gd name="connsiteX3" fmla="*/ 962865 w 994960"/>
              <a:gd name="connsiteY3" fmla="*/ 80239 h 994961"/>
              <a:gd name="connsiteX4" fmla="*/ 786340 w 994960"/>
              <a:gd name="connsiteY4" fmla="*/ 0 h 994961"/>
              <a:gd name="connsiteX5" fmla="*/ 609815 w 994960"/>
              <a:gd name="connsiteY5" fmla="*/ 80239 h 994961"/>
              <a:gd name="connsiteX6" fmla="*/ 609815 w 994960"/>
              <a:gd name="connsiteY6" fmla="*/ 529576 h 994961"/>
              <a:gd name="connsiteX7" fmla="*/ 642889 w 994960"/>
              <a:gd name="connsiteY7" fmla="*/ 577720 h 994961"/>
              <a:gd name="connsiteX8" fmla="*/ 598661 w 994960"/>
              <a:gd name="connsiteY8" fmla="*/ 577720 h 994961"/>
              <a:gd name="connsiteX9" fmla="*/ 497480 w 994960"/>
              <a:gd name="connsiteY9" fmla="*/ 545624 h 994961"/>
              <a:gd name="connsiteX10" fmla="*/ 396299 w 994960"/>
              <a:gd name="connsiteY10" fmla="*/ 577720 h 994961"/>
              <a:gd name="connsiteX11" fmla="*/ 352072 w 994960"/>
              <a:gd name="connsiteY11" fmla="*/ 577720 h 994961"/>
              <a:gd name="connsiteX12" fmla="*/ 385146 w 994960"/>
              <a:gd name="connsiteY12" fmla="*/ 529576 h 994961"/>
              <a:gd name="connsiteX13" fmla="*/ 385146 w 994960"/>
              <a:gd name="connsiteY13" fmla="*/ 272812 h 994961"/>
              <a:gd name="connsiteX14" fmla="*/ 208621 w 994960"/>
              <a:gd name="connsiteY14" fmla="*/ 192573 h 994961"/>
              <a:gd name="connsiteX15" fmla="*/ 32096 w 994960"/>
              <a:gd name="connsiteY15" fmla="*/ 272812 h 994961"/>
              <a:gd name="connsiteX16" fmla="*/ 32096 w 994960"/>
              <a:gd name="connsiteY16" fmla="*/ 529576 h 994961"/>
              <a:gd name="connsiteX17" fmla="*/ 65170 w 994960"/>
              <a:gd name="connsiteY17" fmla="*/ 577720 h 994961"/>
              <a:gd name="connsiteX18" fmla="*/ 48143 w 994960"/>
              <a:gd name="connsiteY18" fmla="*/ 577720 h 994961"/>
              <a:gd name="connsiteX19" fmla="*/ 0 w 994960"/>
              <a:gd name="connsiteY19" fmla="*/ 625863 h 994961"/>
              <a:gd name="connsiteX20" fmla="*/ 48143 w 994960"/>
              <a:gd name="connsiteY20" fmla="*/ 674006 h 994961"/>
              <a:gd name="connsiteX21" fmla="*/ 327791 w 994960"/>
              <a:gd name="connsiteY21" fmla="*/ 674006 h 994961"/>
              <a:gd name="connsiteX22" fmla="*/ 320955 w 994960"/>
              <a:gd name="connsiteY22" fmla="*/ 722149 h 994961"/>
              <a:gd name="connsiteX23" fmla="*/ 396299 w 994960"/>
              <a:gd name="connsiteY23" fmla="*/ 866579 h 994961"/>
              <a:gd name="connsiteX24" fmla="*/ 353051 w 994960"/>
              <a:gd name="connsiteY24" fmla="*/ 866579 h 994961"/>
              <a:gd name="connsiteX25" fmla="*/ 240716 w 994960"/>
              <a:gd name="connsiteY25" fmla="*/ 978914 h 994961"/>
              <a:gd name="connsiteX26" fmla="*/ 240716 w 994960"/>
              <a:gd name="connsiteY26" fmla="*/ 994962 h 994961"/>
              <a:gd name="connsiteX27" fmla="*/ 754244 w 994960"/>
              <a:gd name="connsiteY27" fmla="*/ 994962 h 994961"/>
              <a:gd name="connsiteX28" fmla="*/ 754244 w 994960"/>
              <a:gd name="connsiteY28" fmla="*/ 978914 h 994961"/>
              <a:gd name="connsiteX29" fmla="*/ 641910 w 994960"/>
              <a:gd name="connsiteY29" fmla="*/ 866579 h 994961"/>
              <a:gd name="connsiteX30" fmla="*/ 598661 w 994960"/>
              <a:gd name="connsiteY30" fmla="*/ 866579 h 994961"/>
              <a:gd name="connsiteX31" fmla="*/ 674006 w 994960"/>
              <a:gd name="connsiteY31" fmla="*/ 722149 h 994961"/>
              <a:gd name="connsiteX32" fmla="*/ 667169 w 994960"/>
              <a:gd name="connsiteY32" fmla="*/ 674006 h 994961"/>
              <a:gd name="connsiteX33" fmla="*/ 946817 w 994960"/>
              <a:gd name="connsiteY33" fmla="*/ 674006 h 994961"/>
              <a:gd name="connsiteX34" fmla="*/ 994961 w 994960"/>
              <a:gd name="connsiteY34" fmla="*/ 625863 h 994961"/>
              <a:gd name="connsiteX35" fmla="*/ 946817 w 994960"/>
              <a:gd name="connsiteY35" fmla="*/ 577720 h 994961"/>
              <a:gd name="connsiteX36" fmla="*/ 770292 w 994960"/>
              <a:gd name="connsiteY36" fmla="*/ 160157 h 994961"/>
              <a:gd name="connsiteX37" fmla="*/ 770292 w 994960"/>
              <a:gd name="connsiteY37" fmla="*/ 192252 h 994961"/>
              <a:gd name="connsiteX38" fmla="*/ 706101 w 994960"/>
              <a:gd name="connsiteY38" fmla="*/ 183522 h 994961"/>
              <a:gd name="connsiteX39" fmla="*/ 706101 w 994960"/>
              <a:gd name="connsiteY39" fmla="*/ 152037 h 994961"/>
              <a:gd name="connsiteX40" fmla="*/ 770292 w 994960"/>
              <a:gd name="connsiteY40" fmla="*/ 160157 h 994961"/>
              <a:gd name="connsiteX41" fmla="*/ 802388 w 994960"/>
              <a:gd name="connsiteY41" fmla="*/ 577399 h 994961"/>
              <a:gd name="connsiteX42" fmla="*/ 802388 w 994960"/>
              <a:gd name="connsiteY42" fmla="*/ 545303 h 994961"/>
              <a:gd name="connsiteX43" fmla="*/ 866579 w 994960"/>
              <a:gd name="connsiteY43" fmla="*/ 537183 h 994961"/>
              <a:gd name="connsiteX44" fmla="*/ 866579 w 994960"/>
              <a:gd name="connsiteY44" fmla="*/ 568669 h 994961"/>
              <a:gd name="connsiteX45" fmla="*/ 802388 w 994960"/>
              <a:gd name="connsiteY45" fmla="*/ 577399 h 994961"/>
              <a:gd name="connsiteX46" fmla="*/ 802388 w 994960"/>
              <a:gd name="connsiteY46" fmla="*/ 513208 h 994961"/>
              <a:gd name="connsiteX47" fmla="*/ 802388 w 994960"/>
              <a:gd name="connsiteY47" fmla="*/ 481112 h 994961"/>
              <a:gd name="connsiteX48" fmla="*/ 866579 w 994960"/>
              <a:gd name="connsiteY48" fmla="*/ 472992 h 994961"/>
              <a:gd name="connsiteX49" fmla="*/ 866579 w 994960"/>
              <a:gd name="connsiteY49" fmla="*/ 504478 h 994961"/>
              <a:gd name="connsiteX50" fmla="*/ 802388 w 994960"/>
              <a:gd name="connsiteY50" fmla="*/ 513208 h 994961"/>
              <a:gd name="connsiteX51" fmla="*/ 802388 w 994960"/>
              <a:gd name="connsiteY51" fmla="*/ 449016 h 994961"/>
              <a:gd name="connsiteX52" fmla="*/ 802388 w 994960"/>
              <a:gd name="connsiteY52" fmla="*/ 416921 h 994961"/>
              <a:gd name="connsiteX53" fmla="*/ 866579 w 994960"/>
              <a:gd name="connsiteY53" fmla="*/ 408801 h 994961"/>
              <a:gd name="connsiteX54" fmla="*/ 866579 w 994960"/>
              <a:gd name="connsiteY54" fmla="*/ 440287 h 994961"/>
              <a:gd name="connsiteX55" fmla="*/ 802388 w 994960"/>
              <a:gd name="connsiteY55" fmla="*/ 449016 h 994961"/>
              <a:gd name="connsiteX56" fmla="*/ 802388 w 994960"/>
              <a:gd name="connsiteY56" fmla="*/ 384825 h 994961"/>
              <a:gd name="connsiteX57" fmla="*/ 802388 w 994960"/>
              <a:gd name="connsiteY57" fmla="*/ 352730 h 994961"/>
              <a:gd name="connsiteX58" fmla="*/ 866579 w 994960"/>
              <a:gd name="connsiteY58" fmla="*/ 344610 h 994961"/>
              <a:gd name="connsiteX59" fmla="*/ 866579 w 994960"/>
              <a:gd name="connsiteY59" fmla="*/ 376095 h 994961"/>
              <a:gd name="connsiteX60" fmla="*/ 802388 w 994960"/>
              <a:gd name="connsiteY60" fmla="*/ 384825 h 994961"/>
              <a:gd name="connsiteX61" fmla="*/ 802388 w 994960"/>
              <a:gd name="connsiteY61" fmla="*/ 320634 h 994961"/>
              <a:gd name="connsiteX62" fmla="*/ 802388 w 994960"/>
              <a:gd name="connsiteY62" fmla="*/ 288539 h 994961"/>
              <a:gd name="connsiteX63" fmla="*/ 866579 w 994960"/>
              <a:gd name="connsiteY63" fmla="*/ 280419 h 994961"/>
              <a:gd name="connsiteX64" fmla="*/ 866579 w 994960"/>
              <a:gd name="connsiteY64" fmla="*/ 311904 h 994961"/>
              <a:gd name="connsiteX65" fmla="*/ 802388 w 994960"/>
              <a:gd name="connsiteY65" fmla="*/ 320634 h 994961"/>
              <a:gd name="connsiteX66" fmla="*/ 802388 w 994960"/>
              <a:gd name="connsiteY66" fmla="*/ 256443 h 994961"/>
              <a:gd name="connsiteX67" fmla="*/ 802388 w 994960"/>
              <a:gd name="connsiteY67" fmla="*/ 224348 h 994961"/>
              <a:gd name="connsiteX68" fmla="*/ 866579 w 994960"/>
              <a:gd name="connsiteY68" fmla="*/ 216228 h 994961"/>
              <a:gd name="connsiteX69" fmla="*/ 866579 w 994960"/>
              <a:gd name="connsiteY69" fmla="*/ 247713 h 994961"/>
              <a:gd name="connsiteX70" fmla="*/ 802388 w 994960"/>
              <a:gd name="connsiteY70" fmla="*/ 256443 h 994961"/>
              <a:gd name="connsiteX71" fmla="*/ 802388 w 994960"/>
              <a:gd name="connsiteY71" fmla="*/ 192252 h 994961"/>
              <a:gd name="connsiteX72" fmla="*/ 802388 w 994960"/>
              <a:gd name="connsiteY72" fmla="*/ 160157 h 994961"/>
              <a:gd name="connsiteX73" fmla="*/ 866579 w 994960"/>
              <a:gd name="connsiteY73" fmla="*/ 152037 h 994961"/>
              <a:gd name="connsiteX74" fmla="*/ 866579 w 994960"/>
              <a:gd name="connsiteY74" fmla="*/ 183522 h 994961"/>
              <a:gd name="connsiteX75" fmla="*/ 802388 w 994960"/>
              <a:gd name="connsiteY75" fmla="*/ 192252 h 994961"/>
              <a:gd name="connsiteX76" fmla="*/ 770292 w 994960"/>
              <a:gd name="connsiteY76" fmla="*/ 224348 h 994961"/>
              <a:gd name="connsiteX77" fmla="*/ 770292 w 994960"/>
              <a:gd name="connsiteY77" fmla="*/ 256443 h 994961"/>
              <a:gd name="connsiteX78" fmla="*/ 706101 w 994960"/>
              <a:gd name="connsiteY78" fmla="*/ 247713 h 994961"/>
              <a:gd name="connsiteX79" fmla="*/ 706101 w 994960"/>
              <a:gd name="connsiteY79" fmla="*/ 216228 h 994961"/>
              <a:gd name="connsiteX80" fmla="*/ 770292 w 994960"/>
              <a:gd name="connsiteY80" fmla="*/ 224348 h 994961"/>
              <a:gd name="connsiteX81" fmla="*/ 770292 w 994960"/>
              <a:gd name="connsiteY81" fmla="*/ 288539 h 994961"/>
              <a:gd name="connsiteX82" fmla="*/ 770292 w 994960"/>
              <a:gd name="connsiteY82" fmla="*/ 320634 h 994961"/>
              <a:gd name="connsiteX83" fmla="*/ 706101 w 994960"/>
              <a:gd name="connsiteY83" fmla="*/ 311904 h 994961"/>
              <a:gd name="connsiteX84" fmla="*/ 706101 w 994960"/>
              <a:gd name="connsiteY84" fmla="*/ 280419 h 994961"/>
              <a:gd name="connsiteX85" fmla="*/ 770292 w 994960"/>
              <a:gd name="connsiteY85" fmla="*/ 288539 h 994961"/>
              <a:gd name="connsiteX86" fmla="*/ 770292 w 994960"/>
              <a:gd name="connsiteY86" fmla="*/ 352730 h 994961"/>
              <a:gd name="connsiteX87" fmla="*/ 770292 w 994960"/>
              <a:gd name="connsiteY87" fmla="*/ 384825 h 994961"/>
              <a:gd name="connsiteX88" fmla="*/ 706101 w 994960"/>
              <a:gd name="connsiteY88" fmla="*/ 376095 h 994961"/>
              <a:gd name="connsiteX89" fmla="*/ 706101 w 994960"/>
              <a:gd name="connsiteY89" fmla="*/ 344610 h 994961"/>
              <a:gd name="connsiteX90" fmla="*/ 770292 w 994960"/>
              <a:gd name="connsiteY90" fmla="*/ 352730 h 994961"/>
              <a:gd name="connsiteX91" fmla="*/ 770292 w 994960"/>
              <a:gd name="connsiteY91" fmla="*/ 416921 h 994961"/>
              <a:gd name="connsiteX92" fmla="*/ 770292 w 994960"/>
              <a:gd name="connsiteY92" fmla="*/ 449016 h 994961"/>
              <a:gd name="connsiteX93" fmla="*/ 706101 w 994960"/>
              <a:gd name="connsiteY93" fmla="*/ 440287 h 994961"/>
              <a:gd name="connsiteX94" fmla="*/ 706101 w 994960"/>
              <a:gd name="connsiteY94" fmla="*/ 408801 h 994961"/>
              <a:gd name="connsiteX95" fmla="*/ 770292 w 994960"/>
              <a:gd name="connsiteY95" fmla="*/ 416921 h 994961"/>
              <a:gd name="connsiteX96" fmla="*/ 770292 w 994960"/>
              <a:gd name="connsiteY96" fmla="*/ 481112 h 994961"/>
              <a:gd name="connsiteX97" fmla="*/ 770292 w 994960"/>
              <a:gd name="connsiteY97" fmla="*/ 513208 h 994961"/>
              <a:gd name="connsiteX98" fmla="*/ 706101 w 994960"/>
              <a:gd name="connsiteY98" fmla="*/ 504478 h 994961"/>
              <a:gd name="connsiteX99" fmla="*/ 706101 w 994960"/>
              <a:gd name="connsiteY99" fmla="*/ 472992 h 994961"/>
              <a:gd name="connsiteX100" fmla="*/ 770292 w 994960"/>
              <a:gd name="connsiteY100" fmla="*/ 481112 h 994961"/>
              <a:gd name="connsiteX101" fmla="*/ 770292 w 994960"/>
              <a:gd name="connsiteY101" fmla="*/ 545303 h 994961"/>
              <a:gd name="connsiteX102" fmla="*/ 770292 w 994960"/>
              <a:gd name="connsiteY102" fmla="*/ 577399 h 994961"/>
              <a:gd name="connsiteX103" fmla="*/ 706101 w 994960"/>
              <a:gd name="connsiteY103" fmla="*/ 568669 h 994961"/>
              <a:gd name="connsiteX104" fmla="*/ 706101 w 994960"/>
              <a:gd name="connsiteY104" fmla="*/ 537183 h 994961"/>
              <a:gd name="connsiteX105" fmla="*/ 770292 w 994960"/>
              <a:gd name="connsiteY105" fmla="*/ 545303 h 994961"/>
              <a:gd name="connsiteX106" fmla="*/ 898674 w 994960"/>
              <a:gd name="connsiteY106" fmla="*/ 558077 h 994961"/>
              <a:gd name="connsiteX107" fmla="*/ 898674 w 994960"/>
              <a:gd name="connsiteY107" fmla="*/ 527988 h 994961"/>
              <a:gd name="connsiteX108" fmla="*/ 930770 w 994960"/>
              <a:gd name="connsiteY108" fmla="*/ 512855 h 994961"/>
              <a:gd name="connsiteX109" fmla="*/ 930770 w 994960"/>
              <a:gd name="connsiteY109" fmla="*/ 529576 h 994961"/>
              <a:gd name="connsiteX110" fmla="*/ 898674 w 994960"/>
              <a:gd name="connsiteY110" fmla="*/ 558077 h 994961"/>
              <a:gd name="connsiteX111" fmla="*/ 898674 w 994960"/>
              <a:gd name="connsiteY111" fmla="*/ 493886 h 994961"/>
              <a:gd name="connsiteX112" fmla="*/ 898674 w 994960"/>
              <a:gd name="connsiteY112" fmla="*/ 463796 h 994961"/>
              <a:gd name="connsiteX113" fmla="*/ 930770 w 994960"/>
              <a:gd name="connsiteY113" fmla="*/ 448663 h 994961"/>
              <a:gd name="connsiteX114" fmla="*/ 930770 w 994960"/>
              <a:gd name="connsiteY114" fmla="*/ 465385 h 994961"/>
              <a:gd name="connsiteX115" fmla="*/ 898674 w 994960"/>
              <a:gd name="connsiteY115" fmla="*/ 493886 h 994961"/>
              <a:gd name="connsiteX116" fmla="*/ 898674 w 994960"/>
              <a:gd name="connsiteY116" fmla="*/ 429695 h 994961"/>
              <a:gd name="connsiteX117" fmla="*/ 898674 w 994960"/>
              <a:gd name="connsiteY117" fmla="*/ 399605 h 994961"/>
              <a:gd name="connsiteX118" fmla="*/ 930770 w 994960"/>
              <a:gd name="connsiteY118" fmla="*/ 384472 h 994961"/>
              <a:gd name="connsiteX119" fmla="*/ 930770 w 994960"/>
              <a:gd name="connsiteY119" fmla="*/ 401194 h 994961"/>
              <a:gd name="connsiteX120" fmla="*/ 898674 w 994960"/>
              <a:gd name="connsiteY120" fmla="*/ 429695 h 994961"/>
              <a:gd name="connsiteX121" fmla="*/ 898674 w 994960"/>
              <a:gd name="connsiteY121" fmla="*/ 365504 h 994961"/>
              <a:gd name="connsiteX122" fmla="*/ 898674 w 994960"/>
              <a:gd name="connsiteY122" fmla="*/ 335414 h 994961"/>
              <a:gd name="connsiteX123" fmla="*/ 930770 w 994960"/>
              <a:gd name="connsiteY123" fmla="*/ 320281 h 994961"/>
              <a:gd name="connsiteX124" fmla="*/ 930770 w 994960"/>
              <a:gd name="connsiteY124" fmla="*/ 337003 h 994961"/>
              <a:gd name="connsiteX125" fmla="*/ 898674 w 994960"/>
              <a:gd name="connsiteY125" fmla="*/ 365504 h 994961"/>
              <a:gd name="connsiteX126" fmla="*/ 898674 w 994960"/>
              <a:gd name="connsiteY126" fmla="*/ 301313 h 994961"/>
              <a:gd name="connsiteX127" fmla="*/ 898674 w 994960"/>
              <a:gd name="connsiteY127" fmla="*/ 271223 h 994961"/>
              <a:gd name="connsiteX128" fmla="*/ 930770 w 994960"/>
              <a:gd name="connsiteY128" fmla="*/ 256090 h 994961"/>
              <a:gd name="connsiteX129" fmla="*/ 930770 w 994960"/>
              <a:gd name="connsiteY129" fmla="*/ 272812 h 994961"/>
              <a:gd name="connsiteX130" fmla="*/ 898674 w 994960"/>
              <a:gd name="connsiteY130" fmla="*/ 301313 h 994961"/>
              <a:gd name="connsiteX131" fmla="*/ 898674 w 994960"/>
              <a:gd name="connsiteY131" fmla="*/ 237122 h 994961"/>
              <a:gd name="connsiteX132" fmla="*/ 898674 w 994960"/>
              <a:gd name="connsiteY132" fmla="*/ 207032 h 994961"/>
              <a:gd name="connsiteX133" fmla="*/ 930770 w 994960"/>
              <a:gd name="connsiteY133" fmla="*/ 191899 h 994961"/>
              <a:gd name="connsiteX134" fmla="*/ 930770 w 994960"/>
              <a:gd name="connsiteY134" fmla="*/ 208621 h 994961"/>
              <a:gd name="connsiteX135" fmla="*/ 898674 w 994960"/>
              <a:gd name="connsiteY135" fmla="*/ 237122 h 994961"/>
              <a:gd name="connsiteX136" fmla="*/ 898674 w 994960"/>
              <a:gd name="connsiteY136" fmla="*/ 172931 h 994961"/>
              <a:gd name="connsiteX137" fmla="*/ 898674 w 994960"/>
              <a:gd name="connsiteY137" fmla="*/ 142841 h 994961"/>
              <a:gd name="connsiteX138" fmla="*/ 930770 w 994960"/>
              <a:gd name="connsiteY138" fmla="*/ 127708 h 994961"/>
              <a:gd name="connsiteX139" fmla="*/ 930770 w 994960"/>
              <a:gd name="connsiteY139" fmla="*/ 144430 h 994961"/>
              <a:gd name="connsiteX140" fmla="*/ 898674 w 994960"/>
              <a:gd name="connsiteY140" fmla="*/ 172931 h 994961"/>
              <a:gd name="connsiteX141" fmla="*/ 786340 w 994960"/>
              <a:gd name="connsiteY141" fmla="*/ 32096 h 994961"/>
              <a:gd name="connsiteX142" fmla="*/ 930770 w 994960"/>
              <a:gd name="connsiteY142" fmla="*/ 80239 h 994961"/>
              <a:gd name="connsiteX143" fmla="*/ 786340 w 994960"/>
              <a:gd name="connsiteY143" fmla="*/ 128382 h 994961"/>
              <a:gd name="connsiteX144" fmla="*/ 641910 w 994960"/>
              <a:gd name="connsiteY144" fmla="*/ 80239 h 994961"/>
              <a:gd name="connsiteX145" fmla="*/ 786340 w 994960"/>
              <a:gd name="connsiteY145" fmla="*/ 32096 h 994961"/>
              <a:gd name="connsiteX146" fmla="*/ 641910 w 994960"/>
              <a:gd name="connsiteY146" fmla="*/ 127708 h 994961"/>
              <a:gd name="connsiteX147" fmla="*/ 674006 w 994960"/>
              <a:gd name="connsiteY147" fmla="*/ 142841 h 994961"/>
              <a:gd name="connsiteX148" fmla="*/ 674006 w 994960"/>
              <a:gd name="connsiteY148" fmla="*/ 172931 h 994961"/>
              <a:gd name="connsiteX149" fmla="*/ 641910 w 994960"/>
              <a:gd name="connsiteY149" fmla="*/ 144430 h 994961"/>
              <a:gd name="connsiteX150" fmla="*/ 641910 w 994960"/>
              <a:gd name="connsiteY150" fmla="*/ 191899 h 994961"/>
              <a:gd name="connsiteX151" fmla="*/ 674006 w 994960"/>
              <a:gd name="connsiteY151" fmla="*/ 207032 h 994961"/>
              <a:gd name="connsiteX152" fmla="*/ 674006 w 994960"/>
              <a:gd name="connsiteY152" fmla="*/ 237122 h 994961"/>
              <a:gd name="connsiteX153" fmla="*/ 641910 w 994960"/>
              <a:gd name="connsiteY153" fmla="*/ 208621 h 994961"/>
              <a:gd name="connsiteX154" fmla="*/ 641910 w 994960"/>
              <a:gd name="connsiteY154" fmla="*/ 256090 h 994961"/>
              <a:gd name="connsiteX155" fmla="*/ 674006 w 994960"/>
              <a:gd name="connsiteY155" fmla="*/ 271223 h 994961"/>
              <a:gd name="connsiteX156" fmla="*/ 674006 w 994960"/>
              <a:gd name="connsiteY156" fmla="*/ 301313 h 994961"/>
              <a:gd name="connsiteX157" fmla="*/ 641910 w 994960"/>
              <a:gd name="connsiteY157" fmla="*/ 272812 h 994961"/>
              <a:gd name="connsiteX158" fmla="*/ 641910 w 994960"/>
              <a:gd name="connsiteY158" fmla="*/ 320281 h 994961"/>
              <a:gd name="connsiteX159" fmla="*/ 674006 w 994960"/>
              <a:gd name="connsiteY159" fmla="*/ 335414 h 994961"/>
              <a:gd name="connsiteX160" fmla="*/ 674006 w 994960"/>
              <a:gd name="connsiteY160" fmla="*/ 365504 h 994961"/>
              <a:gd name="connsiteX161" fmla="*/ 641910 w 994960"/>
              <a:gd name="connsiteY161" fmla="*/ 337003 h 994961"/>
              <a:gd name="connsiteX162" fmla="*/ 641910 w 994960"/>
              <a:gd name="connsiteY162" fmla="*/ 384472 h 994961"/>
              <a:gd name="connsiteX163" fmla="*/ 674006 w 994960"/>
              <a:gd name="connsiteY163" fmla="*/ 399605 h 994961"/>
              <a:gd name="connsiteX164" fmla="*/ 674006 w 994960"/>
              <a:gd name="connsiteY164" fmla="*/ 429695 h 994961"/>
              <a:gd name="connsiteX165" fmla="*/ 641910 w 994960"/>
              <a:gd name="connsiteY165" fmla="*/ 401194 h 994961"/>
              <a:gd name="connsiteX166" fmla="*/ 641910 w 994960"/>
              <a:gd name="connsiteY166" fmla="*/ 448663 h 994961"/>
              <a:gd name="connsiteX167" fmla="*/ 674006 w 994960"/>
              <a:gd name="connsiteY167" fmla="*/ 463796 h 994961"/>
              <a:gd name="connsiteX168" fmla="*/ 674006 w 994960"/>
              <a:gd name="connsiteY168" fmla="*/ 493886 h 994961"/>
              <a:gd name="connsiteX169" fmla="*/ 641910 w 994960"/>
              <a:gd name="connsiteY169" fmla="*/ 465385 h 994961"/>
              <a:gd name="connsiteX170" fmla="*/ 641910 w 994960"/>
              <a:gd name="connsiteY170" fmla="*/ 512855 h 994961"/>
              <a:gd name="connsiteX171" fmla="*/ 674006 w 994960"/>
              <a:gd name="connsiteY171" fmla="*/ 527988 h 994961"/>
              <a:gd name="connsiteX172" fmla="*/ 674006 w 994960"/>
              <a:gd name="connsiteY172" fmla="*/ 558077 h 994961"/>
              <a:gd name="connsiteX173" fmla="*/ 641910 w 994960"/>
              <a:gd name="connsiteY173" fmla="*/ 529576 h 994961"/>
              <a:gd name="connsiteX174" fmla="*/ 192573 w 994960"/>
              <a:gd name="connsiteY174" fmla="*/ 352730 h 994961"/>
              <a:gd name="connsiteX175" fmla="*/ 192573 w 994960"/>
              <a:gd name="connsiteY175" fmla="*/ 384825 h 994961"/>
              <a:gd name="connsiteX176" fmla="*/ 128382 w 994960"/>
              <a:gd name="connsiteY176" fmla="*/ 376095 h 994961"/>
              <a:gd name="connsiteX177" fmla="*/ 128382 w 994960"/>
              <a:gd name="connsiteY177" fmla="*/ 344610 h 994961"/>
              <a:gd name="connsiteX178" fmla="*/ 192573 w 994960"/>
              <a:gd name="connsiteY178" fmla="*/ 352730 h 994961"/>
              <a:gd name="connsiteX179" fmla="*/ 224669 w 994960"/>
              <a:gd name="connsiteY179" fmla="*/ 577399 h 994961"/>
              <a:gd name="connsiteX180" fmla="*/ 224669 w 994960"/>
              <a:gd name="connsiteY180" fmla="*/ 545303 h 994961"/>
              <a:gd name="connsiteX181" fmla="*/ 288860 w 994960"/>
              <a:gd name="connsiteY181" fmla="*/ 537183 h 994961"/>
              <a:gd name="connsiteX182" fmla="*/ 288860 w 994960"/>
              <a:gd name="connsiteY182" fmla="*/ 568669 h 994961"/>
              <a:gd name="connsiteX183" fmla="*/ 224669 w 994960"/>
              <a:gd name="connsiteY183" fmla="*/ 577399 h 994961"/>
              <a:gd name="connsiteX184" fmla="*/ 224669 w 994960"/>
              <a:gd name="connsiteY184" fmla="*/ 513208 h 994961"/>
              <a:gd name="connsiteX185" fmla="*/ 224669 w 994960"/>
              <a:gd name="connsiteY185" fmla="*/ 481112 h 994961"/>
              <a:gd name="connsiteX186" fmla="*/ 288860 w 994960"/>
              <a:gd name="connsiteY186" fmla="*/ 472992 h 994961"/>
              <a:gd name="connsiteX187" fmla="*/ 288860 w 994960"/>
              <a:gd name="connsiteY187" fmla="*/ 504478 h 994961"/>
              <a:gd name="connsiteX188" fmla="*/ 224669 w 994960"/>
              <a:gd name="connsiteY188" fmla="*/ 513208 h 994961"/>
              <a:gd name="connsiteX189" fmla="*/ 224669 w 994960"/>
              <a:gd name="connsiteY189" fmla="*/ 449016 h 994961"/>
              <a:gd name="connsiteX190" fmla="*/ 224669 w 994960"/>
              <a:gd name="connsiteY190" fmla="*/ 416921 h 994961"/>
              <a:gd name="connsiteX191" fmla="*/ 288860 w 994960"/>
              <a:gd name="connsiteY191" fmla="*/ 408801 h 994961"/>
              <a:gd name="connsiteX192" fmla="*/ 288860 w 994960"/>
              <a:gd name="connsiteY192" fmla="*/ 440287 h 994961"/>
              <a:gd name="connsiteX193" fmla="*/ 224669 w 994960"/>
              <a:gd name="connsiteY193" fmla="*/ 449016 h 994961"/>
              <a:gd name="connsiteX194" fmla="*/ 224669 w 994960"/>
              <a:gd name="connsiteY194" fmla="*/ 384825 h 994961"/>
              <a:gd name="connsiteX195" fmla="*/ 224669 w 994960"/>
              <a:gd name="connsiteY195" fmla="*/ 352730 h 994961"/>
              <a:gd name="connsiteX196" fmla="*/ 288860 w 994960"/>
              <a:gd name="connsiteY196" fmla="*/ 344610 h 994961"/>
              <a:gd name="connsiteX197" fmla="*/ 288860 w 994960"/>
              <a:gd name="connsiteY197" fmla="*/ 376095 h 994961"/>
              <a:gd name="connsiteX198" fmla="*/ 224669 w 994960"/>
              <a:gd name="connsiteY198" fmla="*/ 384825 h 994961"/>
              <a:gd name="connsiteX199" fmla="*/ 192573 w 994960"/>
              <a:gd name="connsiteY199" fmla="*/ 416921 h 994961"/>
              <a:gd name="connsiteX200" fmla="*/ 192573 w 994960"/>
              <a:gd name="connsiteY200" fmla="*/ 449016 h 994961"/>
              <a:gd name="connsiteX201" fmla="*/ 128382 w 994960"/>
              <a:gd name="connsiteY201" fmla="*/ 440287 h 994961"/>
              <a:gd name="connsiteX202" fmla="*/ 128382 w 994960"/>
              <a:gd name="connsiteY202" fmla="*/ 408801 h 994961"/>
              <a:gd name="connsiteX203" fmla="*/ 192573 w 994960"/>
              <a:gd name="connsiteY203" fmla="*/ 416921 h 994961"/>
              <a:gd name="connsiteX204" fmla="*/ 192573 w 994960"/>
              <a:gd name="connsiteY204" fmla="*/ 481112 h 994961"/>
              <a:gd name="connsiteX205" fmla="*/ 192573 w 994960"/>
              <a:gd name="connsiteY205" fmla="*/ 513208 h 994961"/>
              <a:gd name="connsiteX206" fmla="*/ 128382 w 994960"/>
              <a:gd name="connsiteY206" fmla="*/ 504478 h 994961"/>
              <a:gd name="connsiteX207" fmla="*/ 128382 w 994960"/>
              <a:gd name="connsiteY207" fmla="*/ 472992 h 994961"/>
              <a:gd name="connsiteX208" fmla="*/ 192573 w 994960"/>
              <a:gd name="connsiteY208" fmla="*/ 481112 h 994961"/>
              <a:gd name="connsiteX209" fmla="*/ 192573 w 994960"/>
              <a:gd name="connsiteY209" fmla="*/ 545303 h 994961"/>
              <a:gd name="connsiteX210" fmla="*/ 192573 w 994960"/>
              <a:gd name="connsiteY210" fmla="*/ 577399 h 994961"/>
              <a:gd name="connsiteX211" fmla="*/ 128382 w 994960"/>
              <a:gd name="connsiteY211" fmla="*/ 568669 h 994961"/>
              <a:gd name="connsiteX212" fmla="*/ 128382 w 994960"/>
              <a:gd name="connsiteY212" fmla="*/ 537183 h 994961"/>
              <a:gd name="connsiteX213" fmla="*/ 192573 w 994960"/>
              <a:gd name="connsiteY213" fmla="*/ 545303 h 994961"/>
              <a:gd name="connsiteX214" fmla="*/ 320955 w 994960"/>
              <a:gd name="connsiteY214" fmla="*/ 558077 h 994961"/>
              <a:gd name="connsiteX215" fmla="*/ 320955 w 994960"/>
              <a:gd name="connsiteY215" fmla="*/ 527988 h 994961"/>
              <a:gd name="connsiteX216" fmla="*/ 353051 w 994960"/>
              <a:gd name="connsiteY216" fmla="*/ 512855 h 994961"/>
              <a:gd name="connsiteX217" fmla="*/ 353051 w 994960"/>
              <a:gd name="connsiteY217" fmla="*/ 529576 h 994961"/>
              <a:gd name="connsiteX218" fmla="*/ 320955 w 994960"/>
              <a:gd name="connsiteY218" fmla="*/ 558077 h 994961"/>
              <a:gd name="connsiteX219" fmla="*/ 320955 w 994960"/>
              <a:gd name="connsiteY219" fmla="*/ 493886 h 994961"/>
              <a:gd name="connsiteX220" fmla="*/ 320955 w 994960"/>
              <a:gd name="connsiteY220" fmla="*/ 463796 h 994961"/>
              <a:gd name="connsiteX221" fmla="*/ 353051 w 994960"/>
              <a:gd name="connsiteY221" fmla="*/ 448663 h 994961"/>
              <a:gd name="connsiteX222" fmla="*/ 353051 w 994960"/>
              <a:gd name="connsiteY222" fmla="*/ 465385 h 994961"/>
              <a:gd name="connsiteX223" fmla="*/ 320955 w 994960"/>
              <a:gd name="connsiteY223" fmla="*/ 493886 h 994961"/>
              <a:gd name="connsiteX224" fmla="*/ 320955 w 994960"/>
              <a:gd name="connsiteY224" fmla="*/ 429695 h 994961"/>
              <a:gd name="connsiteX225" fmla="*/ 320955 w 994960"/>
              <a:gd name="connsiteY225" fmla="*/ 399605 h 994961"/>
              <a:gd name="connsiteX226" fmla="*/ 353051 w 994960"/>
              <a:gd name="connsiteY226" fmla="*/ 384472 h 994961"/>
              <a:gd name="connsiteX227" fmla="*/ 353051 w 994960"/>
              <a:gd name="connsiteY227" fmla="*/ 401194 h 994961"/>
              <a:gd name="connsiteX228" fmla="*/ 320955 w 994960"/>
              <a:gd name="connsiteY228" fmla="*/ 429695 h 994961"/>
              <a:gd name="connsiteX229" fmla="*/ 320955 w 994960"/>
              <a:gd name="connsiteY229" fmla="*/ 365504 h 994961"/>
              <a:gd name="connsiteX230" fmla="*/ 320955 w 994960"/>
              <a:gd name="connsiteY230" fmla="*/ 335414 h 994961"/>
              <a:gd name="connsiteX231" fmla="*/ 353051 w 994960"/>
              <a:gd name="connsiteY231" fmla="*/ 320281 h 994961"/>
              <a:gd name="connsiteX232" fmla="*/ 353051 w 994960"/>
              <a:gd name="connsiteY232" fmla="*/ 337003 h 994961"/>
              <a:gd name="connsiteX233" fmla="*/ 320955 w 994960"/>
              <a:gd name="connsiteY233" fmla="*/ 365504 h 994961"/>
              <a:gd name="connsiteX234" fmla="*/ 208621 w 994960"/>
              <a:gd name="connsiteY234" fmla="*/ 224669 h 994961"/>
              <a:gd name="connsiteX235" fmla="*/ 353051 w 994960"/>
              <a:gd name="connsiteY235" fmla="*/ 272812 h 994961"/>
              <a:gd name="connsiteX236" fmla="*/ 208621 w 994960"/>
              <a:gd name="connsiteY236" fmla="*/ 320955 h 994961"/>
              <a:gd name="connsiteX237" fmla="*/ 64191 w 994960"/>
              <a:gd name="connsiteY237" fmla="*/ 272812 h 994961"/>
              <a:gd name="connsiteX238" fmla="*/ 208621 w 994960"/>
              <a:gd name="connsiteY238" fmla="*/ 224669 h 994961"/>
              <a:gd name="connsiteX239" fmla="*/ 64191 w 994960"/>
              <a:gd name="connsiteY239" fmla="*/ 320281 h 994961"/>
              <a:gd name="connsiteX240" fmla="*/ 96287 w 994960"/>
              <a:gd name="connsiteY240" fmla="*/ 335414 h 994961"/>
              <a:gd name="connsiteX241" fmla="*/ 96287 w 994960"/>
              <a:gd name="connsiteY241" fmla="*/ 365504 h 994961"/>
              <a:gd name="connsiteX242" fmla="*/ 64191 w 994960"/>
              <a:gd name="connsiteY242" fmla="*/ 337003 h 994961"/>
              <a:gd name="connsiteX243" fmla="*/ 64191 w 994960"/>
              <a:gd name="connsiteY243" fmla="*/ 384472 h 994961"/>
              <a:gd name="connsiteX244" fmla="*/ 96287 w 994960"/>
              <a:gd name="connsiteY244" fmla="*/ 399605 h 994961"/>
              <a:gd name="connsiteX245" fmla="*/ 96287 w 994960"/>
              <a:gd name="connsiteY245" fmla="*/ 429695 h 994961"/>
              <a:gd name="connsiteX246" fmla="*/ 64191 w 994960"/>
              <a:gd name="connsiteY246" fmla="*/ 401194 h 994961"/>
              <a:gd name="connsiteX247" fmla="*/ 64191 w 994960"/>
              <a:gd name="connsiteY247" fmla="*/ 448663 h 994961"/>
              <a:gd name="connsiteX248" fmla="*/ 96287 w 994960"/>
              <a:gd name="connsiteY248" fmla="*/ 463796 h 994961"/>
              <a:gd name="connsiteX249" fmla="*/ 96287 w 994960"/>
              <a:gd name="connsiteY249" fmla="*/ 493886 h 994961"/>
              <a:gd name="connsiteX250" fmla="*/ 64191 w 994960"/>
              <a:gd name="connsiteY250" fmla="*/ 465385 h 994961"/>
              <a:gd name="connsiteX251" fmla="*/ 64191 w 994960"/>
              <a:gd name="connsiteY251" fmla="*/ 512855 h 994961"/>
              <a:gd name="connsiteX252" fmla="*/ 96287 w 994960"/>
              <a:gd name="connsiteY252" fmla="*/ 527988 h 994961"/>
              <a:gd name="connsiteX253" fmla="*/ 96287 w 994960"/>
              <a:gd name="connsiteY253" fmla="*/ 558077 h 994961"/>
              <a:gd name="connsiteX254" fmla="*/ 64191 w 994960"/>
              <a:gd name="connsiteY254" fmla="*/ 529576 h 994961"/>
              <a:gd name="connsiteX255" fmla="*/ 48143 w 994960"/>
              <a:gd name="connsiteY255" fmla="*/ 641911 h 994961"/>
              <a:gd name="connsiteX256" fmla="*/ 32096 w 994960"/>
              <a:gd name="connsiteY256" fmla="*/ 625863 h 994961"/>
              <a:gd name="connsiteX257" fmla="*/ 48143 w 994960"/>
              <a:gd name="connsiteY257" fmla="*/ 609815 h 994961"/>
              <a:gd name="connsiteX258" fmla="*/ 361411 w 994960"/>
              <a:gd name="connsiteY258" fmla="*/ 609815 h 994961"/>
              <a:gd name="connsiteX259" fmla="*/ 340437 w 994960"/>
              <a:gd name="connsiteY259" fmla="*/ 641911 h 994961"/>
              <a:gd name="connsiteX260" fmla="*/ 641910 w 994960"/>
              <a:gd name="connsiteY260" fmla="*/ 898675 h 994961"/>
              <a:gd name="connsiteX261" fmla="*/ 720528 w 994960"/>
              <a:gd name="connsiteY261" fmla="*/ 962866 h 994961"/>
              <a:gd name="connsiteX262" fmla="*/ 274433 w 994960"/>
              <a:gd name="connsiteY262" fmla="*/ 962866 h 994961"/>
              <a:gd name="connsiteX263" fmla="*/ 353051 w 994960"/>
              <a:gd name="connsiteY263" fmla="*/ 898675 h 994961"/>
              <a:gd name="connsiteX264" fmla="*/ 497480 w 994960"/>
              <a:gd name="connsiteY264" fmla="*/ 866579 h 994961"/>
              <a:gd name="connsiteX265" fmla="*/ 353051 w 994960"/>
              <a:gd name="connsiteY265" fmla="*/ 722149 h 994961"/>
              <a:gd name="connsiteX266" fmla="*/ 497480 w 994960"/>
              <a:gd name="connsiteY266" fmla="*/ 577720 h 994961"/>
              <a:gd name="connsiteX267" fmla="*/ 641910 w 994960"/>
              <a:gd name="connsiteY267" fmla="*/ 722149 h 994961"/>
              <a:gd name="connsiteX268" fmla="*/ 497480 w 994960"/>
              <a:gd name="connsiteY268" fmla="*/ 866579 h 994961"/>
              <a:gd name="connsiteX269" fmla="*/ 946817 w 994960"/>
              <a:gd name="connsiteY269" fmla="*/ 641911 h 994961"/>
              <a:gd name="connsiteX270" fmla="*/ 654524 w 994960"/>
              <a:gd name="connsiteY270" fmla="*/ 641911 h 994961"/>
              <a:gd name="connsiteX271" fmla="*/ 633549 w 994960"/>
              <a:gd name="connsiteY271" fmla="*/ 609815 h 994961"/>
              <a:gd name="connsiteX272" fmla="*/ 946817 w 994960"/>
              <a:gd name="connsiteY272" fmla="*/ 609815 h 994961"/>
              <a:gd name="connsiteX273" fmla="*/ 962865 w 994960"/>
              <a:gd name="connsiteY273" fmla="*/ 625863 h 994961"/>
              <a:gd name="connsiteX274" fmla="*/ 946817 w 994960"/>
              <a:gd name="connsiteY274" fmla="*/ 641911 h 994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</a:cxnLst>
            <a:rect l="l" t="t" r="r" b="b"/>
            <a:pathLst>
              <a:path w="994960" h="994961">
                <a:moveTo>
                  <a:pt x="946817" y="577720"/>
                </a:moveTo>
                <a:lnTo>
                  <a:pt x="929791" y="577720"/>
                </a:lnTo>
                <a:cubicBezTo>
                  <a:pt x="950155" y="565170"/>
                  <a:pt x="962865" y="549042"/>
                  <a:pt x="962865" y="529576"/>
                </a:cubicBezTo>
                <a:lnTo>
                  <a:pt x="962865" y="80239"/>
                </a:lnTo>
                <a:cubicBezTo>
                  <a:pt x="962865" y="28116"/>
                  <a:pt x="871922" y="0"/>
                  <a:pt x="786340" y="0"/>
                </a:cubicBezTo>
                <a:cubicBezTo>
                  <a:pt x="700757" y="0"/>
                  <a:pt x="609815" y="28116"/>
                  <a:pt x="609815" y="80239"/>
                </a:cubicBezTo>
                <a:lnTo>
                  <a:pt x="609815" y="529576"/>
                </a:lnTo>
                <a:cubicBezTo>
                  <a:pt x="609815" y="549042"/>
                  <a:pt x="622524" y="565170"/>
                  <a:pt x="642889" y="577720"/>
                </a:cubicBezTo>
                <a:lnTo>
                  <a:pt x="598661" y="577720"/>
                </a:lnTo>
                <a:cubicBezTo>
                  <a:pt x="569984" y="557564"/>
                  <a:pt x="535128" y="545624"/>
                  <a:pt x="497480" y="545624"/>
                </a:cubicBezTo>
                <a:cubicBezTo>
                  <a:pt x="459832" y="545624"/>
                  <a:pt x="424993" y="557564"/>
                  <a:pt x="396299" y="577720"/>
                </a:cubicBezTo>
                <a:lnTo>
                  <a:pt x="352072" y="577720"/>
                </a:lnTo>
                <a:cubicBezTo>
                  <a:pt x="372436" y="565170"/>
                  <a:pt x="385146" y="549042"/>
                  <a:pt x="385146" y="529576"/>
                </a:cubicBezTo>
                <a:lnTo>
                  <a:pt x="385146" y="272812"/>
                </a:lnTo>
                <a:cubicBezTo>
                  <a:pt x="385146" y="220689"/>
                  <a:pt x="294203" y="192573"/>
                  <a:pt x="208621" y="192573"/>
                </a:cubicBezTo>
                <a:cubicBezTo>
                  <a:pt x="123038" y="192573"/>
                  <a:pt x="32096" y="220689"/>
                  <a:pt x="32096" y="272812"/>
                </a:cubicBezTo>
                <a:lnTo>
                  <a:pt x="32096" y="529576"/>
                </a:lnTo>
                <a:cubicBezTo>
                  <a:pt x="32096" y="549042"/>
                  <a:pt x="44805" y="565170"/>
                  <a:pt x="65170" y="577720"/>
                </a:cubicBezTo>
                <a:lnTo>
                  <a:pt x="48143" y="577720"/>
                </a:lnTo>
                <a:cubicBezTo>
                  <a:pt x="21600" y="577720"/>
                  <a:pt x="0" y="599320"/>
                  <a:pt x="0" y="625863"/>
                </a:cubicBezTo>
                <a:cubicBezTo>
                  <a:pt x="0" y="652406"/>
                  <a:pt x="21600" y="674006"/>
                  <a:pt x="48143" y="674006"/>
                </a:cubicBezTo>
                <a:lnTo>
                  <a:pt x="327791" y="674006"/>
                </a:lnTo>
                <a:cubicBezTo>
                  <a:pt x="323442" y="689332"/>
                  <a:pt x="320955" y="705444"/>
                  <a:pt x="320955" y="722149"/>
                </a:cubicBezTo>
                <a:cubicBezTo>
                  <a:pt x="320955" y="781847"/>
                  <a:pt x="350820" y="834612"/>
                  <a:pt x="396299" y="866579"/>
                </a:cubicBezTo>
                <a:lnTo>
                  <a:pt x="353051" y="866579"/>
                </a:lnTo>
                <a:cubicBezTo>
                  <a:pt x="291106" y="866579"/>
                  <a:pt x="240716" y="916969"/>
                  <a:pt x="240716" y="978914"/>
                </a:cubicBezTo>
                <a:lnTo>
                  <a:pt x="240716" y="994962"/>
                </a:lnTo>
                <a:lnTo>
                  <a:pt x="754244" y="994962"/>
                </a:lnTo>
                <a:lnTo>
                  <a:pt x="754244" y="978914"/>
                </a:lnTo>
                <a:cubicBezTo>
                  <a:pt x="754244" y="916969"/>
                  <a:pt x="703854" y="866579"/>
                  <a:pt x="641910" y="866579"/>
                </a:cubicBezTo>
                <a:lnTo>
                  <a:pt x="598661" y="866579"/>
                </a:lnTo>
                <a:cubicBezTo>
                  <a:pt x="644141" y="834612"/>
                  <a:pt x="674006" y="781847"/>
                  <a:pt x="674006" y="722149"/>
                </a:cubicBezTo>
                <a:cubicBezTo>
                  <a:pt x="674006" y="705444"/>
                  <a:pt x="671518" y="689332"/>
                  <a:pt x="667169" y="674006"/>
                </a:cubicBezTo>
                <a:lnTo>
                  <a:pt x="946817" y="674006"/>
                </a:lnTo>
                <a:cubicBezTo>
                  <a:pt x="973360" y="674006"/>
                  <a:pt x="994961" y="652406"/>
                  <a:pt x="994961" y="625863"/>
                </a:cubicBezTo>
                <a:cubicBezTo>
                  <a:pt x="994961" y="599320"/>
                  <a:pt x="973360" y="577720"/>
                  <a:pt x="946817" y="577720"/>
                </a:cubicBezTo>
                <a:close/>
                <a:moveTo>
                  <a:pt x="770292" y="160157"/>
                </a:moveTo>
                <a:lnTo>
                  <a:pt x="770292" y="192252"/>
                </a:lnTo>
                <a:cubicBezTo>
                  <a:pt x="745835" y="191257"/>
                  <a:pt x="724315" y="188016"/>
                  <a:pt x="706101" y="183522"/>
                </a:cubicBezTo>
                <a:lnTo>
                  <a:pt x="706101" y="152037"/>
                </a:lnTo>
                <a:cubicBezTo>
                  <a:pt x="726385" y="156514"/>
                  <a:pt x="748307" y="159258"/>
                  <a:pt x="770292" y="160157"/>
                </a:cubicBezTo>
                <a:close/>
                <a:moveTo>
                  <a:pt x="802388" y="577399"/>
                </a:moveTo>
                <a:lnTo>
                  <a:pt x="802388" y="545303"/>
                </a:lnTo>
                <a:cubicBezTo>
                  <a:pt x="824373" y="544404"/>
                  <a:pt x="846294" y="541660"/>
                  <a:pt x="866579" y="537183"/>
                </a:cubicBezTo>
                <a:lnTo>
                  <a:pt x="866579" y="568669"/>
                </a:lnTo>
                <a:cubicBezTo>
                  <a:pt x="848364" y="573162"/>
                  <a:pt x="826844" y="576404"/>
                  <a:pt x="802388" y="577399"/>
                </a:cubicBezTo>
                <a:close/>
                <a:moveTo>
                  <a:pt x="802388" y="513208"/>
                </a:moveTo>
                <a:lnTo>
                  <a:pt x="802388" y="481112"/>
                </a:lnTo>
                <a:cubicBezTo>
                  <a:pt x="824373" y="480213"/>
                  <a:pt x="846294" y="477469"/>
                  <a:pt x="866579" y="472992"/>
                </a:cubicBezTo>
                <a:lnTo>
                  <a:pt x="866579" y="504478"/>
                </a:lnTo>
                <a:cubicBezTo>
                  <a:pt x="848364" y="508971"/>
                  <a:pt x="826844" y="512213"/>
                  <a:pt x="802388" y="513208"/>
                </a:cubicBezTo>
                <a:close/>
                <a:moveTo>
                  <a:pt x="802388" y="449016"/>
                </a:moveTo>
                <a:lnTo>
                  <a:pt x="802388" y="416921"/>
                </a:lnTo>
                <a:cubicBezTo>
                  <a:pt x="824373" y="416022"/>
                  <a:pt x="846294" y="413278"/>
                  <a:pt x="866579" y="408801"/>
                </a:cubicBezTo>
                <a:lnTo>
                  <a:pt x="866579" y="440287"/>
                </a:lnTo>
                <a:cubicBezTo>
                  <a:pt x="848364" y="444780"/>
                  <a:pt x="826844" y="448022"/>
                  <a:pt x="802388" y="449016"/>
                </a:cubicBezTo>
                <a:close/>
                <a:moveTo>
                  <a:pt x="802388" y="384825"/>
                </a:moveTo>
                <a:lnTo>
                  <a:pt x="802388" y="352730"/>
                </a:lnTo>
                <a:cubicBezTo>
                  <a:pt x="824373" y="351831"/>
                  <a:pt x="846294" y="349087"/>
                  <a:pt x="866579" y="344610"/>
                </a:cubicBezTo>
                <a:lnTo>
                  <a:pt x="866579" y="376095"/>
                </a:lnTo>
                <a:cubicBezTo>
                  <a:pt x="848364" y="380589"/>
                  <a:pt x="826844" y="383830"/>
                  <a:pt x="802388" y="384825"/>
                </a:cubicBezTo>
                <a:close/>
                <a:moveTo>
                  <a:pt x="802388" y="320634"/>
                </a:moveTo>
                <a:lnTo>
                  <a:pt x="802388" y="288539"/>
                </a:lnTo>
                <a:cubicBezTo>
                  <a:pt x="824373" y="287640"/>
                  <a:pt x="846294" y="284896"/>
                  <a:pt x="866579" y="280419"/>
                </a:cubicBezTo>
                <a:lnTo>
                  <a:pt x="866579" y="311904"/>
                </a:lnTo>
                <a:cubicBezTo>
                  <a:pt x="848364" y="316398"/>
                  <a:pt x="826844" y="319639"/>
                  <a:pt x="802388" y="320634"/>
                </a:cubicBezTo>
                <a:close/>
                <a:moveTo>
                  <a:pt x="802388" y="256443"/>
                </a:moveTo>
                <a:lnTo>
                  <a:pt x="802388" y="224348"/>
                </a:lnTo>
                <a:cubicBezTo>
                  <a:pt x="824373" y="223449"/>
                  <a:pt x="846294" y="220705"/>
                  <a:pt x="866579" y="216228"/>
                </a:cubicBezTo>
                <a:lnTo>
                  <a:pt x="866579" y="247713"/>
                </a:lnTo>
                <a:cubicBezTo>
                  <a:pt x="848364" y="252207"/>
                  <a:pt x="826844" y="255448"/>
                  <a:pt x="802388" y="256443"/>
                </a:cubicBezTo>
                <a:close/>
                <a:moveTo>
                  <a:pt x="802388" y="192252"/>
                </a:moveTo>
                <a:lnTo>
                  <a:pt x="802388" y="160157"/>
                </a:lnTo>
                <a:cubicBezTo>
                  <a:pt x="824373" y="159258"/>
                  <a:pt x="846294" y="156514"/>
                  <a:pt x="866579" y="152037"/>
                </a:cubicBezTo>
                <a:lnTo>
                  <a:pt x="866579" y="183522"/>
                </a:lnTo>
                <a:cubicBezTo>
                  <a:pt x="848364" y="188016"/>
                  <a:pt x="826844" y="191257"/>
                  <a:pt x="802388" y="192252"/>
                </a:cubicBezTo>
                <a:close/>
                <a:moveTo>
                  <a:pt x="770292" y="224348"/>
                </a:moveTo>
                <a:lnTo>
                  <a:pt x="770292" y="256443"/>
                </a:lnTo>
                <a:cubicBezTo>
                  <a:pt x="745835" y="255448"/>
                  <a:pt x="724315" y="252207"/>
                  <a:pt x="706101" y="247713"/>
                </a:cubicBezTo>
                <a:lnTo>
                  <a:pt x="706101" y="216228"/>
                </a:lnTo>
                <a:cubicBezTo>
                  <a:pt x="726385" y="220705"/>
                  <a:pt x="748307" y="223449"/>
                  <a:pt x="770292" y="224348"/>
                </a:cubicBezTo>
                <a:close/>
                <a:moveTo>
                  <a:pt x="770292" y="288539"/>
                </a:moveTo>
                <a:lnTo>
                  <a:pt x="770292" y="320634"/>
                </a:lnTo>
                <a:cubicBezTo>
                  <a:pt x="745835" y="319639"/>
                  <a:pt x="724315" y="316398"/>
                  <a:pt x="706101" y="311904"/>
                </a:cubicBezTo>
                <a:lnTo>
                  <a:pt x="706101" y="280419"/>
                </a:lnTo>
                <a:cubicBezTo>
                  <a:pt x="726385" y="284896"/>
                  <a:pt x="748307" y="287640"/>
                  <a:pt x="770292" y="288539"/>
                </a:cubicBezTo>
                <a:close/>
                <a:moveTo>
                  <a:pt x="770292" y="352730"/>
                </a:moveTo>
                <a:lnTo>
                  <a:pt x="770292" y="384825"/>
                </a:lnTo>
                <a:cubicBezTo>
                  <a:pt x="745835" y="383830"/>
                  <a:pt x="724315" y="380589"/>
                  <a:pt x="706101" y="376095"/>
                </a:cubicBezTo>
                <a:lnTo>
                  <a:pt x="706101" y="344610"/>
                </a:lnTo>
                <a:cubicBezTo>
                  <a:pt x="726385" y="349087"/>
                  <a:pt x="748307" y="351831"/>
                  <a:pt x="770292" y="352730"/>
                </a:cubicBezTo>
                <a:close/>
                <a:moveTo>
                  <a:pt x="770292" y="416921"/>
                </a:moveTo>
                <a:lnTo>
                  <a:pt x="770292" y="449016"/>
                </a:lnTo>
                <a:cubicBezTo>
                  <a:pt x="745835" y="448022"/>
                  <a:pt x="724315" y="444780"/>
                  <a:pt x="706101" y="440287"/>
                </a:cubicBezTo>
                <a:lnTo>
                  <a:pt x="706101" y="408801"/>
                </a:lnTo>
                <a:cubicBezTo>
                  <a:pt x="726385" y="413278"/>
                  <a:pt x="748307" y="416022"/>
                  <a:pt x="770292" y="416921"/>
                </a:cubicBezTo>
                <a:close/>
                <a:moveTo>
                  <a:pt x="770292" y="481112"/>
                </a:moveTo>
                <a:lnTo>
                  <a:pt x="770292" y="513208"/>
                </a:lnTo>
                <a:cubicBezTo>
                  <a:pt x="745835" y="512213"/>
                  <a:pt x="724315" y="508971"/>
                  <a:pt x="706101" y="504478"/>
                </a:cubicBezTo>
                <a:lnTo>
                  <a:pt x="706101" y="472992"/>
                </a:lnTo>
                <a:cubicBezTo>
                  <a:pt x="726385" y="477469"/>
                  <a:pt x="748307" y="480213"/>
                  <a:pt x="770292" y="481112"/>
                </a:cubicBezTo>
                <a:close/>
                <a:moveTo>
                  <a:pt x="770292" y="545303"/>
                </a:moveTo>
                <a:lnTo>
                  <a:pt x="770292" y="577399"/>
                </a:lnTo>
                <a:cubicBezTo>
                  <a:pt x="745835" y="576404"/>
                  <a:pt x="724315" y="573162"/>
                  <a:pt x="706101" y="568669"/>
                </a:cubicBezTo>
                <a:lnTo>
                  <a:pt x="706101" y="537183"/>
                </a:lnTo>
                <a:cubicBezTo>
                  <a:pt x="726385" y="541660"/>
                  <a:pt x="748307" y="544404"/>
                  <a:pt x="770292" y="545303"/>
                </a:cubicBezTo>
                <a:close/>
                <a:moveTo>
                  <a:pt x="898674" y="558077"/>
                </a:moveTo>
                <a:lnTo>
                  <a:pt x="898674" y="527988"/>
                </a:lnTo>
                <a:cubicBezTo>
                  <a:pt x="910662" y="523687"/>
                  <a:pt x="921558" y="518664"/>
                  <a:pt x="930770" y="512855"/>
                </a:cubicBezTo>
                <a:lnTo>
                  <a:pt x="930770" y="529576"/>
                </a:lnTo>
                <a:cubicBezTo>
                  <a:pt x="930770" y="538419"/>
                  <a:pt x="919279" y="549042"/>
                  <a:pt x="898674" y="558077"/>
                </a:cubicBezTo>
                <a:close/>
                <a:moveTo>
                  <a:pt x="898674" y="493886"/>
                </a:moveTo>
                <a:lnTo>
                  <a:pt x="898674" y="463796"/>
                </a:lnTo>
                <a:cubicBezTo>
                  <a:pt x="910662" y="459496"/>
                  <a:pt x="921558" y="454473"/>
                  <a:pt x="930770" y="448663"/>
                </a:cubicBezTo>
                <a:lnTo>
                  <a:pt x="930770" y="465385"/>
                </a:lnTo>
                <a:cubicBezTo>
                  <a:pt x="930770" y="474228"/>
                  <a:pt x="919279" y="484851"/>
                  <a:pt x="898674" y="493886"/>
                </a:cubicBezTo>
                <a:close/>
                <a:moveTo>
                  <a:pt x="898674" y="429695"/>
                </a:moveTo>
                <a:lnTo>
                  <a:pt x="898674" y="399605"/>
                </a:lnTo>
                <a:cubicBezTo>
                  <a:pt x="910662" y="395305"/>
                  <a:pt x="921558" y="390282"/>
                  <a:pt x="930770" y="384472"/>
                </a:cubicBezTo>
                <a:lnTo>
                  <a:pt x="930770" y="401194"/>
                </a:lnTo>
                <a:cubicBezTo>
                  <a:pt x="930770" y="410036"/>
                  <a:pt x="919279" y="420660"/>
                  <a:pt x="898674" y="429695"/>
                </a:cubicBezTo>
                <a:close/>
                <a:moveTo>
                  <a:pt x="898674" y="365504"/>
                </a:moveTo>
                <a:lnTo>
                  <a:pt x="898674" y="335414"/>
                </a:lnTo>
                <a:cubicBezTo>
                  <a:pt x="910662" y="331114"/>
                  <a:pt x="921558" y="326091"/>
                  <a:pt x="930770" y="320281"/>
                </a:cubicBezTo>
                <a:lnTo>
                  <a:pt x="930770" y="337003"/>
                </a:lnTo>
                <a:cubicBezTo>
                  <a:pt x="930770" y="345845"/>
                  <a:pt x="919279" y="356469"/>
                  <a:pt x="898674" y="365504"/>
                </a:cubicBezTo>
                <a:close/>
                <a:moveTo>
                  <a:pt x="898674" y="301313"/>
                </a:moveTo>
                <a:lnTo>
                  <a:pt x="898674" y="271223"/>
                </a:lnTo>
                <a:cubicBezTo>
                  <a:pt x="910662" y="266922"/>
                  <a:pt x="921558" y="261900"/>
                  <a:pt x="930770" y="256090"/>
                </a:cubicBezTo>
                <a:lnTo>
                  <a:pt x="930770" y="272812"/>
                </a:lnTo>
                <a:cubicBezTo>
                  <a:pt x="930770" y="281654"/>
                  <a:pt x="919279" y="292278"/>
                  <a:pt x="898674" y="301313"/>
                </a:cubicBezTo>
                <a:close/>
                <a:moveTo>
                  <a:pt x="898674" y="237122"/>
                </a:moveTo>
                <a:lnTo>
                  <a:pt x="898674" y="207032"/>
                </a:lnTo>
                <a:cubicBezTo>
                  <a:pt x="910662" y="202731"/>
                  <a:pt x="921558" y="197708"/>
                  <a:pt x="930770" y="191899"/>
                </a:cubicBezTo>
                <a:lnTo>
                  <a:pt x="930770" y="208621"/>
                </a:lnTo>
                <a:cubicBezTo>
                  <a:pt x="930770" y="217463"/>
                  <a:pt x="919279" y="228087"/>
                  <a:pt x="898674" y="237122"/>
                </a:cubicBezTo>
                <a:close/>
                <a:moveTo>
                  <a:pt x="898674" y="172931"/>
                </a:moveTo>
                <a:lnTo>
                  <a:pt x="898674" y="142841"/>
                </a:lnTo>
                <a:cubicBezTo>
                  <a:pt x="910662" y="138540"/>
                  <a:pt x="921558" y="133517"/>
                  <a:pt x="930770" y="127708"/>
                </a:cubicBezTo>
                <a:lnTo>
                  <a:pt x="930770" y="144430"/>
                </a:lnTo>
                <a:cubicBezTo>
                  <a:pt x="930770" y="153272"/>
                  <a:pt x="919279" y="163896"/>
                  <a:pt x="898674" y="172931"/>
                </a:cubicBezTo>
                <a:close/>
                <a:moveTo>
                  <a:pt x="786340" y="32096"/>
                </a:moveTo>
                <a:cubicBezTo>
                  <a:pt x="874506" y="32096"/>
                  <a:pt x="930770" y="60612"/>
                  <a:pt x="930770" y="80239"/>
                </a:cubicBezTo>
                <a:cubicBezTo>
                  <a:pt x="930770" y="99865"/>
                  <a:pt x="874506" y="128382"/>
                  <a:pt x="786340" y="128382"/>
                </a:cubicBezTo>
                <a:cubicBezTo>
                  <a:pt x="698173" y="128382"/>
                  <a:pt x="641910" y="99865"/>
                  <a:pt x="641910" y="80239"/>
                </a:cubicBezTo>
                <a:cubicBezTo>
                  <a:pt x="641910" y="60612"/>
                  <a:pt x="698173" y="32096"/>
                  <a:pt x="786340" y="32096"/>
                </a:cubicBezTo>
                <a:close/>
                <a:moveTo>
                  <a:pt x="641910" y="127708"/>
                </a:moveTo>
                <a:cubicBezTo>
                  <a:pt x="651121" y="133517"/>
                  <a:pt x="662018" y="138540"/>
                  <a:pt x="674006" y="142841"/>
                </a:cubicBezTo>
                <a:lnTo>
                  <a:pt x="674006" y="172931"/>
                </a:lnTo>
                <a:cubicBezTo>
                  <a:pt x="653400" y="163896"/>
                  <a:pt x="641910" y="153272"/>
                  <a:pt x="641910" y="144430"/>
                </a:cubicBezTo>
                <a:close/>
                <a:moveTo>
                  <a:pt x="641910" y="191899"/>
                </a:moveTo>
                <a:cubicBezTo>
                  <a:pt x="651121" y="197708"/>
                  <a:pt x="662018" y="202731"/>
                  <a:pt x="674006" y="207032"/>
                </a:cubicBezTo>
                <a:lnTo>
                  <a:pt x="674006" y="237122"/>
                </a:lnTo>
                <a:cubicBezTo>
                  <a:pt x="653400" y="228087"/>
                  <a:pt x="641910" y="217463"/>
                  <a:pt x="641910" y="208621"/>
                </a:cubicBezTo>
                <a:close/>
                <a:moveTo>
                  <a:pt x="641910" y="256090"/>
                </a:moveTo>
                <a:cubicBezTo>
                  <a:pt x="651121" y="261900"/>
                  <a:pt x="662018" y="266922"/>
                  <a:pt x="674006" y="271223"/>
                </a:cubicBezTo>
                <a:lnTo>
                  <a:pt x="674006" y="301313"/>
                </a:lnTo>
                <a:cubicBezTo>
                  <a:pt x="653400" y="292278"/>
                  <a:pt x="641910" y="281654"/>
                  <a:pt x="641910" y="272812"/>
                </a:cubicBezTo>
                <a:close/>
                <a:moveTo>
                  <a:pt x="641910" y="320281"/>
                </a:moveTo>
                <a:cubicBezTo>
                  <a:pt x="651121" y="326091"/>
                  <a:pt x="662018" y="331114"/>
                  <a:pt x="674006" y="335414"/>
                </a:cubicBezTo>
                <a:lnTo>
                  <a:pt x="674006" y="365504"/>
                </a:lnTo>
                <a:cubicBezTo>
                  <a:pt x="653400" y="356469"/>
                  <a:pt x="641910" y="345845"/>
                  <a:pt x="641910" y="337003"/>
                </a:cubicBezTo>
                <a:close/>
                <a:moveTo>
                  <a:pt x="641910" y="384472"/>
                </a:moveTo>
                <a:cubicBezTo>
                  <a:pt x="651121" y="390282"/>
                  <a:pt x="662018" y="395305"/>
                  <a:pt x="674006" y="399605"/>
                </a:cubicBezTo>
                <a:lnTo>
                  <a:pt x="674006" y="429695"/>
                </a:lnTo>
                <a:cubicBezTo>
                  <a:pt x="653400" y="420660"/>
                  <a:pt x="641910" y="410036"/>
                  <a:pt x="641910" y="401194"/>
                </a:cubicBezTo>
                <a:close/>
                <a:moveTo>
                  <a:pt x="641910" y="448663"/>
                </a:moveTo>
                <a:cubicBezTo>
                  <a:pt x="651121" y="454473"/>
                  <a:pt x="662018" y="459496"/>
                  <a:pt x="674006" y="463796"/>
                </a:cubicBezTo>
                <a:lnTo>
                  <a:pt x="674006" y="493886"/>
                </a:lnTo>
                <a:cubicBezTo>
                  <a:pt x="653400" y="484851"/>
                  <a:pt x="641910" y="474228"/>
                  <a:pt x="641910" y="465385"/>
                </a:cubicBezTo>
                <a:close/>
                <a:moveTo>
                  <a:pt x="641910" y="512855"/>
                </a:moveTo>
                <a:cubicBezTo>
                  <a:pt x="651121" y="518664"/>
                  <a:pt x="662018" y="523687"/>
                  <a:pt x="674006" y="527988"/>
                </a:cubicBezTo>
                <a:lnTo>
                  <a:pt x="674006" y="558077"/>
                </a:lnTo>
                <a:cubicBezTo>
                  <a:pt x="653400" y="549042"/>
                  <a:pt x="641910" y="538419"/>
                  <a:pt x="641910" y="529576"/>
                </a:cubicBezTo>
                <a:close/>
                <a:moveTo>
                  <a:pt x="192573" y="352730"/>
                </a:moveTo>
                <a:lnTo>
                  <a:pt x="192573" y="384825"/>
                </a:lnTo>
                <a:cubicBezTo>
                  <a:pt x="168116" y="383830"/>
                  <a:pt x="146596" y="380589"/>
                  <a:pt x="128382" y="376095"/>
                </a:cubicBezTo>
                <a:lnTo>
                  <a:pt x="128382" y="344610"/>
                </a:lnTo>
                <a:cubicBezTo>
                  <a:pt x="148666" y="349087"/>
                  <a:pt x="170588" y="351831"/>
                  <a:pt x="192573" y="352730"/>
                </a:cubicBezTo>
                <a:close/>
                <a:moveTo>
                  <a:pt x="224669" y="577399"/>
                </a:moveTo>
                <a:lnTo>
                  <a:pt x="224669" y="545303"/>
                </a:lnTo>
                <a:cubicBezTo>
                  <a:pt x="246654" y="544404"/>
                  <a:pt x="268575" y="541660"/>
                  <a:pt x="288860" y="537183"/>
                </a:cubicBezTo>
                <a:lnTo>
                  <a:pt x="288860" y="568669"/>
                </a:lnTo>
                <a:cubicBezTo>
                  <a:pt x="270645" y="573162"/>
                  <a:pt x="249125" y="576404"/>
                  <a:pt x="224669" y="577399"/>
                </a:cubicBezTo>
                <a:close/>
                <a:moveTo>
                  <a:pt x="224669" y="513208"/>
                </a:moveTo>
                <a:lnTo>
                  <a:pt x="224669" y="481112"/>
                </a:lnTo>
                <a:cubicBezTo>
                  <a:pt x="246654" y="480213"/>
                  <a:pt x="268575" y="477469"/>
                  <a:pt x="288860" y="472992"/>
                </a:cubicBezTo>
                <a:lnTo>
                  <a:pt x="288860" y="504478"/>
                </a:lnTo>
                <a:cubicBezTo>
                  <a:pt x="270645" y="508971"/>
                  <a:pt x="249125" y="512213"/>
                  <a:pt x="224669" y="513208"/>
                </a:cubicBezTo>
                <a:close/>
                <a:moveTo>
                  <a:pt x="224669" y="449016"/>
                </a:moveTo>
                <a:lnTo>
                  <a:pt x="224669" y="416921"/>
                </a:lnTo>
                <a:cubicBezTo>
                  <a:pt x="246654" y="416022"/>
                  <a:pt x="268575" y="413278"/>
                  <a:pt x="288860" y="408801"/>
                </a:cubicBezTo>
                <a:lnTo>
                  <a:pt x="288860" y="440287"/>
                </a:lnTo>
                <a:cubicBezTo>
                  <a:pt x="270645" y="444780"/>
                  <a:pt x="249125" y="448022"/>
                  <a:pt x="224669" y="449016"/>
                </a:cubicBezTo>
                <a:close/>
                <a:moveTo>
                  <a:pt x="224669" y="384825"/>
                </a:moveTo>
                <a:lnTo>
                  <a:pt x="224669" y="352730"/>
                </a:lnTo>
                <a:cubicBezTo>
                  <a:pt x="246654" y="351831"/>
                  <a:pt x="268575" y="349087"/>
                  <a:pt x="288860" y="344610"/>
                </a:cubicBezTo>
                <a:lnTo>
                  <a:pt x="288860" y="376095"/>
                </a:lnTo>
                <a:cubicBezTo>
                  <a:pt x="270645" y="380589"/>
                  <a:pt x="249125" y="383830"/>
                  <a:pt x="224669" y="384825"/>
                </a:cubicBezTo>
                <a:close/>
                <a:moveTo>
                  <a:pt x="192573" y="416921"/>
                </a:moveTo>
                <a:lnTo>
                  <a:pt x="192573" y="449016"/>
                </a:lnTo>
                <a:cubicBezTo>
                  <a:pt x="168116" y="448022"/>
                  <a:pt x="146596" y="444780"/>
                  <a:pt x="128382" y="440287"/>
                </a:cubicBezTo>
                <a:lnTo>
                  <a:pt x="128382" y="408801"/>
                </a:lnTo>
                <a:cubicBezTo>
                  <a:pt x="148666" y="413278"/>
                  <a:pt x="170588" y="416022"/>
                  <a:pt x="192573" y="416921"/>
                </a:cubicBezTo>
                <a:close/>
                <a:moveTo>
                  <a:pt x="192573" y="481112"/>
                </a:moveTo>
                <a:lnTo>
                  <a:pt x="192573" y="513208"/>
                </a:lnTo>
                <a:cubicBezTo>
                  <a:pt x="168116" y="512213"/>
                  <a:pt x="146596" y="508971"/>
                  <a:pt x="128382" y="504478"/>
                </a:cubicBezTo>
                <a:lnTo>
                  <a:pt x="128382" y="472992"/>
                </a:lnTo>
                <a:cubicBezTo>
                  <a:pt x="148666" y="477469"/>
                  <a:pt x="170588" y="480213"/>
                  <a:pt x="192573" y="481112"/>
                </a:cubicBezTo>
                <a:close/>
                <a:moveTo>
                  <a:pt x="192573" y="545303"/>
                </a:moveTo>
                <a:lnTo>
                  <a:pt x="192573" y="577399"/>
                </a:lnTo>
                <a:cubicBezTo>
                  <a:pt x="168116" y="576404"/>
                  <a:pt x="146596" y="573162"/>
                  <a:pt x="128382" y="568669"/>
                </a:cubicBezTo>
                <a:lnTo>
                  <a:pt x="128382" y="537183"/>
                </a:lnTo>
                <a:cubicBezTo>
                  <a:pt x="148666" y="541660"/>
                  <a:pt x="170588" y="544404"/>
                  <a:pt x="192573" y="545303"/>
                </a:cubicBezTo>
                <a:close/>
                <a:moveTo>
                  <a:pt x="320955" y="558077"/>
                </a:moveTo>
                <a:lnTo>
                  <a:pt x="320955" y="527988"/>
                </a:lnTo>
                <a:cubicBezTo>
                  <a:pt x="332943" y="523687"/>
                  <a:pt x="343839" y="518664"/>
                  <a:pt x="353051" y="512855"/>
                </a:cubicBezTo>
                <a:lnTo>
                  <a:pt x="353051" y="529576"/>
                </a:lnTo>
                <a:cubicBezTo>
                  <a:pt x="353051" y="538419"/>
                  <a:pt x="341560" y="549042"/>
                  <a:pt x="320955" y="558077"/>
                </a:cubicBezTo>
                <a:close/>
                <a:moveTo>
                  <a:pt x="320955" y="493886"/>
                </a:moveTo>
                <a:lnTo>
                  <a:pt x="320955" y="463796"/>
                </a:lnTo>
                <a:cubicBezTo>
                  <a:pt x="332943" y="459496"/>
                  <a:pt x="343839" y="454473"/>
                  <a:pt x="353051" y="448663"/>
                </a:cubicBezTo>
                <a:lnTo>
                  <a:pt x="353051" y="465385"/>
                </a:lnTo>
                <a:cubicBezTo>
                  <a:pt x="353051" y="474228"/>
                  <a:pt x="341560" y="484851"/>
                  <a:pt x="320955" y="493886"/>
                </a:cubicBezTo>
                <a:close/>
                <a:moveTo>
                  <a:pt x="320955" y="429695"/>
                </a:moveTo>
                <a:lnTo>
                  <a:pt x="320955" y="399605"/>
                </a:lnTo>
                <a:cubicBezTo>
                  <a:pt x="332943" y="395305"/>
                  <a:pt x="343839" y="390282"/>
                  <a:pt x="353051" y="384472"/>
                </a:cubicBezTo>
                <a:lnTo>
                  <a:pt x="353051" y="401194"/>
                </a:lnTo>
                <a:cubicBezTo>
                  <a:pt x="353051" y="410036"/>
                  <a:pt x="341560" y="420660"/>
                  <a:pt x="320955" y="429695"/>
                </a:cubicBezTo>
                <a:close/>
                <a:moveTo>
                  <a:pt x="320955" y="365504"/>
                </a:moveTo>
                <a:lnTo>
                  <a:pt x="320955" y="335414"/>
                </a:lnTo>
                <a:cubicBezTo>
                  <a:pt x="332943" y="331114"/>
                  <a:pt x="343839" y="326091"/>
                  <a:pt x="353051" y="320281"/>
                </a:cubicBezTo>
                <a:lnTo>
                  <a:pt x="353051" y="337003"/>
                </a:lnTo>
                <a:cubicBezTo>
                  <a:pt x="353051" y="345845"/>
                  <a:pt x="341560" y="356469"/>
                  <a:pt x="320955" y="365504"/>
                </a:cubicBezTo>
                <a:close/>
                <a:moveTo>
                  <a:pt x="208621" y="224669"/>
                </a:moveTo>
                <a:cubicBezTo>
                  <a:pt x="296787" y="224669"/>
                  <a:pt x="353051" y="253186"/>
                  <a:pt x="353051" y="272812"/>
                </a:cubicBezTo>
                <a:cubicBezTo>
                  <a:pt x="353051" y="292438"/>
                  <a:pt x="296787" y="320955"/>
                  <a:pt x="208621" y="320955"/>
                </a:cubicBezTo>
                <a:cubicBezTo>
                  <a:pt x="120454" y="320955"/>
                  <a:pt x="64191" y="292438"/>
                  <a:pt x="64191" y="272812"/>
                </a:cubicBezTo>
                <a:cubicBezTo>
                  <a:pt x="64191" y="253186"/>
                  <a:pt x="120454" y="224669"/>
                  <a:pt x="208621" y="224669"/>
                </a:cubicBezTo>
                <a:close/>
                <a:moveTo>
                  <a:pt x="64191" y="320281"/>
                </a:moveTo>
                <a:cubicBezTo>
                  <a:pt x="73402" y="326091"/>
                  <a:pt x="84299" y="331114"/>
                  <a:pt x="96287" y="335414"/>
                </a:cubicBezTo>
                <a:lnTo>
                  <a:pt x="96287" y="365504"/>
                </a:lnTo>
                <a:cubicBezTo>
                  <a:pt x="75681" y="356469"/>
                  <a:pt x="64191" y="345845"/>
                  <a:pt x="64191" y="337003"/>
                </a:cubicBezTo>
                <a:close/>
                <a:moveTo>
                  <a:pt x="64191" y="384472"/>
                </a:moveTo>
                <a:cubicBezTo>
                  <a:pt x="73402" y="390282"/>
                  <a:pt x="84299" y="395305"/>
                  <a:pt x="96287" y="399605"/>
                </a:cubicBezTo>
                <a:lnTo>
                  <a:pt x="96287" y="429695"/>
                </a:lnTo>
                <a:cubicBezTo>
                  <a:pt x="75681" y="420660"/>
                  <a:pt x="64191" y="410036"/>
                  <a:pt x="64191" y="401194"/>
                </a:cubicBezTo>
                <a:close/>
                <a:moveTo>
                  <a:pt x="64191" y="448663"/>
                </a:moveTo>
                <a:cubicBezTo>
                  <a:pt x="73402" y="454473"/>
                  <a:pt x="84299" y="459496"/>
                  <a:pt x="96287" y="463796"/>
                </a:cubicBezTo>
                <a:lnTo>
                  <a:pt x="96287" y="493886"/>
                </a:lnTo>
                <a:cubicBezTo>
                  <a:pt x="75681" y="484851"/>
                  <a:pt x="64191" y="474228"/>
                  <a:pt x="64191" y="465385"/>
                </a:cubicBezTo>
                <a:close/>
                <a:moveTo>
                  <a:pt x="64191" y="512855"/>
                </a:moveTo>
                <a:cubicBezTo>
                  <a:pt x="73402" y="518664"/>
                  <a:pt x="84299" y="523687"/>
                  <a:pt x="96287" y="527988"/>
                </a:cubicBezTo>
                <a:lnTo>
                  <a:pt x="96287" y="558077"/>
                </a:lnTo>
                <a:cubicBezTo>
                  <a:pt x="75681" y="549042"/>
                  <a:pt x="64191" y="538419"/>
                  <a:pt x="64191" y="529576"/>
                </a:cubicBezTo>
                <a:close/>
                <a:moveTo>
                  <a:pt x="48143" y="641911"/>
                </a:moveTo>
                <a:cubicBezTo>
                  <a:pt x="39301" y="641911"/>
                  <a:pt x="32096" y="634705"/>
                  <a:pt x="32096" y="625863"/>
                </a:cubicBezTo>
                <a:cubicBezTo>
                  <a:pt x="32096" y="617021"/>
                  <a:pt x="39301" y="609815"/>
                  <a:pt x="48143" y="609815"/>
                </a:cubicBezTo>
                <a:lnTo>
                  <a:pt x="361411" y="609815"/>
                </a:lnTo>
                <a:cubicBezTo>
                  <a:pt x="353275" y="619652"/>
                  <a:pt x="346310" y="630453"/>
                  <a:pt x="340437" y="641911"/>
                </a:cubicBezTo>
                <a:close/>
                <a:moveTo>
                  <a:pt x="641910" y="898675"/>
                </a:moveTo>
                <a:cubicBezTo>
                  <a:pt x="680665" y="898675"/>
                  <a:pt x="713082" y="926293"/>
                  <a:pt x="720528" y="962866"/>
                </a:cubicBezTo>
                <a:lnTo>
                  <a:pt x="274433" y="962866"/>
                </a:lnTo>
                <a:cubicBezTo>
                  <a:pt x="281879" y="926293"/>
                  <a:pt x="314311" y="898675"/>
                  <a:pt x="353051" y="898675"/>
                </a:cubicBezTo>
                <a:close/>
                <a:moveTo>
                  <a:pt x="497480" y="866579"/>
                </a:moveTo>
                <a:cubicBezTo>
                  <a:pt x="417851" y="866579"/>
                  <a:pt x="353051" y="801779"/>
                  <a:pt x="353051" y="722149"/>
                </a:cubicBezTo>
                <a:cubicBezTo>
                  <a:pt x="353051" y="642520"/>
                  <a:pt x="417851" y="577720"/>
                  <a:pt x="497480" y="577720"/>
                </a:cubicBezTo>
                <a:cubicBezTo>
                  <a:pt x="577109" y="577720"/>
                  <a:pt x="641910" y="642520"/>
                  <a:pt x="641910" y="722149"/>
                </a:cubicBezTo>
                <a:cubicBezTo>
                  <a:pt x="641910" y="801779"/>
                  <a:pt x="577109" y="866579"/>
                  <a:pt x="497480" y="866579"/>
                </a:cubicBezTo>
                <a:close/>
                <a:moveTo>
                  <a:pt x="946817" y="641911"/>
                </a:moveTo>
                <a:lnTo>
                  <a:pt x="654524" y="641911"/>
                </a:lnTo>
                <a:cubicBezTo>
                  <a:pt x="648650" y="630453"/>
                  <a:pt x="641685" y="619652"/>
                  <a:pt x="633549" y="609815"/>
                </a:cubicBezTo>
                <a:lnTo>
                  <a:pt x="946817" y="609815"/>
                </a:lnTo>
                <a:cubicBezTo>
                  <a:pt x="955660" y="609815"/>
                  <a:pt x="962865" y="617021"/>
                  <a:pt x="962865" y="625863"/>
                </a:cubicBezTo>
                <a:cubicBezTo>
                  <a:pt x="962865" y="634705"/>
                  <a:pt x="955660" y="641911"/>
                  <a:pt x="946817" y="641911"/>
                </a:cubicBezTo>
                <a:close/>
              </a:path>
            </a:pathLst>
          </a:custGeom>
          <a:gradFill>
            <a:gsLst>
              <a:gs pos="100000">
                <a:schemeClr val="bg1">
                  <a:alpha val="0"/>
                </a:schemeClr>
              </a:gs>
              <a:gs pos="0">
                <a:srgbClr val="F2F7FC"/>
              </a:gs>
            </a:gsLst>
            <a:lin ang="5400000" scaled="0"/>
          </a:gradFill>
          <a:ln w="15925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53" name="弧形 152">
            <a:extLst>
              <a:ext uri="{FF2B5EF4-FFF2-40B4-BE49-F238E27FC236}">
                <a16:creationId xmlns:a16="http://schemas.microsoft.com/office/drawing/2014/main" id="{65E61540-A259-FC44-AE77-E5A37EF1F38D}"/>
              </a:ext>
            </a:extLst>
          </p:cNvPr>
          <p:cNvSpPr/>
          <p:nvPr/>
        </p:nvSpPr>
        <p:spPr>
          <a:xfrm rot="10800000">
            <a:off x="8890798" y="2531295"/>
            <a:ext cx="1854189" cy="1854186"/>
          </a:xfrm>
          <a:prstGeom prst="arc">
            <a:avLst>
              <a:gd name="adj1" fmla="val 12888505"/>
              <a:gd name="adj2" fmla="val 20439601"/>
            </a:avLst>
          </a:prstGeom>
          <a:noFill/>
          <a:ln w="50800" cap="rnd">
            <a:gradFill flip="none" rotWithShape="1">
              <a:gsLst>
                <a:gs pos="0">
                  <a:srgbClr val="F2F7FC">
                    <a:alpha val="90000"/>
                  </a:srgb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54" name="弧形 153">
            <a:extLst>
              <a:ext uri="{FF2B5EF4-FFF2-40B4-BE49-F238E27FC236}">
                <a16:creationId xmlns:a16="http://schemas.microsoft.com/office/drawing/2014/main" id="{3A95A9C8-2016-1840-BF35-528D8ABE9D6A}"/>
              </a:ext>
            </a:extLst>
          </p:cNvPr>
          <p:cNvSpPr/>
          <p:nvPr/>
        </p:nvSpPr>
        <p:spPr>
          <a:xfrm>
            <a:off x="8890799" y="2531295"/>
            <a:ext cx="1854189" cy="1854186"/>
          </a:xfrm>
          <a:prstGeom prst="arc">
            <a:avLst>
              <a:gd name="adj1" fmla="val 12888505"/>
              <a:gd name="adj2" fmla="val 20439601"/>
            </a:avLst>
          </a:prstGeom>
          <a:noFill/>
          <a:ln w="50800" cap="rnd">
            <a:gradFill flip="none" rotWithShape="1">
              <a:gsLst>
                <a:gs pos="0">
                  <a:srgbClr val="F2F7FC">
                    <a:alpha val="90000"/>
                  </a:srgbClr>
                </a:gs>
                <a:gs pos="99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55" name="椭圆 154">
            <a:extLst>
              <a:ext uri="{FF2B5EF4-FFF2-40B4-BE49-F238E27FC236}">
                <a16:creationId xmlns:a16="http://schemas.microsoft.com/office/drawing/2014/main" id="{61068DA3-3D95-0E48-89E6-0AEA9E02F7FA}"/>
              </a:ext>
            </a:extLst>
          </p:cNvPr>
          <p:cNvSpPr/>
          <p:nvPr/>
        </p:nvSpPr>
        <p:spPr>
          <a:xfrm>
            <a:off x="9235303" y="2875800"/>
            <a:ext cx="1165177" cy="1165175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56" name="弧形 155">
            <a:extLst>
              <a:ext uri="{FF2B5EF4-FFF2-40B4-BE49-F238E27FC236}">
                <a16:creationId xmlns:a16="http://schemas.microsoft.com/office/drawing/2014/main" id="{BA9A15E6-63C2-3842-B4CE-F709310572EB}"/>
              </a:ext>
            </a:extLst>
          </p:cNvPr>
          <p:cNvSpPr/>
          <p:nvPr/>
        </p:nvSpPr>
        <p:spPr>
          <a:xfrm rot="16200000">
            <a:off x="9122345" y="2762840"/>
            <a:ext cx="1391093" cy="1391095"/>
          </a:xfrm>
          <a:prstGeom prst="arc">
            <a:avLst>
              <a:gd name="adj1" fmla="val 16050563"/>
              <a:gd name="adj2" fmla="val 5589177"/>
            </a:avLst>
          </a:prstGeom>
          <a:noFill/>
          <a:ln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4193" tIns="12097" rIns="24193" bIns="12097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57" name="弧形 156">
            <a:extLst>
              <a:ext uri="{FF2B5EF4-FFF2-40B4-BE49-F238E27FC236}">
                <a16:creationId xmlns:a16="http://schemas.microsoft.com/office/drawing/2014/main" id="{B196AEA6-C49E-7046-852E-0D2CBC89BA15}"/>
              </a:ext>
            </a:extLst>
          </p:cNvPr>
          <p:cNvSpPr/>
          <p:nvPr/>
        </p:nvSpPr>
        <p:spPr>
          <a:xfrm>
            <a:off x="8988908" y="2629405"/>
            <a:ext cx="1657968" cy="1657965"/>
          </a:xfrm>
          <a:prstGeom prst="arc">
            <a:avLst>
              <a:gd name="adj1" fmla="val 19700047"/>
              <a:gd name="adj2" fmla="val 15080167"/>
            </a:avLst>
          </a:prstGeom>
          <a:noFill/>
          <a:ln w="635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4193" tIns="12097" rIns="24193" bIns="12097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59" name="任意多边形: 形状 158">
            <a:extLst>
              <a:ext uri="{FF2B5EF4-FFF2-40B4-BE49-F238E27FC236}">
                <a16:creationId xmlns:a16="http://schemas.microsoft.com/office/drawing/2014/main" id="{24714A32-CEBC-7E47-82DE-5287B53D053E}"/>
              </a:ext>
            </a:extLst>
          </p:cNvPr>
          <p:cNvSpPr/>
          <p:nvPr/>
        </p:nvSpPr>
        <p:spPr>
          <a:xfrm>
            <a:off x="9784191" y="3541745"/>
            <a:ext cx="67404" cy="157276"/>
          </a:xfrm>
          <a:custGeom>
            <a:avLst/>
            <a:gdLst>
              <a:gd name="connsiteX0" fmla="*/ 48143 w 96286"/>
              <a:gd name="connsiteY0" fmla="*/ 64191 h 224668"/>
              <a:gd name="connsiteX1" fmla="*/ 64191 w 96286"/>
              <a:gd name="connsiteY1" fmla="*/ 80239 h 224668"/>
              <a:gd name="connsiteX2" fmla="*/ 96287 w 96286"/>
              <a:gd name="connsiteY2" fmla="*/ 80239 h 224668"/>
              <a:gd name="connsiteX3" fmla="*/ 64191 w 96286"/>
              <a:gd name="connsiteY3" fmla="*/ 35048 h 224668"/>
              <a:gd name="connsiteX4" fmla="*/ 64191 w 96286"/>
              <a:gd name="connsiteY4" fmla="*/ 0 h 224668"/>
              <a:gd name="connsiteX5" fmla="*/ 32096 w 96286"/>
              <a:gd name="connsiteY5" fmla="*/ 0 h 224668"/>
              <a:gd name="connsiteX6" fmla="*/ 32096 w 96286"/>
              <a:gd name="connsiteY6" fmla="*/ 32096 h 224668"/>
              <a:gd name="connsiteX7" fmla="*/ 0 w 96286"/>
              <a:gd name="connsiteY7" fmla="*/ 32096 h 224668"/>
              <a:gd name="connsiteX8" fmla="*/ 0 w 96286"/>
              <a:gd name="connsiteY8" fmla="*/ 80239 h 224668"/>
              <a:gd name="connsiteX9" fmla="*/ 48143 w 96286"/>
              <a:gd name="connsiteY9" fmla="*/ 128382 h 224668"/>
              <a:gd name="connsiteX10" fmla="*/ 64191 w 96286"/>
              <a:gd name="connsiteY10" fmla="*/ 144430 h 224668"/>
              <a:gd name="connsiteX11" fmla="*/ 64191 w 96286"/>
              <a:gd name="connsiteY11" fmla="*/ 160478 h 224668"/>
              <a:gd name="connsiteX12" fmla="*/ 48143 w 96286"/>
              <a:gd name="connsiteY12" fmla="*/ 160478 h 224668"/>
              <a:gd name="connsiteX13" fmla="*/ 32096 w 96286"/>
              <a:gd name="connsiteY13" fmla="*/ 144430 h 224668"/>
              <a:gd name="connsiteX14" fmla="*/ 0 w 96286"/>
              <a:gd name="connsiteY14" fmla="*/ 144430 h 224668"/>
              <a:gd name="connsiteX15" fmla="*/ 32096 w 96286"/>
              <a:gd name="connsiteY15" fmla="*/ 189620 h 224668"/>
              <a:gd name="connsiteX16" fmla="*/ 32096 w 96286"/>
              <a:gd name="connsiteY16" fmla="*/ 224669 h 224668"/>
              <a:gd name="connsiteX17" fmla="*/ 64191 w 96286"/>
              <a:gd name="connsiteY17" fmla="*/ 224669 h 224668"/>
              <a:gd name="connsiteX18" fmla="*/ 64191 w 96286"/>
              <a:gd name="connsiteY18" fmla="*/ 192573 h 224668"/>
              <a:gd name="connsiteX19" fmla="*/ 96287 w 96286"/>
              <a:gd name="connsiteY19" fmla="*/ 192573 h 224668"/>
              <a:gd name="connsiteX20" fmla="*/ 96287 w 96286"/>
              <a:gd name="connsiteY20" fmla="*/ 144430 h 224668"/>
              <a:gd name="connsiteX21" fmla="*/ 48143 w 96286"/>
              <a:gd name="connsiteY21" fmla="*/ 96287 h 224668"/>
              <a:gd name="connsiteX22" fmla="*/ 32096 w 96286"/>
              <a:gd name="connsiteY22" fmla="*/ 80239 h 224668"/>
              <a:gd name="connsiteX23" fmla="*/ 32096 w 96286"/>
              <a:gd name="connsiteY23" fmla="*/ 64191 h 224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96286" h="224668">
                <a:moveTo>
                  <a:pt x="48143" y="64191"/>
                </a:moveTo>
                <a:cubicBezTo>
                  <a:pt x="56986" y="64191"/>
                  <a:pt x="64191" y="71397"/>
                  <a:pt x="64191" y="80239"/>
                </a:cubicBezTo>
                <a:lnTo>
                  <a:pt x="96287" y="80239"/>
                </a:lnTo>
                <a:cubicBezTo>
                  <a:pt x="96287" y="59345"/>
                  <a:pt x="82822" y="41692"/>
                  <a:pt x="64191" y="35048"/>
                </a:cubicBezTo>
                <a:lnTo>
                  <a:pt x="64191" y="0"/>
                </a:lnTo>
                <a:lnTo>
                  <a:pt x="32096" y="0"/>
                </a:lnTo>
                <a:lnTo>
                  <a:pt x="32096" y="32096"/>
                </a:lnTo>
                <a:lnTo>
                  <a:pt x="0" y="32096"/>
                </a:lnTo>
                <a:lnTo>
                  <a:pt x="0" y="80239"/>
                </a:lnTo>
                <a:cubicBezTo>
                  <a:pt x="0" y="106782"/>
                  <a:pt x="21600" y="128382"/>
                  <a:pt x="48143" y="128382"/>
                </a:cubicBezTo>
                <a:cubicBezTo>
                  <a:pt x="56986" y="128382"/>
                  <a:pt x="64191" y="135588"/>
                  <a:pt x="64191" y="144430"/>
                </a:cubicBezTo>
                <a:lnTo>
                  <a:pt x="64191" y="160478"/>
                </a:lnTo>
                <a:lnTo>
                  <a:pt x="48143" y="160478"/>
                </a:lnTo>
                <a:cubicBezTo>
                  <a:pt x="39301" y="160478"/>
                  <a:pt x="32096" y="153272"/>
                  <a:pt x="32096" y="144430"/>
                </a:cubicBezTo>
                <a:lnTo>
                  <a:pt x="0" y="144430"/>
                </a:lnTo>
                <a:cubicBezTo>
                  <a:pt x="0" y="165324"/>
                  <a:pt x="13464" y="182977"/>
                  <a:pt x="32096" y="189620"/>
                </a:cubicBezTo>
                <a:lnTo>
                  <a:pt x="32096" y="224669"/>
                </a:lnTo>
                <a:lnTo>
                  <a:pt x="64191" y="224669"/>
                </a:lnTo>
                <a:lnTo>
                  <a:pt x="64191" y="192573"/>
                </a:lnTo>
                <a:lnTo>
                  <a:pt x="96287" y="192573"/>
                </a:lnTo>
                <a:lnTo>
                  <a:pt x="96287" y="144430"/>
                </a:lnTo>
                <a:cubicBezTo>
                  <a:pt x="96287" y="117887"/>
                  <a:pt x="74686" y="96287"/>
                  <a:pt x="48143" y="96287"/>
                </a:cubicBezTo>
                <a:cubicBezTo>
                  <a:pt x="39301" y="96287"/>
                  <a:pt x="32096" y="89081"/>
                  <a:pt x="32096" y="80239"/>
                </a:cubicBezTo>
                <a:lnTo>
                  <a:pt x="32096" y="64191"/>
                </a:lnTo>
                <a:close/>
              </a:path>
            </a:pathLst>
          </a:custGeom>
          <a:gradFill>
            <a:gsLst>
              <a:gs pos="100000">
                <a:schemeClr val="bg1">
                  <a:alpha val="0"/>
                </a:schemeClr>
              </a:gs>
              <a:gs pos="0">
                <a:srgbClr val="F2F7FC"/>
              </a:gs>
            </a:gsLst>
            <a:lin ang="5400000" scaled="0"/>
          </a:gradFill>
          <a:ln w="15925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60" name="任意多边形: 形状 159">
            <a:extLst>
              <a:ext uri="{FF2B5EF4-FFF2-40B4-BE49-F238E27FC236}">
                <a16:creationId xmlns:a16="http://schemas.microsoft.com/office/drawing/2014/main" id="{597A83FC-7EAF-0946-8272-014AB748C388}"/>
              </a:ext>
            </a:extLst>
          </p:cNvPr>
          <p:cNvSpPr/>
          <p:nvPr/>
        </p:nvSpPr>
        <p:spPr>
          <a:xfrm>
            <a:off x="9739255" y="3609149"/>
            <a:ext cx="22468" cy="22468"/>
          </a:xfrm>
          <a:custGeom>
            <a:avLst/>
            <a:gdLst>
              <a:gd name="connsiteX0" fmla="*/ 32096 w 32095"/>
              <a:gd name="connsiteY0" fmla="*/ 16048 h 32095"/>
              <a:gd name="connsiteX1" fmla="*/ 16048 w 32095"/>
              <a:gd name="connsiteY1" fmla="*/ 32096 h 32095"/>
              <a:gd name="connsiteX2" fmla="*/ 0 w 32095"/>
              <a:gd name="connsiteY2" fmla="*/ 16048 h 32095"/>
              <a:gd name="connsiteX3" fmla="*/ 16048 w 32095"/>
              <a:gd name="connsiteY3" fmla="*/ 0 h 32095"/>
              <a:gd name="connsiteX4" fmla="*/ 32096 w 32095"/>
              <a:gd name="connsiteY4" fmla="*/ 16048 h 32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095" h="32095">
                <a:moveTo>
                  <a:pt x="32096" y="16048"/>
                </a:moveTo>
                <a:cubicBezTo>
                  <a:pt x="32096" y="24911"/>
                  <a:pt x="24911" y="32096"/>
                  <a:pt x="16048" y="32096"/>
                </a:cubicBezTo>
                <a:cubicBezTo>
                  <a:pt x="7185" y="32096"/>
                  <a:pt x="0" y="24911"/>
                  <a:pt x="0" y="16048"/>
                </a:cubicBezTo>
                <a:cubicBezTo>
                  <a:pt x="0" y="7185"/>
                  <a:pt x="7185" y="0"/>
                  <a:pt x="16048" y="0"/>
                </a:cubicBezTo>
                <a:cubicBezTo>
                  <a:pt x="24911" y="0"/>
                  <a:pt x="32096" y="7185"/>
                  <a:pt x="32096" y="16048"/>
                </a:cubicBezTo>
                <a:close/>
              </a:path>
            </a:pathLst>
          </a:custGeom>
          <a:gradFill>
            <a:gsLst>
              <a:gs pos="100000">
                <a:schemeClr val="bg1">
                  <a:alpha val="0"/>
                </a:schemeClr>
              </a:gs>
              <a:gs pos="0">
                <a:srgbClr val="F2F7FC"/>
              </a:gs>
            </a:gsLst>
            <a:lin ang="5400000" scaled="0"/>
          </a:gradFill>
          <a:ln w="15925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61" name="任意多边形: 形状 160">
            <a:extLst>
              <a:ext uri="{FF2B5EF4-FFF2-40B4-BE49-F238E27FC236}">
                <a16:creationId xmlns:a16="http://schemas.microsoft.com/office/drawing/2014/main" id="{46E8B838-2DA1-E14A-A068-1B15CC2F20FA}"/>
              </a:ext>
            </a:extLst>
          </p:cNvPr>
          <p:cNvSpPr/>
          <p:nvPr/>
        </p:nvSpPr>
        <p:spPr>
          <a:xfrm>
            <a:off x="9874064" y="3609149"/>
            <a:ext cx="22468" cy="22468"/>
          </a:xfrm>
          <a:custGeom>
            <a:avLst/>
            <a:gdLst>
              <a:gd name="connsiteX0" fmla="*/ 32096 w 32095"/>
              <a:gd name="connsiteY0" fmla="*/ 16048 h 32095"/>
              <a:gd name="connsiteX1" fmla="*/ 16048 w 32095"/>
              <a:gd name="connsiteY1" fmla="*/ 32096 h 32095"/>
              <a:gd name="connsiteX2" fmla="*/ 0 w 32095"/>
              <a:gd name="connsiteY2" fmla="*/ 16048 h 32095"/>
              <a:gd name="connsiteX3" fmla="*/ 16048 w 32095"/>
              <a:gd name="connsiteY3" fmla="*/ 0 h 32095"/>
              <a:gd name="connsiteX4" fmla="*/ 32096 w 32095"/>
              <a:gd name="connsiteY4" fmla="*/ 16048 h 32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095" h="32095">
                <a:moveTo>
                  <a:pt x="32096" y="16048"/>
                </a:moveTo>
                <a:cubicBezTo>
                  <a:pt x="32096" y="24911"/>
                  <a:pt x="24911" y="32096"/>
                  <a:pt x="16048" y="32096"/>
                </a:cubicBezTo>
                <a:cubicBezTo>
                  <a:pt x="7185" y="32096"/>
                  <a:pt x="0" y="24911"/>
                  <a:pt x="0" y="16048"/>
                </a:cubicBezTo>
                <a:cubicBezTo>
                  <a:pt x="0" y="7185"/>
                  <a:pt x="7185" y="0"/>
                  <a:pt x="16048" y="0"/>
                </a:cubicBezTo>
                <a:cubicBezTo>
                  <a:pt x="24911" y="0"/>
                  <a:pt x="32096" y="7185"/>
                  <a:pt x="32096" y="16048"/>
                </a:cubicBezTo>
                <a:close/>
              </a:path>
            </a:pathLst>
          </a:custGeom>
          <a:gradFill>
            <a:gsLst>
              <a:gs pos="100000">
                <a:schemeClr val="bg1">
                  <a:alpha val="0"/>
                </a:schemeClr>
              </a:gs>
              <a:gs pos="0">
                <a:srgbClr val="F2F7FC"/>
              </a:gs>
            </a:gsLst>
            <a:lin ang="5400000" scaled="0"/>
          </a:gradFill>
          <a:ln w="15925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62" name="任意多边形: 形状 161">
            <a:extLst>
              <a:ext uri="{FF2B5EF4-FFF2-40B4-BE49-F238E27FC236}">
                <a16:creationId xmlns:a16="http://schemas.microsoft.com/office/drawing/2014/main" id="{7456B6FD-C159-DE40-BF95-54AF70349C18}"/>
              </a:ext>
            </a:extLst>
          </p:cNvPr>
          <p:cNvSpPr/>
          <p:nvPr/>
        </p:nvSpPr>
        <p:spPr>
          <a:xfrm>
            <a:off x="9469638" y="3114851"/>
            <a:ext cx="696512" cy="696512"/>
          </a:xfrm>
          <a:custGeom>
            <a:avLst/>
            <a:gdLst>
              <a:gd name="connsiteX0" fmla="*/ 946817 w 994960"/>
              <a:gd name="connsiteY0" fmla="*/ 577720 h 994961"/>
              <a:gd name="connsiteX1" fmla="*/ 929791 w 994960"/>
              <a:gd name="connsiteY1" fmla="*/ 577720 h 994961"/>
              <a:gd name="connsiteX2" fmla="*/ 962865 w 994960"/>
              <a:gd name="connsiteY2" fmla="*/ 529576 h 994961"/>
              <a:gd name="connsiteX3" fmla="*/ 962865 w 994960"/>
              <a:gd name="connsiteY3" fmla="*/ 80239 h 994961"/>
              <a:gd name="connsiteX4" fmla="*/ 786340 w 994960"/>
              <a:gd name="connsiteY4" fmla="*/ 0 h 994961"/>
              <a:gd name="connsiteX5" fmla="*/ 609815 w 994960"/>
              <a:gd name="connsiteY5" fmla="*/ 80239 h 994961"/>
              <a:gd name="connsiteX6" fmla="*/ 609815 w 994960"/>
              <a:gd name="connsiteY6" fmla="*/ 529576 h 994961"/>
              <a:gd name="connsiteX7" fmla="*/ 642889 w 994960"/>
              <a:gd name="connsiteY7" fmla="*/ 577720 h 994961"/>
              <a:gd name="connsiteX8" fmla="*/ 598661 w 994960"/>
              <a:gd name="connsiteY8" fmla="*/ 577720 h 994961"/>
              <a:gd name="connsiteX9" fmla="*/ 497480 w 994960"/>
              <a:gd name="connsiteY9" fmla="*/ 545624 h 994961"/>
              <a:gd name="connsiteX10" fmla="*/ 396299 w 994960"/>
              <a:gd name="connsiteY10" fmla="*/ 577720 h 994961"/>
              <a:gd name="connsiteX11" fmla="*/ 352072 w 994960"/>
              <a:gd name="connsiteY11" fmla="*/ 577720 h 994961"/>
              <a:gd name="connsiteX12" fmla="*/ 385146 w 994960"/>
              <a:gd name="connsiteY12" fmla="*/ 529576 h 994961"/>
              <a:gd name="connsiteX13" fmla="*/ 385146 w 994960"/>
              <a:gd name="connsiteY13" fmla="*/ 272812 h 994961"/>
              <a:gd name="connsiteX14" fmla="*/ 208621 w 994960"/>
              <a:gd name="connsiteY14" fmla="*/ 192573 h 994961"/>
              <a:gd name="connsiteX15" fmla="*/ 32096 w 994960"/>
              <a:gd name="connsiteY15" fmla="*/ 272812 h 994961"/>
              <a:gd name="connsiteX16" fmla="*/ 32096 w 994960"/>
              <a:gd name="connsiteY16" fmla="*/ 529576 h 994961"/>
              <a:gd name="connsiteX17" fmla="*/ 65170 w 994960"/>
              <a:gd name="connsiteY17" fmla="*/ 577720 h 994961"/>
              <a:gd name="connsiteX18" fmla="*/ 48143 w 994960"/>
              <a:gd name="connsiteY18" fmla="*/ 577720 h 994961"/>
              <a:gd name="connsiteX19" fmla="*/ 0 w 994960"/>
              <a:gd name="connsiteY19" fmla="*/ 625863 h 994961"/>
              <a:gd name="connsiteX20" fmla="*/ 48143 w 994960"/>
              <a:gd name="connsiteY20" fmla="*/ 674006 h 994961"/>
              <a:gd name="connsiteX21" fmla="*/ 327791 w 994960"/>
              <a:gd name="connsiteY21" fmla="*/ 674006 h 994961"/>
              <a:gd name="connsiteX22" fmla="*/ 320955 w 994960"/>
              <a:gd name="connsiteY22" fmla="*/ 722149 h 994961"/>
              <a:gd name="connsiteX23" fmla="*/ 396299 w 994960"/>
              <a:gd name="connsiteY23" fmla="*/ 866579 h 994961"/>
              <a:gd name="connsiteX24" fmla="*/ 353051 w 994960"/>
              <a:gd name="connsiteY24" fmla="*/ 866579 h 994961"/>
              <a:gd name="connsiteX25" fmla="*/ 240716 w 994960"/>
              <a:gd name="connsiteY25" fmla="*/ 978914 h 994961"/>
              <a:gd name="connsiteX26" fmla="*/ 240716 w 994960"/>
              <a:gd name="connsiteY26" fmla="*/ 994962 h 994961"/>
              <a:gd name="connsiteX27" fmla="*/ 754244 w 994960"/>
              <a:gd name="connsiteY27" fmla="*/ 994962 h 994961"/>
              <a:gd name="connsiteX28" fmla="*/ 754244 w 994960"/>
              <a:gd name="connsiteY28" fmla="*/ 978914 h 994961"/>
              <a:gd name="connsiteX29" fmla="*/ 641910 w 994960"/>
              <a:gd name="connsiteY29" fmla="*/ 866579 h 994961"/>
              <a:gd name="connsiteX30" fmla="*/ 598661 w 994960"/>
              <a:gd name="connsiteY30" fmla="*/ 866579 h 994961"/>
              <a:gd name="connsiteX31" fmla="*/ 674006 w 994960"/>
              <a:gd name="connsiteY31" fmla="*/ 722149 h 994961"/>
              <a:gd name="connsiteX32" fmla="*/ 667169 w 994960"/>
              <a:gd name="connsiteY32" fmla="*/ 674006 h 994961"/>
              <a:gd name="connsiteX33" fmla="*/ 946817 w 994960"/>
              <a:gd name="connsiteY33" fmla="*/ 674006 h 994961"/>
              <a:gd name="connsiteX34" fmla="*/ 994961 w 994960"/>
              <a:gd name="connsiteY34" fmla="*/ 625863 h 994961"/>
              <a:gd name="connsiteX35" fmla="*/ 946817 w 994960"/>
              <a:gd name="connsiteY35" fmla="*/ 577720 h 994961"/>
              <a:gd name="connsiteX36" fmla="*/ 770292 w 994960"/>
              <a:gd name="connsiteY36" fmla="*/ 160157 h 994961"/>
              <a:gd name="connsiteX37" fmla="*/ 770292 w 994960"/>
              <a:gd name="connsiteY37" fmla="*/ 192252 h 994961"/>
              <a:gd name="connsiteX38" fmla="*/ 706101 w 994960"/>
              <a:gd name="connsiteY38" fmla="*/ 183522 h 994961"/>
              <a:gd name="connsiteX39" fmla="*/ 706101 w 994960"/>
              <a:gd name="connsiteY39" fmla="*/ 152037 h 994961"/>
              <a:gd name="connsiteX40" fmla="*/ 770292 w 994960"/>
              <a:gd name="connsiteY40" fmla="*/ 160157 h 994961"/>
              <a:gd name="connsiteX41" fmla="*/ 802388 w 994960"/>
              <a:gd name="connsiteY41" fmla="*/ 577399 h 994961"/>
              <a:gd name="connsiteX42" fmla="*/ 802388 w 994960"/>
              <a:gd name="connsiteY42" fmla="*/ 545303 h 994961"/>
              <a:gd name="connsiteX43" fmla="*/ 866579 w 994960"/>
              <a:gd name="connsiteY43" fmla="*/ 537183 h 994961"/>
              <a:gd name="connsiteX44" fmla="*/ 866579 w 994960"/>
              <a:gd name="connsiteY44" fmla="*/ 568669 h 994961"/>
              <a:gd name="connsiteX45" fmla="*/ 802388 w 994960"/>
              <a:gd name="connsiteY45" fmla="*/ 577399 h 994961"/>
              <a:gd name="connsiteX46" fmla="*/ 802388 w 994960"/>
              <a:gd name="connsiteY46" fmla="*/ 513208 h 994961"/>
              <a:gd name="connsiteX47" fmla="*/ 802388 w 994960"/>
              <a:gd name="connsiteY47" fmla="*/ 481112 h 994961"/>
              <a:gd name="connsiteX48" fmla="*/ 866579 w 994960"/>
              <a:gd name="connsiteY48" fmla="*/ 472992 h 994961"/>
              <a:gd name="connsiteX49" fmla="*/ 866579 w 994960"/>
              <a:gd name="connsiteY49" fmla="*/ 504478 h 994961"/>
              <a:gd name="connsiteX50" fmla="*/ 802388 w 994960"/>
              <a:gd name="connsiteY50" fmla="*/ 513208 h 994961"/>
              <a:gd name="connsiteX51" fmla="*/ 802388 w 994960"/>
              <a:gd name="connsiteY51" fmla="*/ 449016 h 994961"/>
              <a:gd name="connsiteX52" fmla="*/ 802388 w 994960"/>
              <a:gd name="connsiteY52" fmla="*/ 416921 h 994961"/>
              <a:gd name="connsiteX53" fmla="*/ 866579 w 994960"/>
              <a:gd name="connsiteY53" fmla="*/ 408801 h 994961"/>
              <a:gd name="connsiteX54" fmla="*/ 866579 w 994960"/>
              <a:gd name="connsiteY54" fmla="*/ 440287 h 994961"/>
              <a:gd name="connsiteX55" fmla="*/ 802388 w 994960"/>
              <a:gd name="connsiteY55" fmla="*/ 449016 h 994961"/>
              <a:gd name="connsiteX56" fmla="*/ 802388 w 994960"/>
              <a:gd name="connsiteY56" fmla="*/ 384825 h 994961"/>
              <a:gd name="connsiteX57" fmla="*/ 802388 w 994960"/>
              <a:gd name="connsiteY57" fmla="*/ 352730 h 994961"/>
              <a:gd name="connsiteX58" fmla="*/ 866579 w 994960"/>
              <a:gd name="connsiteY58" fmla="*/ 344610 h 994961"/>
              <a:gd name="connsiteX59" fmla="*/ 866579 w 994960"/>
              <a:gd name="connsiteY59" fmla="*/ 376095 h 994961"/>
              <a:gd name="connsiteX60" fmla="*/ 802388 w 994960"/>
              <a:gd name="connsiteY60" fmla="*/ 384825 h 994961"/>
              <a:gd name="connsiteX61" fmla="*/ 802388 w 994960"/>
              <a:gd name="connsiteY61" fmla="*/ 320634 h 994961"/>
              <a:gd name="connsiteX62" fmla="*/ 802388 w 994960"/>
              <a:gd name="connsiteY62" fmla="*/ 288539 h 994961"/>
              <a:gd name="connsiteX63" fmla="*/ 866579 w 994960"/>
              <a:gd name="connsiteY63" fmla="*/ 280419 h 994961"/>
              <a:gd name="connsiteX64" fmla="*/ 866579 w 994960"/>
              <a:gd name="connsiteY64" fmla="*/ 311904 h 994961"/>
              <a:gd name="connsiteX65" fmla="*/ 802388 w 994960"/>
              <a:gd name="connsiteY65" fmla="*/ 320634 h 994961"/>
              <a:gd name="connsiteX66" fmla="*/ 802388 w 994960"/>
              <a:gd name="connsiteY66" fmla="*/ 256443 h 994961"/>
              <a:gd name="connsiteX67" fmla="*/ 802388 w 994960"/>
              <a:gd name="connsiteY67" fmla="*/ 224348 h 994961"/>
              <a:gd name="connsiteX68" fmla="*/ 866579 w 994960"/>
              <a:gd name="connsiteY68" fmla="*/ 216228 h 994961"/>
              <a:gd name="connsiteX69" fmla="*/ 866579 w 994960"/>
              <a:gd name="connsiteY69" fmla="*/ 247713 h 994961"/>
              <a:gd name="connsiteX70" fmla="*/ 802388 w 994960"/>
              <a:gd name="connsiteY70" fmla="*/ 256443 h 994961"/>
              <a:gd name="connsiteX71" fmla="*/ 802388 w 994960"/>
              <a:gd name="connsiteY71" fmla="*/ 192252 h 994961"/>
              <a:gd name="connsiteX72" fmla="*/ 802388 w 994960"/>
              <a:gd name="connsiteY72" fmla="*/ 160157 h 994961"/>
              <a:gd name="connsiteX73" fmla="*/ 866579 w 994960"/>
              <a:gd name="connsiteY73" fmla="*/ 152037 h 994961"/>
              <a:gd name="connsiteX74" fmla="*/ 866579 w 994960"/>
              <a:gd name="connsiteY74" fmla="*/ 183522 h 994961"/>
              <a:gd name="connsiteX75" fmla="*/ 802388 w 994960"/>
              <a:gd name="connsiteY75" fmla="*/ 192252 h 994961"/>
              <a:gd name="connsiteX76" fmla="*/ 770292 w 994960"/>
              <a:gd name="connsiteY76" fmla="*/ 224348 h 994961"/>
              <a:gd name="connsiteX77" fmla="*/ 770292 w 994960"/>
              <a:gd name="connsiteY77" fmla="*/ 256443 h 994961"/>
              <a:gd name="connsiteX78" fmla="*/ 706101 w 994960"/>
              <a:gd name="connsiteY78" fmla="*/ 247713 h 994961"/>
              <a:gd name="connsiteX79" fmla="*/ 706101 w 994960"/>
              <a:gd name="connsiteY79" fmla="*/ 216228 h 994961"/>
              <a:gd name="connsiteX80" fmla="*/ 770292 w 994960"/>
              <a:gd name="connsiteY80" fmla="*/ 224348 h 994961"/>
              <a:gd name="connsiteX81" fmla="*/ 770292 w 994960"/>
              <a:gd name="connsiteY81" fmla="*/ 288539 h 994961"/>
              <a:gd name="connsiteX82" fmla="*/ 770292 w 994960"/>
              <a:gd name="connsiteY82" fmla="*/ 320634 h 994961"/>
              <a:gd name="connsiteX83" fmla="*/ 706101 w 994960"/>
              <a:gd name="connsiteY83" fmla="*/ 311904 h 994961"/>
              <a:gd name="connsiteX84" fmla="*/ 706101 w 994960"/>
              <a:gd name="connsiteY84" fmla="*/ 280419 h 994961"/>
              <a:gd name="connsiteX85" fmla="*/ 770292 w 994960"/>
              <a:gd name="connsiteY85" fmla="*/ 288539 h 994961"/>
              <a:gd name="connsiteX86" fmla="*/ 770292 w 994960"/>
              <a:gd name="connsiteY86" fmla="*/ 352730 h 994961"/>
              <a:gd name="connsiteX87" fmla="*/ 770292 w 994960"/>
              <a:gd name="connsiteY87" fmla="*/ 384825 h 994961"/>
              <a:gd name="connsiteX88" fmla="*/ 706101 w 994960"/>
              <a:gd name="connsiteY88" fmla="*/ 376095 h 994961"/>
              <a:gd name="connsiteX89" fmla="*/ 706101 w 994960"/>
              <a:gd name="connsiteY89" fmla="*/ 344610 h 994961"/>
              <a:gd name="connsiteX90" fmla="*/ 770292 w 994960"/>
              <a:gd name="connsiteY90" fmla="*/ 352730 h 994961"/>
              <a:gd name="connsiteX91" fmla="*/ 770292 w 994960"/>
              <a:gd name="connsiteY91" fmla="*/ 416921 h 994961"/>
              <a:gd name="connsiteX92" fmla="*/ 770292 w 994960"/>
              <a:gd name="connsiteY92" fmla="*/ 449016 h 994961"/>
              <a:gd name="connsiteX93" fmla="*/ 706101 w 994960"/>
              <a:gd name="connsiteY93" fmla="*/ 440287 h 994961"/>
              <a:gd name="connsiteX94" fmla="*/ 706101 w 994960"/>
              <a:gd name="connsiteY94" fmla="*/ 408801 h 994961"/>
              <a:gd name="connsiteX95" fmla="*/ 770292 w 994960"/>
              <a:gd name="connsiteY95" fmla="*/ 416921 h 994961"/>
              <a:gd name="connsiteX96" fmla="*/ 770292 w 994960"/>
              <a:gd name="connsiteY96" fmla="*/ 481112 h 994961"/>
              <a:gd name="connsiteX97" fmla="*/ 770292 w 994960"/>
              <a:gd name="connsiteY97" fmla="*/ 513208 h 994961"/>
              <a:gd name="connsiteX98" fmla="*/ 706101 w 994960"/>
              <a:gd name="connsiteY98" fmla="*/ 504478 h 994961"/>
              <a:gd name="connsiteX99" fmla="*/ 706101 w 994960"/>
              <a:gd name="connsiteY99" fmla="*/ 472992 h 994961"/>
              <a:gd name="connsiteX100" fmla="*/ 770292 w 994960"/>
              <a:gd name="connsiteY100" fmla="*/ 481112 h 994961"/>
              <a:gd name="connsiteX101" fmla="*/ 770292 w 994960"/>
              <a:gd name="connsiteY101" fmla="*/ 545303 h 994961"/>
              <a:gd name="connsiteX102" fmla="*/ 770292 w 994960"/>
              <a:gd name="connsiteY102" fmla="*/ 577399 h 994961"/>
              <a:gd name="connsiteX103" fmla="*/ 706101 w 994960"/>
              <a:gd name="connsiteY103" fmla="*/ 568669 h 994961"/>
              <a:gd name="connsiteX104" fmla="*/ 706101 w 994960"/>
              <a:gd name="connsiteY104" fmla="*/ 537183 h 994961"/>
              <a:gd name="connsiteX105" fmla="*/ 770292 w 994960"/>
              <a:gd name="connsiteY105" fmla="*/ 545303 h 994961"/>
              <a:gd name="connsiteX106" fmla="*/ 898674 w 994960"/>
              <a:gd name="connsiteY106" fmla="*/ 558077 h 994961"/>
              <a:gd name="connsiteX107" fmla="*/ 898674 w 994960"/>
              <a:gd name="connsiteY107" fmla="*/ 527988 h 994961"/>
              <a:gd name="connsiteX108" fmla="*/ 930770 w 994960"/>
              <a:gd name="connsiteY108" fmla="*/ 512855 h 994961"/>
              <a:gd name="connsiteX109" fmla="*/ 930770 w 994960"/>
              <a:gd name="connsiteY109" fmla="*/ 529576 h 994961"/>
              <a:gd name="connsiteX110" fmla="*/ 898674 w 994960"/>
              <a:gd name="connsiteY110" fmla="*/ 558077 h 994961"/>
              <a:gd name="connsiteX111" fmla="*/ 898674 w 994960"/>
              <a:gd name="connsiteY111" fmla="*/ 493886 h 994961"/>
              <a:gd name="connsiteX112" fmla="*/ 898674 w 994960"/>
              <a:gd name="connsiteY112" fmla="*/ 463796 h 994961"/>
              <a:gd name="connsiteX113" fmla="*/ 930770 w 994960"/>
              <a:gd name="connsiteY113" fmla="*/ 448663 h 994961"/>
              <a:gd name="connsiteX114" fmla="*/ 930770 w 994960"/>
              <a:gd name="connsiteY114" fmla="*/ 465385 h 994961"/>
              <a:gd name="connsiteX115" fmla="*/ 898674 w 994960"/>
              <a:gd name="connsiteY115" fmla="*/ 493886 h 994961"/>
              <a:gd name="connsiteX116" fmla="*/ 898674 w 994960"/>
              <a:gd name="connsiteY116" fmla="*/ 429695 h 994961"/>
              <a:gd name="connsiteX117" fmla="*/ 898674 w 994960"/>
              <a:gd name="connsiteY117" fmla="*/ 399605 h 994961"/>
              <a:gd name="connsiteX118" fmla="*/ 930770 w 994960"/>
              <a:gd name="connsiteY118" fmla="*/ 384472 h 994961"/>
              <a:gd name="connsiteX119" fmla="*/ 930770 w 994960"/>
              <a:gd name="connsiteY119" fmla="*/ 401194 h 994961"/>
              <a:gd name="connsiteX120" fmla="*/ 898674 w 994960"/>
              <a:gd name="connsiteY120" fmla="*/ 429695 h 994961"/>
              <a:gd name="connsiteX121" fmla="*/ 898674 w 994960"/>
              <a:gd name="connsiteY121" fmla="*/ 365504 h 994961"/>
              <a:gd name="connsiteX122" fmla="*/ 898674 w 994960"/>
              <a:gd name="connsiteY122" fmla="*/ 335414 h 994961"/>
              <a:gd name="connsiteX123" fmla="*/ 930770 w 994960"/>
              <a:gd name="connsiteY123" fmla="*/ 320281 h 994961"/>
              <a:gd name="connsiteX124" fmla="*/ 930770 w 994960"/>
              <a:gd name="connsiteY124" fmla="*/ 337003 h 994961"/>
              <a:gd name="connsiteX125" fmla="*/ 898674 w 994960"/>
              <a:gd name="connsiteY125" fmla="*/ 365504 h 994961"/>
              <a:gd name="connsiteX126" fmla="*/ 898674 w 994960"/>
              <a:gd name="connsiteY126" fmla="*/ 301313 h 994961"/>
              <a:gd name="connsiteX127" fmla="*/ 898674 w 994960"/>
              <a:gd name="connsiteY127" fmla="*/ 271223 h 994961"/>
              <a:gd name="connsiteX128" fmla="*/ 930770 w 994960"/>
              <a:gd name="connsiteY128" fmla="*/ 256090 h 994961"/>
              <a:gd name="connsiteX129" fmla="*/ 930770 w 994960"/>
              <a:gd name="connsiteY129" fmla="*/ 272812 h 994961"/>
              <a:gd name="connsiteX130" fmla="*/ 898674 w 994960"/>
              <a:gd name="connsiteY130" fmla="*/ 301313 h 994961"/>
              <a:gd name="connsiteX131" fmla="*/ 898674 w 994960"/>
              <a:gd name="connsiteY131" fmla="*/ 237122 h 994961"/>
              <a:gd name="connsiteX132" fmla="*/ 898674 w 994960"/>
              <a:gd name="connsiteY132" fmla="*/ 207032 h 994961"/>
              <a:gd name="connsiteX133" fmla="*/ 930770 w 994960"/>
              <a:gd name="connsiteY133" fmla="*/ 191899 h 994961"/>
              <a:gd name="connsiteX134" fmla="*/ 930770 w 994960"/>
              <a:gd name="connsiteY134" fmla="*/ 208621 h 994961"/>
              <a:gd name="connsiteX135" fmla="*/ 898674 w 994960"/>
              <a:gd name="connsiteY135" fmla="*/ 237122 h 994961"/>
              <a:gd name="connsiteX136" fmla="*/ 898674 w 994960"/>
              <a:gd name="connsiteY136" fmla="*/ 172931 h 994961"/>
              <a:gd name="connsiteX137" fmla="*/ 898674 w 994960"/>
              <a:gd name="connsiteY137" fmla="*/ 142841 h 994961"/>
              <a:gd name="connsiteX138" fmla="*/ 930770 w 994960"/>
              <a:gd name="connsiteY138" fmla="*/ 127708 h 994961"/>
              <a:gd name="connsiteX139" fmla="*/ 930770 w 994960"/>
              <a:gd name="connsiteY139" fmla="*/ 144430 h 994961"/>
              <a:gd name="connsiteX140" fmla="*/ 898674 w 994960"/>
              <a:gd name="connsiteY140" fmla="*/ 172931 h 994961"/>
              <a:gd name="connsiteX141" fmla="*/ 786340 w 994960"/>
              <a:gd name="connsiteY141" fmla="*/ 32096 h 994961"/>
              <a:gd name="connsiteX142" fmla="*/ 930770 w 994960"/>
              <a:gd name="connsiteY142" fmla="*/ 80239 h 994961"/>
              <a:gd name="connsiteX143" fmla="*/ 786340 w 994960"/>
              <a:gd name="connsiteY143" fmla="*/ 128382 h 994961"/>
              <a:gd name="connsiteX144" fmla="*/ 641910 w 994960"/>
              <a:gd name="connsiteY144" fmla="*/ 80239 h 994961"/>
              <a:gd name="connsiteX145" fmla="*/ 786340 w 994960"/>
              <a:gd name="connsiteY145" fmla="*/ 32096 h 994961"/>
              <a:gd name="connsiteX146" fmla="*/ 641910 w 994960"/>
              <a:gd name="connsiteY146" fmla="*/ 127708 h 994961"/>
              <a:gd name="connsiteX147" fmla="*/ 674006 w 994960"/>
              <a:gd name="connsiteY147" fmla="*/ 142841 h 994961"/>
              <a:gd name="connsiteX148" fmla="*/ 674006 w 994960"/>
              <a:gd name="connsiteY148" fmla="*/ 172931 h 994961"/>
              <a:gd name="connsiteX149" fmla="*/ 641910 w 994960"/>
              <a:gd name="connsiteY149" fmla="*/ 144430 h 994961"/>
              <a:gd name="connsiteX150" fmla="*/ 641910 w 994960"/>
              <a:gd name="connsiteY150" fmla="*/ 191899 h 994961"/>
              <a:gd name="connsiteX151" fmla="*/ 674006 w 994960"/>
              <a:gd name="connsiteY151" fmla="*/ 207032 h 994961"/>
              <a:gd name="connsiteX152" fmla="*/ 674006 w 994960"/>
              <a:gd name="connsiteY152" fmla="*/ 237122 h 994961"/>
              <a:gd name="connsiteX153" fmla="*/ 641910 w 994960"/>
              <a:gd name="connsiteY153" fmla="*/ 208621 h 994961"/>
              <a:gd name="connsiteX154" fmla="*/ 641910 w 994960"/>
              <a:gd name="connsiteY154" fmla="*/ 256090 h 994961"/>
              <a:gd name="connsiteX155" fmla="*/ 674006 w 994960"/>
              <a:gd name="connsiteY155" fmla="*/ 271223 h 994961"/>
              <a:gd name="connsiteX156" fmla="*/ 674006 w 994960"/>
              <a:gd name="connsiteY156" fmla="*/ 301313 h 994961"/>
              <a:gd name="connsiteX157" fmla="*/ 641910 w 994960"/>
              <a:gd name="connsiteY157" fmla="*/ 272812 h 994961"/>
              <a:gd name="connsiteX158" fmla="*/ 641910 w 994960"/>
              <a:gd name="connsiteY158" fmla="*/ 320281 h 994961"/>
              <a:gd name="connsiteX159" fmla="*/ 674006 w 994960"/>
              <a:gd name="connsiteY159" fmla="*/ 335414 h 994961"/>
              <a:gd name="connsiteX160" fmla="*/ 674006 w 994960"/>
              <a:gd name="connsiteY160" fmla="*/ 365504 h 994961"/>
              <a:gd name="connsiteX161" fmla="*/ 641910 w 994960"/>
              <a:gd name="connsiteY161" fmla="*/ 337003 h 994961"/>
              <a:gd name="connsiteX162" fmla="*/ 641910 w 994960"/>
              <a:gd name="connsiteY162" fmla="*/ 384472 h 994961"/>
              <a:gd name="connsiteX163" fmla="*/ 674006 w 994960"/>
              <a:gd name="connsiteY163" fmla="*/ 399605 h 994961"/>
              <a:gd name="connsiteX164" fmla="*/ 674006 w 994960"/>
              <a:gd name="connsiteY164" fmla="*/ 429695 h 994961"/>
              <a:gd name="connsiteX165" fmla="*/ 641910 w 994960"/>
              <a:gd name="connsiteY165" fmla="*/ 401194 h 994961"/>
              <a:gd name="connsiteX166" fmla="*/ 641910 w 994960"/>
              <a:gd name="connsiteY166" fmla="*/ 448663 h 994961"/>
              <a:gd name="connsiteX167" fmla="*/ 674006 w 994960"/>
              <a:gd name="connsiteY167" fmla="*/ 463796 h 994961"/>
              <a:gd name="connsiteX168" fmla="*/ 674006 w 994960"/>
              <a:gd name="connsiteY168" fmla="*/ 493886 h 994961"/>
              <a:gd name="connsiteX169" fmla="*/ 641910 w 994960"/>
              <a:gd name="connsiteY169" fmla="*/ 465385 h 994961"/>
              <a:gd name="connsiteX170" fmla="*/ 641910 w 994960"/>
              <a:gd name="connsiteY170" fmla="*/ 512855 h 994961"/>
              <a:gd name="connsiteX171" fmla="*/ 674006 w 994960"/>
              <a:gd name="connsiteY171" fmla="*/ 527988 h 994961"/>
              <a:gd name="connsiteX172" fmla="*/ 674006 w 994960"/>
              <a:gd name="connsiteY172" fmla="*/ 558077 h 994961"/>
              <a:gd name="connsiteX173" fmla="*/ 641910 w 994960"/>
              <a:gd name="connsiteY173" fmla="*/ 529576 h 994961"/>
              <a:gd name="connsiteX174" fmla="*/ 192573 w 994960"/>
              <a:gd name="connsiteY174" fmla="*/ 352730 h 994961"/>
              <a:gd name="connsiteX175" fmla="*/ 192573 w 994960"/>
              <a:gd name="connsiteY175" fmla="*/ 384825 h 994961"/>
              <a:gd name="connsiteX176" fmla="*/ 128382 w 994960"/>
              <a:gd name="connsiteY176" fmla="*/ 376095 h 994961"/>
              <a:gd name="connsiteX177" fmla="*/ 128382 w 994960"/>
              <a:gd name="connsiteY177" fmla="*/ 344610 h 994961"/>
              <a:gd name="connsiteX178" fmla="*/ 192573 w 994960"/>
              <a:gd name="connsiteY178" fmla="*/ 352730 h 994961"/>
              <a:gd name="connsiteX179" fmla="*/ 224669 w 994960"/>
              <a:gd name="connsiteY179" fmla="*/ 577399 h 994961"/>
              <a:gd name="connsiteX180" fmla="*/ 224669 w 994960"/>
              <a:gd name="connsiteY180" fmla="*/ 545303 h 994961"/>
              <a:gd name="connsiteX181" fmla="*/ 288860 w 994960"/>
              <a:gd name="connsiteY181" fmla="*/ 537183 h 994961"/>
              <a:gd name="connsiteX182" fmla="*/ 288860 w 994960"/>
              <a:gd name="connsiteY182" fmla="*/ 568669 h 994961"/>
              <a:gd name="connsiteX183" fmla="*/ 224669 w 994960"/>
              <a:gd name="connsiteY183" fmla="*/ 577399 h 994961"/>
              <a:gd name="connsiteX184" fmla="*/ 224669 w 994960"/>
              <a:gd name="connsiteY184" fmla="*/ 513208 h 994961"/>
              <a:gd name="connsiteX185" fmla="*/ 224669 w 994960"/>
              <a:gd name="connsiteY185" fmla="*/ 481112 h 994961"/>
              <a:gd name="connsiteX186" fmla="*/ 288860 w 994960"/>
              <a:gd name="connsiteY186" fmla="*/ 472992 h 994961"/>
              <a:gd name="connsiteX187" fmla="*/ 288860 w 994960"/>
              <a:gd name="connsiteY187" fmla="*/ 504478 h 994961"/>
              <a:gd name="connsiteX188" fmla="*/ 224669 w 994960"/>
              <a:gd name="connsiteY188" fmla="*/ 513208 h 994961"/>
              <a:gd name="connsiteX189" fmla="*/ 224669 w 994960"/>
              <a:gd name="connsiteY189" fmla="*/ 449016 h 994961"/>
              <a:gd name="connsiteX190" fmla="*/ 224669 w 994960"/>
              <a:gd name="connsiteY190" fmla="*/ 416921 h 994961"/>
              <a:gd name="connsiteX191" fmla="*/ 288860 w 994960"/>
              <a:gd name="connsiteY191" fmla="*/ 408801 h 994961"/>
              <a:gd name="connsiteX192" fmla="*/ 288860 w 994960"/>
              <a:gd name="connsiteY192" fmla="*/ 440287 h 994961"/>
              <a:gd name="connsiteX193" fmla="*/ 224669 w 994960"/>
              <a:gd name="connsiteY193" fmla="*/ 449016 h 994961"/>
              <a:gd name="connsiteX194" fmla="*/ 224669 w 994960"/>
              <a:gd name="connsiteY194" fmla="*/ 384825 h 994961"/>
              <a:gd name="connsiteX195" fmla="*/ 224669 w 994960"/>
              <a:gd name="connsiteY195" fmla="*/ 352730 h 994961"/>
              <a:gd name="connsiteX196" fmla="*/ 288860 w 994960"/>
              <a:gd name="connsiteY196" fmla="*/ 344610 h 994961"/>
              <a:gd name="connsiteX197" fmla="*/ 288860 w 994960"/>
              <a:gd name="connsiteY197" fmla="*/ 376095 h 994961"/>
              <a:gd name="connsiteX198" fmla="*/ 224669 w 994960"/>
              <a:gd name="connsiteY198" fmla="*/ 384825 h 994961"/>
              <a:gd name="connsiteX199" fmla="*/ 192573 w 994960"/>
              <a:gd name="connsiteY199" fmla="*/ 416921 h 994961"/>
              <a:gd name="connsiteX200" fmla="*/ 192573 w 994960"/>
              <a:gd name="connsiteY200" fmla="*/ 449016 h 994961"/>
              <a:gd name="connsiteX201" fmla="*/ 128382 w 994960"/>
              <a:gd name="connsiteY201" fmla="*/ 440287 h 994961"/>
              <a:gd name="connsiteX202" fmla="*/ 128382 w 994960"/>
              <a:gd name="connsiteY202" fmla="*/ 408801 h 994961"/>
              <a:gd name="connsiteX203" fmla="*/ 192573 w 994960"/>
              <a:gd name="connsiteY203" fmla="*/ 416921 h 994961"/>
              <a:gd name="connsiteX204" fmla="*/ 192573 w 994960"/>
              <a:gd name="connsiteY204" fmla="*/ 481112 h 994961"/>
              <a:gd name="connsiteX205" fmla="*/ 192573 w 994960"/>
              <a:gd name="connsiteY205" fmla="*/ 513208 h 994961"/>
              <a:gd name="connsiteX206" fmla="*/ 128382 w 994960"/>
              <a:gd name="connsiteY206" fmla="*/ 504478 h 994961"/>
              <a:gd name="connsiteX207" fmla="*/ 128382 w 994960"/>
              <a:gd name="connsiteY207" fmla="*/ 472992 h 994961"/>
              <a:gd name="connsiteX208" fmla="*/ 192573 w 994960"/>
              <a:gd name="connsiteY208" fmla="*/ 481112 h 994961"/>
              <a:gd name="connsiteX209" fmla="*/ 192573 w 994960"/>
              <a:gd name="connsiteY209" fmla="*/ 545303 h 994961"/>
              <a:gd name="connsiteX210" fmla="*/ 192573 w 994960"/>
              <a:gd name="connsiteY210" fmla="*/ 577399 h 994961"/>
              <a:gd name="connsiteX211" fmla="*/ 128382 w 994960"/>
              <a:gd name="connsiteY211" fmla="*/ 568669 h 994961"/>
              <a:gd name="connsiteX212" fmla="*/ 128382 w 994960"/>
              <a:gd name="connsiteY212" fmla="*/ 537183 h 994961"/>
              <a:gd name="connsiteX213" fmla="*/ 192573 w 994960"/>
              <a:gd name="connsiteY213" fmla="*/ 545303 h 994961"/>
              <a:gd name="connsiteX214" fmla="*/ 320955 w 994960"/>
              <a:gd name="connsiteY214" fmla="*/ 558077 h 994961"/>
              <a:gd name="connsiteX215" fmla="*/ 320955 w 994960"/>
              <a:gd name="connsiteY215" fmla="*/ 527988 h 994961"/>
              <a:gd name="connsiteX216" fmla="*/ 353051 w 994960"/>
              <a:gd name="connsiteY216" fmla="*/ 512855 h 994961"/>
              <a:gd name="connsiteX217" fmla="*/ 353051 w 994960"/>
              <a:gd name="connsiteY217" fmla="*/ 529576 h 994961"/>
              <a:gd name="connsiteX218" fmla="*/ 320955 w 994960"/>
              <a:gd name="connsiteY218" fmla="*/ 558077 h 994961"/>
              <a:gd name="connsiteX219" fmla="*/ 320955 w 994960"/>
              <a:gd name="connsiteY219" fmla="*/ 493886 h 994961"/>
              <a:gd name="connsiteX220" fmla="*/ 320955 w 994960"/>
              <a:gd name="connsiteY220" fmla="*/ 463796 h 994961"/>
              <a:gd name="connsiteX221" fmla="*/ 353051 w 994960"/>
              <a:gd name="connsiteY221" fmla="*/ 448663 h 994961"/>
              <a:gd name="connsiteX222" fmla="*/ 353051 w 994960"/>
              <a:gd name="connsiteY222" fmla="*/ 465385 h 994961"/>
              <a:gd name="connsiteX223" fmla="*/ 320955 w 994960"/>
              <a:gd name="connsiteY223" fmla="*/ 493886 h 994961"/>
              <a:gd name="connsiteX224" fmla="*/ 320955 w 994960"/>
              <a:gd name="connsiteY224" fmla="*/ 429695 h 994961"/>
              <a:gd name="connsiteX225" fmla="*/ 320955 w 994960"/>
              <a:gd name="connsiteY225" fmla="*/ 399605 h 994961"/>
              <a:gd name="connsiteX226" fmla="*/ 353051 w 994960"/>
              <a:gd name="connsiteY226" fmla="*/ 384472 h 994961"/>
              <a:gd name="connsiteX227" fmla="*/ 353051 w 994960"/>
              <a:gd name="connsiteY227" fmla="*/ 401194 h 994961"/>
              <a:gd name="connsiteX228" fmla="*/ 320955 w 994960"/>
              <a:gd name="connsiteY228" fmla="*/ 429695 h 994961"/>
              <a:gd name="connsiteX229" fmla="*/ 320955 w 994960"/>
              <a:gd name="connsiteY229" fmla="*/ 365504 h 994961"/>
              <a:gd name="connsiteX230" fmla="*/ 320955 w 994960"/>
              <a:gd name="connsiteY230" fmla="*/ 335414 h 994961"/>
              <a:gd name="connsiteX231" fmla="*/ 353051 w 994960"/>
              <a:gd name="connsiteY231" fmla="*/ 320281 h 994961"/>
              <a:gd name="connsiteX232" fmla="*/ 353051 w 994960"/>
              <a:gd name="connsiteY232" fmla="*/ 337003 h 994961"/>
              <a:gd name="connsiteX233" fmla="*/ 320955 w 994960"/>
              <a:gd name="connsiteY233" fmla="*/ 365504 h 994961"/>
              <a:gd name="connsiteX234" fmla="*/ 208621 w 994960"/>
              <a:gd name="connsiteY234" fmla="*/ 224669 h 994961"/>
              <a:gd name="connsiteX235" fmla="*/ 353051 w 994960"/>
              <a:gd name="connsiteY235" fmla="*/ 272812 h 994961"/>
              <a:gd name="connsiteX236" fmla="*/ 208621 w 994960"/>
              <a:gd name="connsiteY236" fmla="*/ 320955 h 994961"/>
              <a:gd name="connsiteX237" fmla="*/ 64191 w 994960"/>
              <a:gd name="connsiteY237" fmla="*/ 272812 h 994961"/>
              <a:gd name="connsiteX238" fmla="*/ 208621 w 994960"/>
              <a:gd name="connsiteY238" fmla="*/ 224669 h 994961"/>
              <a:gd name="connsiteX239" fmla="*/ 64191 w 994960"/>
              <a:gd name="connsiteY239" fmla="*/ 320281 h 994961"/>
              <a:gd name="connsiteX240" fmla="*/ 96287 w 994960"/>
              <a:gd name="connsiteY240" fmla="*/ 335414 h 994961"/>
              <a:gd name="connsiteX241" fmla="*/ 96287 w 994960"/>
              <a:gd name="connsiteY241" fmla="*/ 365504 h 994961"/>
              <a:gd name="connsiteX242" fmla="*/ 64191 w 994960"/>
              <a:gd name="connsiteY242" fmla="*/ 337003 h 994961"/>
              <a:gd name="connsiteX243" fmla="*/ 64191 w 994960"/>
              <a:gd name="connsiteY243" fmla="*/ 384472 h 994961"/>
              <a:gd name="connsiteX244" fmla="*/ 96287 w 994960"/>
              <a:gd name="connsiteY244" fmla="*/ 399605 h 994961"/>
              <a:gd name="connsiteX245" fmla="*/ 96287 w 994960"/>
              <a:gd name="connsiteY245" fmla="*/ 429695 h 994961"/>
              <a:gd name="connsiteX246" fmla="*/ 64191 w 994960"/>
              <a:gd name="connsiteY246" fmla="*/ 401194 h 994961"/>
              <a:gd name="connsiteX247" fmla="*/ 64191 w 994960"/>
              <a:gd name="connsiteY247" fmla="*/ 448663 h 994961"/>
              <a:gd name="connsiteX248" fmla="*/ 96287 w 994960"/>
              <a:gd name="connsiteY248" fmla="*/ 463796 h 994961"/>
              <a:gd name="connsiteX249" fmla="*/ 96287 w 994960"/>
              <a:gd name="connsiteY249" fmla="*/ 493886 h 994961"/>
              <a:gd name="connsiteX250" fmla="*/ 64191 w 994960"/>
              <a:gd name="connsiteY250" fmla="*/ 465385 h 994961"/>
              <a:gd name="connsiteX251" fmla="*/ 64191 w 994960"/>
              <a:gd name="connsiteY251" fmla="*/ 512855 h 994961"/>
              <a:gd name="connsiteX252" fmla="*/ 96287 w 994960"/>
              <a:gd name="connsiteY252" fmla="*/ 527988 h 994961"/>
              <a:gd name="connsiteX253" fmla="*/ 96287 w 994960"/>
              <a:gd name="connsiteY253" fmla="*/ 558077 h 994961"/>
              <a:gd name="connsiteX254" fmla="*/ 64191 w 994960"/>
              <a:gd name="connsiteY254" fmla="*/ 529576 h 994961"/>
              <a:gd name="connsiteX255" fmla="*/ 48143 w 994960"/>
              <a:gd name="connsiteY255" fmla="*/ 641911 h 994961"/>
              <a:gd name="connsiteX256" fmla="*/ 32096 w 994960"/>
              <a:gd name="connsiteY256" fmla="*/ 625863 h 994961"/>
              <a:gd name="connsiteX257" fmla="*/ 48143 w 994960"/>
              <a:gd name="connsiteY257" fmla="*/ 609815 h 994961"/>
              <a:gd name="connsiteX258" fmla="*/ 361411 w 994960"/>
              <a:gd name="connsiteY258" fmla="*/ 609815 h 994961"/>
              <a:gd name="connsiteX259" fmla="*/ 340437 w 994960"/>
              <a:gd name="connsiteY259" fmla="*/ 641911 h 994961"/>
              <a:gd name="connsiteX260" fmla="*/ 641910 w 994960"/>
              <a:gd name="connsiteY260" fmla="*/ 898675 h 994961"/>
              <a:gd name="connsiteX261" fmla="*/ 720528 w 994960"/>
              <a:gd name="connsiteY261" fmla="*/ 962866 h 994961"/>
              <a:gd name="connsiteX262" fmla="*/ 274433 w 994960"/>
              <a:gd name="connsiteY262" fmla="*/ 962866 h 994961"/>
              <a:gd name="connsiteX263" fmla="*/ 353051 w 994960"/>
              <a:gd name="connsiteY263" fmla="*/ 898675 h 994961"/>
              <a:gd name="connsiteX264" fmla="*/ 497480 w 994960"/>
              <a:gd name="connsiteY264" fmla="*/ 866579 h 994961"/>
              <a:gd name="connsiteX265" fmla="*/ 353051 w 994960"/>
              <a:gd name="connsiteY265" fmla="*/ 722149 h 994961"/>
              <a:gd name="connsiteX266" fmla="*/ 497480 w 994960"/>
              <a:gd name="connsiteY266" fmla="*/ 577720 h 994961"/>
              <a:gd name="connsiteX267" fmla="*/ 641910 w 994960"/>
              <a:gd name="connsiteY267" fmla="*/ 722149 h 994961"/>
              <a:gd name="connsiteX268" fmla="*/ 497480 w 994960"/>
              <a:gd name="connsiteY268" fmla="*/ 866579 h 994961"/>
              <a:gd name="connsiteX269" fmla="*/ 946817 w 994960"/>
              <a:gd name="connsiteY269" fmla="*/ 641911 h 994961"/>
              <a:gd name="connsiteX270" fmla="*/ 654524 w 994960"/>
              <a:gd name="connsiteY270" fmla="*/ 641911 h 994961"/>
              <a:gd name="connsiteX271" fmla="*/ 633549 w 994960"/>
              <a:gd name="connsiteY271" fmla="*/ 609815 h 994961"/>
              <a:gd name="connsiteX272" fmla="*/ 946817 w 994960"/>
              <a:gd name="connsiteY272" fmla="*/ 609815 h 994961"/>
              <a:gd name="connsiteX273" fmla="*/ 962865 w 994960"/>
              <a:gd name="connsiteY273" fmla="*/ 625863 h 994961"/>
              <a:gd name="connsiteX274" fmla="*/ 946817 w 994960"/>
              <a:gd name="connsiteY274" fmla="*/ 641911 h 994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</a:cxnLst>
            <a:rect l="l" t="t" r="r" b="b"/>
            <a:pathLst>
              <a:path w="994960" h="994961">
                <a:moveTo>
                  <a:pt x="946817" y="577720"/>
                </a:moveTo>
                <a:lnTo>
                  <a:pt x="929791" y="577720"/>
                </a:lnTo>
                <a:cubicBezTo>
                  <a:pt x="950155" y="565170"/>
                  <a:pt x="962865" y="549042"/>
                  <a:pt x="962865" y="529576"/>
                </a:cubicBezTo>
                <a:lnTo>
                  <a:pt x="962865" y="80239"/>
                </a:lnTo>
                <a:cubicBezTo>
                  <a:pt x="962865" y="28116"/>
                  <a:pt x="871922" y="0"/>
                  <a:pt x="786340" y="0"/>
                </a:cubicBezTo>
                <a:cubicBezTo>
                  <a:pt x="700757" y="0"/>
                  <a:pt x="609815" y="28116"/>
                  <a:pt x="609815" y="80239"/>
                </a:cubicBezTo>
                <a:lnTo>
                  <a:pt x="609815" y="529576"/>
                </a:lnTo>
                <a:cubicBezTo>
                  <a:pt x="609815" y="549042"/>
                  <a:pt x="622524" y="565170"/>
                  <a:pt x="642889" y="577720"/>
                </a:cubicBezTo>
                <a:lnTo>
                  <a:pt x="598661" y="577720"/>
                </a:lnTo>
                <a:cubicBezTo>
                  <a:pt x="569984" y="557564"/>
                  <a:pt x="535128" y="545624"/>
                  <a:pt x="497480" y="545624"/>
                </a:cubicBezTo>
                <a:cubicBezTo>
                  <a:pt x="459832" y="545624"/>
                  <a:pt x="424993" y="557564"/>
                  <a:pt x="396299" y="577720"/>
                </a:cubicBezTo>
                <a:lnTo>
                  <a:pt x="352072" y="577720"/>
                </a:lnTo>
                <a:cubicBezTo>
                  <a:pt x="372436" y="565170"/>
                  <a:pt x="385146" y="549042"/>
                  <a:pt x="385146" y="529576"/>
                </a:cubicBezTo>
                <a:lnTo>
                  <a:pt x="385146" y="272812"/>
                </a:lnTo>
                <a:cubicBezTo>
                  <a:pt x="385146" y="220689"/>
                  <a:pt x="294203" y="192573"/>
                  <a:pt x="208621" y="192573"/>
                </a:cubicBezTo>
                <a:cubicBezTo>
                  <a:pt x="123038" y="192573"/>
                  <a:pt x="32096" y="220689"/>
                  <a:pt x="32096" y="272812"/>
                </a:cubicBezTo>
                <a:lnTo>
                  <a:pt x="32096" y="529576"/>
                </a:lnTo>
                <a:cubicBezTo>
                  <a:pt x="32096" y="549042"/>
                  <a:pt x="44805" y="565170"/>
                  <a:pt x="65170" y="577720"/>
                </a:cubicBezTo>
                <a:lnTo>
                  <a:pt x="48143" y="577720"/>
                </a:lnTo>
                <a:cubicBezTo>
                  <a:pt x="21600" y="577720"/>
                  <a:pt x="0" y="599320"/>
                  <a:pt x="0" y="625863"/>
                </a:cubicBezTo>
                <a:cubicBezTo>
                  <a:pt x="0" y="652406"/>
                  <a:pt x="21600" y="674006"/>
                  <a:pt x="48143" y="674006"/>
                </a:cubicBezTo>
                <a:lnTo>
                  <a:pt x="327791" y="674006"/>
                </a:lnTo>
                <a:cubicBezTo>
                  <a:pt x="323442" y="689332"/>
                  <a:pt x="320955" y="705444"/>
                  <a:pt x="320955" y="722149"/>
                </a:cubicBezTo>
                <a:cubicBezTo>
                  <a:pt x="320955" y="781847"/>
                  <a:pt x="350820" y="834612"/>
                  <a:pt x="396299" y="866579"/>
                </a:cubicBezTo>
                <a:lnTo>
                  <a:pt x="353051" y="866579"/>
                </a:lnTo>
                <a:cubicBezTo>
                  <a:pt x="291106" y="866579"/>
                  <a:pt x="240716" y="916969"/>
                  <a:pt x="240716" y="978914"/>
                </a:cubicBezTo>
                <a:lnTo>
                  <a:pt x="240716" y="994962"/>
                </a:lnTo>
                <a:lnTo>
                  <a:pt x="754244" y="994962"/>
                </a:lnTo>
                <a:lnTo>
                  <a:pt x="754244" y="978914"/>
                </a:lnTo>
                <a:cubicBezTo>
                  <a:pt x="754244" y="916969"/>
                  <a:pt x="703854" y="866579"/>
                  <a:pt x="641910" y="866579"/>
                </a:cubicBezTo>
                <a:lnTo>
                  <a:pt x="598661" y="866579"/>
                </a:lnTo>
                <a:cubicBezTo>
                  <a:pt x="644141" y="834612"/>
                  <a:pt x="674006" y="781847"/>
                  <a:pt x="674006" y="722149"/>
                </a:cubicBezTo>
                <a:cubicBezTo>
                  <a:pt x="674006" y="705444"/>
                  <a:pt x="671518" y="689332"/>
                  <a:pt x="667169" y="674006"/>
                </a:cubicBezTo>
                <a:lnTo>
                  <a:pt x="946817" y="674006"/>
                </a:lnTo>
                <a:cubicBezTo>
                  <a:pt x="973360" y="674006"/>
                  <a:pt x="994961" y="652406"/>
                  <a:pt x="994961" y="625863"/>
                </a:cubicBezTo>
                <a:cubicBezTo>
                  <a:pt x="994961" y="599320"/>
                  <a:pt x="973360" y="577720"/>
                  <a:pt x="946817" y="577720"/>
                </a:cubicBezTo>
                <a:close/>
                <a:moveTo>
                  <a:pt x="770292" y="160157"/>
                </a:moveTo>
                <a:lnTo>
                  <a:pt x="770292" y="192252"/>
                </a:lnTo>
                <a:cubicBezTo>
                  <a:pt x="745835" y="191257"/>
                  <a:pt x="724315" y="188016"/>
                  <a:pt x="706101" y="183522"/>
                </a:cubicBezTo>
                <a:lnTo>
                  <a:pt x="706101" y="152037"/>
                </a:lnTo>
                <a:cubicBezTo>
                  <a:pt x="726385" y="156514"/>
                  <a:pt x="748307" y="159258"/>
                  <a:pt x="770292" y="160157"/>
                </a:cubicBezTo>
                <a:close/>
                <a:moveTo>
                  <a:pt x="802388" y="577399"/>
                </a:moveTo>
                <a:lnTo>
                  <a:pt x="802388" y="545303"/>
                </a:lnTo>
                <a:cubicBezTo>
                  <a:pt x="824373" y="544404"/>
                  <a:pt x="846294" y="541660"/>
                  <a:pt x="866579" y="537183"/>
                </a:cubicBezTo>
                <a:lnTo>
                  <a:pt x="866579" y="568669"/>
                </a:lnTo>
                <a:cubicBezTo>
                  <a:pt x="848364" y="573162"/>
                  <a:pt x="826844" y="576404"/>
                  <a:pt x="802388" y="577399"/>
                </a:cubicBezTo>
                <a:close/>
                <a:moveTo>
                  <a:pt x="802388" y="513208"/>
                </a:moveTo>
                <a:lnTo>
                  <a:pt x="802388" y="481112"/>
                </a:lnTo>
                <a:cubicBezTo>
                  <a:pt x="824373" y="480213"/>
                  <a:pt x="846294" y="477469"/>
                  <a:pt x="866579" y="472992"/>
                </a:cubicBezTo>
                <a:lnTo>
                  <a:pt x="866579" y="504478"/>
                </a:lnTo>
                <a:cubicBezTo>
                  <a:pt x="848364" y="508971"/>
                  <a:pt x="826844" y="512213"/>
                  <a:pt x="802388" y="513208"/>
                </a:cubicBezTo>
                <a:close/>
                <a:moveTo>
                  <a:pt x="802388" y="449016"/>
                </a:moveTo>
                <a:lnTo>
                  <a:pt x="802388" y="416921"/>
                </a:lnTo>
                <a:cubicBezTo>
                  <a:pt x="824373" y="416022"/>
                  <a:pt x="846294" y="413278"/>
                  <a:pt x="866579" y="408801"/>
                </a:cubicBezTo>
                <a:lnTo>
                  <a:pt x="866579" y="440287"/>
                </a:lnTo>
                <a:cubicBezTo>
                  <a:pt x="848364" y="444780"/>
                  <a:pt x="826844" y="448022"/>
                  <a:pt x="802388" y="449016"/>
                </a:cubicBezTo>
                <a:close/>
                <a:moveTo>
                  <a:pt x="802388" y="384825"/>
                </a:moveTo>
                <a:lnTo>
                  <a:pt x="802388" y="352730"/>
                </a:lnTo>
                <a:cubicBezTo>
                  <a:pt x="824373" y="351831"/>
                  <a:pt x="846294" y="349087"/>
                  <a:pt x="866579" y="344610"/>
                </a:cubicBezTo>
                <a:lnTo>
                  <a:pt x="866579" y="376095"/>
                </a:lnTo>
                <a:cubicBezTo>
                  <a:pt x="848364" y="380589"/>
                  <a:pt x="826844" y="383830"/>
                  <a:pt x="802388" y="384825"/>
                </a:cubicBezTo>
                <a:close/>
                <a:moveTo>
                  <a:pt x="802388" y="320634"/>
                </a:moveTo>
                <a:lnTo>
                  <a:pt x="802388" y="288539"/>
                </a:lnTo>
                <a:cubicBezTo>
                  <a:pt x="824373" y="287640"/>
                  <a:pt x="846294" y="284896"/>
                  <a:pt x="866579" y="280419"/>
                </a:cubicBezTo>
                <a:lnTo>
                  <a:pt x="866579" y="311904"/>
                </a:lnTo>
                <a:cubicBezTo>
                  <a:pt x="848364" y="316398"/>
                  <a:pt x="826844" y="319639"/>
                  <a:pt x="802388" y="320634"/>
                </a:cubicBezTo>
                <a:close/>
                <a:moveTo>
                  <a:pt x="802388" y="256443"/>
                </a:moveTo>
                <a:lnTo>
                  <a:pt x="802388" y="224348"/>
                </a:lnTo>
                <a:cubicBezTo>
                  <a:pt x="824373" y="223449"/>
                  <a:pt x="846294" y="220705"/>
                  <a:pt x="866579" y="216228"/>
                </a:cubicBezTo>
                <a:lnTo>
                  <a:pt x="866579" y="247713"/>
                </a:lnTo>
                <a:cubicBezTo>
                  <a:pt x="848364" y="252207"/>
                  <a:pt x="826844" y="255448"/>
                  <a:pt x="802388" y="256443"/>
                </a:cubicBezTo>
                <a:close/>
                <a:moveTo>
                  <a:pt x="802388" y="192252"/>
                </a:moveTo>
                <a:lnTo>
                  <a:pt x="802388" y="160157"/>
                </a:lnTo>
                <a:cubicBezTo>
                  <a:pt x="824373" y="159258"/>
                  <a:pt x="846294" y="156514"/>
                  <a:pt x="866579" y="152037"/>
                </a:cubicBezTo>
                <a:lnTo>
                  <a:pt x="866579" y="183522"/>
                </a:lnTo>
                <a:cubicBezTo>
                  <a:pt x="848364" y="188016"/>
                  <a:pt x="826844" y="191257"/>
                  <a:pt x="802388" y="192252"/>
                </a:cubicBezTo>
                <a:close/>
                <a:moveTo>
                  <a:pt x="770292" y="224348"/>
                </a:moveTo>
                <a:lnTo>
                  <a:pt x="770292" y="256443"/>
                </a:lnTo>
                <a:cubicBezTo>
                  <a:pt x="745835" y="255448"/>
                  <a:pt x="724315" y="252207"/>
                  <a:pt x="706101" y="247713"/>
                </a:cubicBezTo>
                <a:lnTo>
                  <a:pt x="706101" y="216228"/>
                </a:lnTo>
                <a:cubicBezTo>
                  <a:pt x="726385" y="220705"/>
                  <a:pt x="748307" y="223449"/>
                  <a:pt x="770292" y="224348"/>
                </a:cubicBezTo>
                <a:close/>
                <a:moveTo>
                  <a:pt x="770292" y="288539"/>
                </a:moveTo>
                <a:lnTo>
                  <a:pt x="770292" y="320634"/>
                </a:lnTo>
                <a:cubicBezTo>
                  <a:pt x="745835" y="319639"/>
                  <a:pt x="724315" y="316398"/>
                  <a:pt x="706101" y="311904"/>
                </a:cubicBezTo>
                <a:lnTo>
                  <a:pt x="706101" y="280419"/>
                </a:lnTo>
                <a:cubicBezTo>
                  <a:pt x="726385" y="284896"/>
                  <a:pt x="748307" y="287640"/>
                  <a:pt x="770292" y="288539"/>
                </a:cubicBezTo>
                <a:close/>
                <a:moveTo>
                  <a:pt x="770292" y="352730"/>
                </a:moveTo>
                <a:lnTo>
                  <a:pt x="770292" y="384825"/>
                </a:lnTo>
                <a:cubicBezTo>
                  <a:pt x="745835" y="383830"/>
                  <a:pt x="724315" y="380589"/>
                  <a:pt x="706101" y="376095"/>
                </a:cubicBezTo>
                <a:lnTo>
                  <a:pt x="706101" y="344610"/>
                </a:lnTo>
                <a:cubicBezTo>
                  <a:pt x="726385" y="349087"/>
                  <a:pt x="748307" y="351831"/>
                  <a:pt x="770292" y="352730"/>
                </a:cubicBezTo>
                <a:close/>
                <a:moveTo>
                  <a:pt x="770292" y="416921"/>
                </a:moveTo>
                <a:lnTo>
                  <a:pt x="770292" y="449016"/>
                </a:lnTo>
                <a:cubicBezTo>
                  <a:pt x="745835" y="448022"/>
                  <a:pt x="724315" y="444780"/>
                  <a:pt x="706101" y="440287"/>
                </a:cubicBezTo>
                <a:lnTo>
                  <a:pt x="706101" y="408801"/>
                </a:lnTo>
                <a:cubicBezTo>
                  <a:pt x="726385" y="413278"/>
                  <a:pt x="748307" y="416022"/>
                  <a:pt x="770292" y="416921"/>
                </a:cubicBezTo>
                <a:close/>
                <a:moveTo>
                  <a:pt x="770292" y="481112"/>
                </a:moveTo>
                <a:lnTo>
                  <a:pt x="770292" y="513208"/>
                </a:lnTo>
                <a:cubicBezTo>
                  <a:pt x="745835" y="512213"/>
                  <a:pt x="724315" y="508971"/>
                  <a:pt x="706101" y="504478"/>
                </a:cubicBezTo>
                <a:lnTo>
                  <a:pt x="706101" y="472992"/>
                </a:lnTo>
                <a:cubicBezTo>
                  <a:pt x="726385" y="477469"/>
                  <a:pt x="748307" y="480213"/>
                  <a:pt x="770292" y="481112"/>
                </a:cubicBezTo>
                <a:close/>
                <a:moveTo>
                  <a:pt x="770292" y="545303"/>
                </a:moveTo>
                <a:lnTo>
                  <a:pt x="770292" y="577399"/>
                </a:lnTo>
                <a:cubicBezTo>
                  <a:pt x="745835" y="576404"/>
                  <a:pt x="724315" y="573162"/>
                  <a:pt x="706101" y="568669"/>
                </a:cubicBezTo>
                <a:lnTo>
                  <a:pt x="706101" y="537183"/>
                </a:lnTo>
                <a:cubicBezTo>
                  <a:pt x="726385" y="541660"/>
                  <a:pt x="748307" y="544404"/>
                  <a:pt x="770292" y="545303"/>
                </a:cubicBezTo>
                <a:close/>
                <a:moveTo>
                  <a:pt x="898674" y="558077"/>
                </a:moveTo>
                <a:lnTo>
                  <a:pt x="898674" y="527988"/>
                </a:lnTo>
                <a:cubicBezTo>
                  <a:pt x="910662" y="523687"/>
                  <a:pt x="921558" y="518664"/>
                  <a:pt x="930770" y="512855"/>
                </a:cubicBezTo>
                <a:lnTo>
                  <a:pt x="930770" y="529576"/>
                </a:lnTo>
                <a:cubicBezTo>
                  <a:pt x="930770" y="538419"/>
                  <a:pt x="919279" y="549042"/>
                  <a:pt x="898674" y="558077"/>
                </a:cubicBezTo>
                <a:close/>
                <a:moveTo>
                  <a:pt x="898674" y="493886"/>
                </a:moveTo>
                <a:lnTo>
                  <a:pt x="898674" y="463796"/>
                </a:lnTo>
                <a:cubicBezTo>
                  <a:pt x="910662" y="459496"/>
                  <a:pt x="921558" y="454473"/>
                  <a:pt x="930770" y="448663"/>
                </a:cubicBezTo>
                <a:lnTo>
                  <a:pt x="930770" y="465385"/>
                </a:lnTo>
                <a:cubicBezTo>
                  <a:pt x="930770" y="474228"/>
                  <a:pt x="919279" y="484851"/>
                  <a:pt x="898674" y="493886"/>
                </a:cubicBezTo>
                <a:close/>
                <a:moveTo>
                  <a:pt x="898674" y="429695"/>
                </a:moveTo>
                <a:lnTo>
                  <a:pt x="898674" y="399605"/>
                </a:lnTo>
                <a:cubicBezTo>
                  <a:pt x="910662" y="395305"/>
                  <a:pt x="921558" y="390282"/>
                  <a:pt x="930770" y="384472"/>
                </a:cubicBezTo>
                <a:lnTo>
                  <a:pt x="930770" y="401194"/>
                </a:lnTo>
                <a:cubicBezTo>
                  <a:pt x="930770" y="410036"/>
                  <a:pt x="919279" y="420660"/>
                  <a:pt x="898674" y="429695"/>
                </a:cubicBezTo>
                <a:close/>
                <a:moveTo>
                  <a:pt x="898674" y="365504"/>
                </a:moveTo>
                <a:lnTo>
                  <a:pt x="898674" y="335414"/>
                </a:lnTo>
                <a:cubicBezTo>
                  <a:pt x="910662" y="331114"/>
                  <a:pt x="921558" y="326091"/>
                  <a:pt x="930770" y="320281"/>
                </a:cubicBezTo>
                <a:lnTo>
                  <a:pt x="930770" y="337003"/>
                </a:lnTo>
                <a:cubicBezTo>
                  <a:pt x="930770" y="345845"/>
                  <a:pt x="919279" y="356469"/>
                  <a:pt x="898674" y="365504"/>
                </a:cubicBezTo>
                <a:close/>
                <a:moveTo>
                  <a:pt x="898674" y="301313"/>
                </a:moveTo>
                <a:lnTo>
                  <a:pt x="898674" y="271223"/>
                </a:lnTo>
                <a:cubicBezTo>
                  <a:pt x="910662" y="266922"/>
                  <a:pt x="921558" y="261900"/>
                  <a:pt x="930770" y="256090"/>
                </a:cubicBezTo>
                <a:lnTo>
                  <a:pt x="930770" y="272812"/>
                </a:lnTo>
                <a:cubicBezTo>
                  <a:pt x="930770" y="281654"/>
                  <a:pt x="919279" y="292278"/>
                  <a:pt x="898674" y="301313"/>
                </a:cubicBezTo>
                <a:close/>
                <a:moveTo>
                  <a:pt x="898674" y="237122"/>
                </a:moveTo>
                <a:lnTo>
                  <a:pt x="898674" y="207032"/>
                </a:lnTo>
                <a:cubicBezTo>
                  <a:pt x="910662" y="202731"/>
                  <a:pt x="921558" y="197708"/>
                  <a:pt x="930770" y="191899"/>
                </a:cubicBezTo>
                <a:lnTo>
                  <a:pt x="930770" y="208621"/>
                </a:lnTo>
                <a:cubicBezTo>
                  <a:pt x="930770" y="217463"/>
                  <a:pt x="919279" y="228087"/>
                  <a:pt x="898674" y="237122"/>
                </a:cubicBezTo>
                <a:close/>
                <a:moveTo>
                  <a:pt x="898674" y="172931"/>
                </a:moveTo>
                <a:lnTo>
                  <a:pt x="898674" y="142841"/>
                </a:lnTo>
                <a:cubicBezTo>
                  <a:pt x="910662" y="138540"/>
                  <a:pt x="921558" y="133517"/>
                  <a:pt x="930770" y="127708"/>
                </a:cubicBezTo>
                <a:lnTo>
                  <a:pt x="930770" y="144430"/>
                </a:lnTo>
                <a:cubicBezTo>
                  <a:pt x="930770" y="153272"/>
                  <a:pt x="919279" y="163896"/>
                  <a:pt x="898674" y="172931"/>
                </a:cubicBezTo>
                <a:close/>
                <a:moveTo>
                  <a:pt x="786340" y="32096"/>
                </a:moveTo>
                <a:cubicBezTo>
                  <a:pt x="874506" y="32096"/>
                  <a:pt x="930770" y="60612"/>
                  <a:pt x="930770" y="80239"/>
                </a:cubicBezTo>
                <a:cubicBezTo>
                  <a:pt x="930770" y="99865"/>
                  <a:pt x="874506" y="128382"/>
                  <a:pt x="786340" y="128382"/>
                </a:cubicBezTo>
                <a:cubicBezTo>
                  <a:pt x="698173" y="128382"/>
                  <a:pt x="641910" y="99865"/>
                  <a:pt x="641910" y="80239"/>
                </a:cubicBezTo>
                <a:cubicBezTo>
                  <a:pt x="641910" y="60612"/>
                  <a:pt x="698173" y="32096"/>
                  <a:pt x="786340" y="32096"/>
                </a:cubicBezTo>
                <a:close/>
                <a:moveTo>
                  <a:pt x="641910" y="127708"/>
                </a:moveTo>
                <a:cubicBezTo>
                  <a:pt x="651121" y="133517"/>
                  <a:pt x="662018" y="138540"/>
                  <a:pt x="674006" y="142841"/>
                </a:cubicBezTo>
                <a:lnTo>
                  <a:pt x="674006" y="172931"/>
                </a:lnTo>
                <a:cubicBezTo>
                  <a:pt x="653400" y="163896"/>
                  <a:pt x="641910" y="153272"/>
                  <a:pt x="641910" y="144430"/>
                </a:cubicBezTo>
                <a:close/>
                <a:moveTo>
                  <a:pt x="641910" y="191899"/>
                </a:moveTo>
                <a:cubicBezTo>
                  <a:pt x="651121" y="197708"/>
                  <a:pt x="662018" y="202731"/>
                  <a:pt x="674006" y="207032"/>
                </a:cubicBezTo>
                <a:lnTo>
                  <a:pt x="674006" y="237122"/>
                </a:lnTo>
                <a:cubicBezTo>
                  <a:pt x="653400" y="228087"/>
                  <a:pt x="641910" y="217463"/>
                  <a:pt x="641910" y="208621"/>
                </a:cubicBezTo>
                <a:close/>
                <a:moveTo>
                  <a:pt x="641910" y="256090"/>
                </a:moveTo>
                <a:cubicBezTo>
                  <a:pt x="651121" y="261900"/>
                  <a:pt x="662018" y="266922"/>
                  <a:pt x="674006" y="271223"/>
                </a:cubicBezTo>
                <a:lnTo>
                  <a:pt x="674006" y="301313"/>
                </a:lnTo>
                <a:cubicBezTo>
                  <a:pt x="653400" y="292278"/>
                  <a:pt x="641910" y="281654"/>
                  <a:pt x="641910" y="272812"/>
                </a:cubicBezTo>
                <a:close/>
                <a:moveTo>
                  <a:pt x="641910" y="320281"/>
                </a:moveTo>
                <a:cubicBezTo>
                  <a:pt x="651121" y="326091"/>
                  <a:pt x="662018" y="331114"/>
                  <a:pt x="674006" y="335414"/>
                </a:cubicBezTo>
                <a:lnTo>
                  <a:pt x="674006" y="365504"/>
                </a:lnTo>
                <a:cubicBezTo>
                  <a:pt x="653400" y="356469"/>
                  <a:pt x="641910" y="345845"/>
                  <a:pt x="641910" y="337003"/>
                </a:cubicBezTo>
                <a:close/>
                <a:moveTo>
                  <a:pt x="641910" y="384472"/>
                </a:moveTo>
                <a:cubicBezTo>
                  <a:pt x="651121" y="390282"/>
                  <a:pt x="662018" y="395305"/>
                  <a:pt x="674006" y="399605"/>
                </a:cubicBezTo>
                <a:lnTo>
                  <a:pt x="674006" y="429695"/>
                </a:lnTo>
                <a:cubicBezTo>
                  <a:pt x="653400" y="420660"/>
                  <a:pt x="641910" y="410036"/>
                  <a:pt x="641910" y="401194"/>
                </a:cubicBezTo>
                <a:close/>
                <a:moveTo>
                  <a:pt x="641910" y="448663"/>
                </a:moveTo>
                <a:cubicBezTo>
                  <a:pt x="651121" y="454473"/>
                  <a:pt x="662018" y="459496"/>
                  <a:pt x="674006" y="463796"/>
                </a:cubicBezTo>
                <a:lnTo>
                  <a:pt x="674006" y="493886"/>
                </a:lnTo>
                <a:cubicBezTo>
                  <a:pt x="653400" y="484851"/>
                  <a:pt x="641910" y="474228"/>
                  <a:pt x="641910" y="465385"/>
                </a:cubicBezTo>
                <a:close/>
                <a:moveTo>
                  <a:pt x="641910" y="512855"/>
                </a:moveTo>
                <a:cubicBezTo>
                  <a:pt x="651121" y="518664"/>
                  <a:pt x="662018" y="523687"/>
                  <a:pt x="674006" y="527988"/>
                </a:cubicBezTo>
                <a:lnTo>
                  <a:pt x="674006" y="558077"/>
                </a:lnTo>
                <a:cubicBezTo>
                  <a:pt x="653400" y="549042"/>
                  <a:pt x="641910" y="538419"/>
                  <a:pt x="641910" y="529576"/>
                </a:cubicBezTo>
                <a:close/>
                <a:moveTo>
                  <a:pt x="192573" y="352730"/>
                </a:moveTo>
                <a:lnTo>
                  <a:pt x="192573" y="384825"/>
                </a:lnTo>
                <a:cubicBezTo>
                  <a:pt x="168116" y="383830"/>
                  <a:pt x="146596" y="380589"/>
                  <a:pt x="128382" y="376095"/>
                </a:cubicBezTo>
                <a:lnTo>
                  <a:pt x="128382" y="344610"/>
                </a:lnTo>
                <a:cubicBezTo>
                  <a:pt x="148666" y="349087"/>
                  <a:pt x="170588" y="351831"/>
                  <a:pt x="192573" y="352730"/>
                </a:cubicBezTo>
                <a:close/>
                <a:moveTo>
                  <a:pt x="224669" y="577399"/>
                </a:moveTo>
                <a:lnTo>
                  <a:pt x="224669" y="545303"/>
                </a:lnTo>
                <a:cubicBezTo>
                  <a:pt x="246654" y="544404"/>
                  <a:pt x="268575" y="541660"/>
                  <a:pt x="288860" y="537183"/>
                </a:cubicBezTo>
                <a:lnTo>
                  <a:pt x="288860" y="568669"/>
                </a:lnTo>
                <a:cubicBezTo>
                  <a:pt x="270645" y="573162"/>
                  <a:pt x="249125" y="576404"/>
                  <a:pt x="224669" y="577399"/>
                </a:cubicBezTo>
                <a:close/>
                <a:moveTo>
                  <a:pt x="224669" y="513208"/>
                </a:moveTo>
                <a:lnTo>
                  <a:pt x="224669" y="481112"/>
                </a:lnTo>
                <a:cubicBezTo>
                  <a:pt x="246654" y="480213"/>
                  <a:pt x="268575" y="477469"/>
                  <a:pt x="288860" y="472992"/>
                </a:cubicBezTo>
                <a:lnTo>
                  <a:pt x="288860" y="504478"/>
                </a:lnTo>
                <a:cubicBezTo>
                  <a:pt x="270645" y="508971"/>
                  <a:pt x="249125" y="512213"/>
                  <a:pt x="224669" y="513208"/>
                </a:cubicBezTo>
                <a:close/>
                <a:moveTo>
                  <a:pt x="224669" y="449016"/>
                </a:moveTo>
                <a:lnTo>
                  <a:pt x="224669" y="416921"/>
                </a:lnTo>
                <a:cubicBezTo>
                  <a:pt x="246654" y="416022"/>
                  <a:pt x="268575" y="413278"/>
                  <a:pt x="288860" y="408801"/>
                </a:cubicBezTo>
                <a:lnTo>
                  <a:pt x="288860" y="440287"/>
                </a:lnTo>
                <a:cubicBezTo>
                  <a:pt x="270645" y="444780"/>
                  <a:pt x="249125" y="448022"/>
                  <a:pt x="224669" y="449016"/>
                </a:cubicBezTo>
                <a:close/>
                <a:moveTo>
                  <a:pt x="224669" y="384825"/>
                </a:moveTo>
                <a:lnTo>
                  <a:pt x="224669" y="352730"/>
                </a:lnTo>
                <a:cubicBezTo>
                  <a:pt x="246654" y="351831"/>
                  <a:pt x="268575" y="349087"/>
                  <a:pt x="288860" y="344610"/>
                </a:cubicBezTo>
                <a:lnTo>
                  <a:pt x="288860" y="376095"/>
                </a:lnTo>
                <a:cubicBezTo>
                  <a:pt x="270645" y="380589"/>
                  <a:pt x="249125" y="383830"/>
                  <a:pt x="224669" y="384825"/>
                </a:cubicBezTo>
                <a:close/>
                <a:moveTo>
                  <a:pt x="192573" y="416921"/>
                </a:moveTo>
                <a:lnTo>
                  <a:pt x="192573" y="449016"/>
                </a:lnTo>
                <a:cubicBezTo>
                  <a:pt x="168116" y="448022"/>
                  <a:pt x="146596" y="444780"/>
                  <a:pt x="128382" y="440287"/>
                </a:cubicBezTo>
                <a:lnTo>
                  <a:pt x="128382" y="408801"/>
                </a:lnTo>
                <a:cubicBezTo>
                  <a:pt x="148666" y="413278"/>
                  <a:pt x="170588" y="416022"/>
                  <a:pt x="192573" y="416921"/>
                </a:cubicBezTo>
                <a:close/>
                <a:moveTo>
                  <a:pt x="192573" y="481112"/>
                </a:moveTo>
                <a:lnTo>
                  <a:pt x="192573" y="513208"/>
                </a:lnTo>
                <a:cubicBezTo>
                  <a:pt x="168116" y="512213"/>
                  <a:pt x="146596" y="508971"/>
                  <a:pt x="128382" y="504478"/>
                </a:cubicBezTo>
                <a:lnTo>
                  <a:pt x="128382" y="472992"/>
                </a:lnTo>
                <a:cubicBezTo>
                  <a:pt x="148666" y="477469"/>
                  <a:pt x="170588" y="480213"/>
                  <a:pt x="192573" y="481112"/>
                </a:cubicBezTo>
                <a:close/>
                <a:moveTo>
                  <a:pt x="192573" y="545303"/>
                </a:moveTo>
                <a:lnTo>
                  <a:pt x="192573" y="577399"/>
                </a:lnTo>
                <a:cubicBezTo>
                  <a:pt x="168116" y="576404"/>
                  <a:pt x="146596" y="573162"/>
                  <a:pt x="128382" y="568669"/>
                </a:cubicBezTo>
                <a:lnTo>
                  <a:pt x="128382" y="537183"/>
                </a:lnTo>
                <a:cubicBezTo>
                  <a:pt x="148666" y="541660"/>
                  <a:pt x="170588" y="544404"/>
                  <a:pt x="192573" y="545303"/>
                </a:cubicBezTo>
                <a:close/>
                <a:moveTo>
                  <a:pt x="320955" y="558077"/>
                </a:moveTo>
                <a:lnTo>
                  <a:pt x="320955" y="527988"/>
                </a:lnTo>
                <a:cubicBezTo>
                  <a:pt x="332943" y="523687"/>
                  <a:pt x="343839" y="518664"/>
                  <a:pt x="353051" y="512855"/>
                </a:cubicBezTo>
                <a:lnTo>
                  <a:pt x="353051" y="529576"/>
                </a:lnTo>
                <a:cubicBezTo>
                  <a:pt x="353051" y="538419"/>
                  <a:pt x="341560" y="549042"/>
                  <a:pt x="320955" y="558077"/>
                </a:cubicBezTo>
                <a:close/>
                <a:moveTo>
                  <a:pt x="320955" y="493886"/>
                </a:moveTo>
                <a:lnTo>
                  <a:pt x="320955" y="463796"/>
                </a:lnTo>
                <a:cubicBezTo>
                  <a:pt x="332943" y="459496"/>
                  <a:pt x="343839" y="454473"/>
                  <a:pt x="353051" y="448663"/>
                </a:cubicBezTo>
                <a:lnTo>
                  <a:pt x="353051" y="465385"/>
                </a:lnTo>
                <a:cubicBezTo>
                  <a:pt x="353051" y="474228"/>
                  <a:pt x="341560" y="484851"/>
                  <a:pt x="320955" y="493886"/>
                </a:cubicBezTo>
                <a:close/>
                <a:moveTo>
                  <a:pt x="320955" y="429695"/>
                </a:moveTo>
                <a:lnTo>
                  <a:pt x="320955" y="399605"/>
                </a:lnTo>
                <a:cubicBezTo>
                  <a:pt x="332943" y="395305"/>
                  <a:pt x="343839" y="390282"/>
                  <a:pt x="353051" y="384472"/>
                </a:cubicBezTo>
                <a:lnTo>
                  <a:pt x="353051" y="401194"/>
                </a:lnTo>
                <a:cubicBezTo>
                  <a:pt x="353051" y="410036"/>
                  <a:pt x="341560" y="420660"/>
                  <a:pt x="320955" y="429695"/>
                </a:cubicBezTo>
                <a:close/>
                <a:moveTo>
                  <a:pt x="320955" y="365504"/>
                </a:moveTo>
                <a:lnTo>
                  <a:pt x="320955" y="335414"/>
                </a:lnTo>
                <a:cubicBezTo>
                  <a:pt x="332943" y="331114"/>
                  <a:pt x="343839" y="326091"/>
                  <a:pt x="353051" y="320281"/>
                </a:cubicBezTo>
                <a:lnTo>
                  <a:pt x="353051" y="337003"/>
                </a:lnTo>
                <a:cubicBezTo>
                  <a:pt x="353051" y="345845"/>
                  <a:pt x="341560" y="356469"/>
                  <a:pt x="320955" y="365504"/>
                </a:cubicBezTo>
                <a:close/>
                <a:moveTo>
                  <a:pt x="208621" y="224669"/>
                </a:moveTo>
                <a:cubicBezTo>
                  <a:pt x="296787" y="224669"/>
                  <a:pt x="353051" y="253186"/>
                  <a:pt x="353051" y="272812"/>
                </a:cubicBezTo>
                <a:cubicBezTo>
                  <a:pt x="353051" y="292438"/>
                  <a:pt x="296787" y="320955"/>
                  <a:pt x="208621" y="320955"/>
                </a:cubicBezTo>
                <a:cubicBezTo>
                  <a:pt x="120454" y="320955"/>
                  <a:pt x="64191" y="292438"/>
                  <a:pt x="64191" y="272812"/>
                </a:cubicBezTo>
                <a:cubicBezTo>
                  <a:pt x="64191" y="253186"/>
                  <a:pt x="120454" y="224669"/>
                  <a:pt x="208621" y="224669"/>
                </a:cubicBezTo>
                <a:close/>
                <a:moveTo>
                  <a:pt x="64191" y="320281"/>
                </a:moveTo>
                <a:cubicBezTo>
                  <a:pt x="73402" y="326091"/>
                  <a:pt x="84299" y="331114"/>
                  <a:pt x="96287" y="335414"/>
                </a:cubicBezTo>
                <a:lnTo>
                  <a:pt x="96287" y="365504"/>
                </a:lnTo>
                <a:cubicBezTo>
                  <a:pt x="75681" y="356469"/>
                  <a:pt x="64191" y="345845"/>
                  <a:pt x="64191" y="337003"/>
                </a:cubicBezTo>
                <a:close/>
                <a:moveTo>
                  <a:pt x="64191" y="384472"/>
                </a:moveTo>
                <a:cubicBezTo>
                  <a:pt x="73402" y="390282"/>
                  <a:pt x="84299" y="395305"/>
                  <a:pt x="96287" y="399605"/>
                </a:cubicBezTo>
                <a:lnTo>
                  <a:pt x="96287" y="429695"/>
                </a:lnTo>
                <a:cubicBezTo>
                  <a:pt x="75681" y="420660"/>
                  <a:pt x="64191" y="410036"/>
                  <a:pt x="64191" y="401194"/>
                </a:cubicBezTo>
                <a:close/>
                <a:moveTo>
                  <a:pt x="64191" y="448663"/>
                </a:moveTo>
                <a:cubicBezTo>
                  <a:pt x="73402" y="454473"/>
                  <a:pt x="84299" y="459496"/>
                  <a:pt x="96287" y="463796"/>
                </a:cubicBezTo>
                <a:lnTo>
                  <a:pt x="96287" y="493886"/>
                </a:lnTo>
                <a:cubicBezTo>
                  <a:pt x="75681" y="484851"/>
                  <a:pt x="64191" y="474228"/>
                  <a:pt x="64191" y="465385"/>
                </a:cubicBezTo>
                <a:close/>
                <a:moveTo>
                  <a:pt x="64191" y="512855"/>
                </a:moveTo>
                <a:cubicBezTo>
                  <a:pt x="73402" y="518664"/>
                  <a:pt x="84299" y="523687"/>
                  <a:pt x="96287" y="527988"/>
                </a:cubicBezTo>
                <a:lnTo>
                  <a:pt x="96287" y="558077"/>
                </a:lnTo>
                <a:cubicBezTo>
                  <a:pt x="75681" y="549042"/>
                  <a:pt x="64191" y="538419"/>
                  <a:pt x="64191" y="529576"/>
                </a:cubicBezTo>
                <a:close/>
                <a:moveTo>
                  <a:pt x="48143" y="641911"/>
                </a:moveTo>
                <a:cubicBezTo>
                  <a:pt x="39301" y="641911"/>
                  <a:pt x="32096" y="634705"/>
                  <a:pt x="32096" y="625863"/>
                </a:cubicBezTo>
                <a:cubicBezTo>
                  <a:pt x="32096" y="617021"/>
                  <a:pt x="39301" y="609815"/>
                  <a:pt x="48143" y="609815"/>
                </a:cubicBezTo>
                <a:lnTo>
                  <a:pt x="361411" y="609815"/>
                </a:lnTo>
                <a:cubicBezTo>
                  <a:pt x="353275" y="619652"/>
                  <a:pt x="346310" y="630453"/>
                  <a:pt x="340437" y="641911"/>
                </a:cubicBezTo>
                <a:close/>
                <a:moveTo>
                  <a:pt x="641910" y="898675"/>
                </a:moveTo>
                <a:cubicBezTo>
                  <a:pt x="680665" y="898675"/>
                  <a:pt x="713082" y="926293"/>
                  <a:pt x="720528" y="962866"/>
                </a:cubicBezTo>
                <a:lnTo>
                  <a:pt x="274433" y="962866"/>
                </a:lnTo>
                <a:cubicBezTo>
                  <a:pt x="281879" y="926293"/>
                  <a:pt x="314311" y="898675"/>
                  <a:pt x="353051" y="898675"/>
                </a:cubicBezTo>
                <a:close/>
                <a:moveTo>
                  <a:pt x="497480" y="866579"/>
                </a:moveTo>
                <a:cubicBezTo>
                  <a:pt x="417851" y="866579"/>
                  <a:pt x="353051" y="801779"/>
                  <a:pt x="353051" y="722149"/>
                </a:cubicBezTo>
                <a:cubicBezTo>
                  <a:pt x="353051" y="642520"/>
                  <a:pt x="417851" y="577720"/>
                  <a:pt x="497480" y="577720"/>
                </a:cubicBezTo>
                <a:cubicBezTo>
                  <a:pt x="577109" y="577720"/>
                  <a:pt x="641910" y="642520"/>
                  <a:pt x="641910" y="722149"/>
                </a:cubicBezTo>
                <a:cubicBezTo>
                  <a:pt x="641910" y="801779"/>
                  <a:pt x="577109" y="866579"/>
                  <a:pt x="497480" y="866579"/>
                </a:cubicBezTo>
                <a:close/>
                <a:moveTo>
                  <a:pt x="946817" y="641911"/>
                </a:moveTo>
                <a:lnTo>
                  <a:pt x="654524" y="641911"/>
                </a:lnTo>
                <a:cubicBezTo>
                  <a:pt x="648650" y="630453"/>
                  <a:pt x="641685" y="619652"/>
                  <a:pt x="633549" y="609815"/>
                </a:cubicBezTo>
                <a:lnTo>
                  <a:pt x="946817" y="609815"/>
                </a:lnTo>
                <a:cubicBezTo>
                  <a:pt x="955660" y="609815"/>
                  <a:pt x="962865" y="617021"/>
                  <a:pt x="962865" y="625863"/>
                </a:cubicBezTo>
                <a:cubicBezTo>
                  <a:pt x="962865" y="634705"/>
                  <a:pt x="955660" y="641911"/>
                  <a:pt x="946817" y="641911"/>
                </a:cubicBezTo>
                <a:close/>
              </a:path>
            </a:pathLst>
          </a:custGeom>
          <a:gradFill>
            <a:gsLst>
              <a:gs pos="100000">
                <a:schemeClr val="bg1">
                  <a:alpha val="0"/>
                </a:schemeClr>
              </a:gs>
              <a:gs pos="0">
                <a:srgbClr val="F2F7FC"/>
              </a:gs>
            </a:gsLst>
            <a:lin ang="5400000" scaled="0"/>
          </a:gradFill>
          <a:ln w="15925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pic>
        <p:nvPicPr>
          <p:cNvPr id="167" name="图片 166" descr="黑暗中的灯光&#10;&#10;描述已自动生成">
            <a:extLst>
              <a:ext uri="{FF2B5EF4-FFF2-40B4-BE49-F238E27FC236}">
                <a16:creationId xmlns:a16="http://schemas.microsoft.com/office/drawing/2014/main" id="{A0D11692-9725-8A47-9F6E-A933552CE52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 amt="40000"/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989" b="18847"/>
          <a:stretch/>
        </p:blipFill>
        <p:spPr>
          <a:xfrm>
            <a:off x="-1" y="1910922"/>
            <a:ext cx="3597323" cy="4947078"/>
          </a:xfrm>
          <a:prstGeom prst="rect">
            <a:avLst/>
          </a:prstGeom>
        </p:spPr>
      </p:pic>
      <p:pic>
        <p:nvPicPr>
          <p:cNvPr id="168" name="图片 167" descr="黑暗中的灯光&#10;&#10;描述已自动生成">
            <a:extLst>
              <a:ext uri="{FF2B5EF4-FFF2-40B4-BE49-F238E27FC236}">
                <a16:creationId xmlns:a16="http://schemas.microsoft.com/office/drawing/2014/main" id="{1549F61C-F4DF-A848-A990-C3900C82071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 amt="40000"/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989" b="18847"/>
          <a:stretch/>
        </p:blipFill>
        <p:spPr>
          <a:xfrm flipH="1">
            <a:off x="8594676" y="1910922"/>
            <a:ext cx="3597323" cy="4947078"/>
          </a:xfrm>
          <a:prstGeom prst="rect">
            <a:avLst/>
          </a:prstGeom>
        </p:spPr>
      </p:pic>
      <p:sp>
        <p:nvSpPr>
          <p:cNvPr id="77" name="文本框 76">
            <a:extLst>
              <a:ext uri="{FF2B5EF4-FFF2-40B4-BE49-F238E27FC236}">
                <a16:creationId xmlns:a16="http://schemas.microsoft.com/office/drawing/2014/main" id="{A6EBDC46-FF55-AA49-8B3B-9FF0DA915627}"/>
              </a:ext>
            </a:extLst>
          </p:cNvPr>
          <p:cNvSpPr txBox="1"/>
          <p:nvPr/>
        </p:nvSpPr>
        <p:spPr>
          <a:xfrm>
            <a:off x="4329380" y="802967"/>
            <a:ext cx="3632498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 lvl="0" algn="ctr">
              <a:defRPr sz="2000" spc="300">
                <a:ln w="6350">
                  <a:noFill/>
                </a:ln>
                <a:gradFill>
                  <a:gsLst>
                    <a:gs pos="49000">
                      <a:schemeClr val="bg1"/>
                    </a:gs>
                    <a:gs pos="100000">
                      <a:schemeClr val="accent1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defRPr>
            </a:lvl1pPr>
          </a:lstStyle>
          <a:p>
            <a:r>
              <a:rPr lang="en-US" altLang="zh-CN" dirty="0">
                <a:solidFill>
                  <a:schemeClr val="bg2"/>
                </a:solidFill>
                <a:effectLst/>
                <a:latin typeface="+mn-ea"/>
                <a:ea typeface="+mn-ea"/>
                <a:cs typeface="Alibaba PuHuiTi M" pitchFamily="18" charset="-122"/>
              </a:rPr>
              <a:t>Distributed Tracing</a:t>
            </a:r>
            <a:endParaRPr lang="zh-CN" altLang="en-US" dirty="0">
              <a:solidFill>
                <a:schemeClr val="bg2"/>
              </a:solidFill>
              <a:effectLst/>
              <a:latin typeface="+mn-ea"/>
              <a:ea typeface="+mn-ea"/>
              <a:cs typeface="Alibaba PuHuiTi M" pitchFamily="18" charset="-122"/>
            </a:endParaRPr>
          </a:p>
        </p:txBody>
      </p:sp>
      <p:sp>
        <p:nvSpPr>
          <p:cNvPr id="104" name="矩形 103">
            <a:extLst>
              <a:ext uri="{FF2B5EF4-FFF2-40B4-BE49-F238E27FC236}">
                <a16:creationId xmlns:a16="http://schemas.microsoft.com/office/drawing/2014/main" id="{43DCE381-D87D-D645-A929-E445FD2F3648}"/>
              </a:ext>
            </a:extLst>
          </p:cNvPr>
          <p:cNvSpPr/>
          <p:nvPr/>
        </p:nvSpPr>
        <p:spPr>
          <a:xfrm flipV="1">
            <a:off x="4464668" y="892824"/>
            <a:ext cx="134025" cy="222894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6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05" name="矩形 104">
            <a:extLst>
              <a:ext uri="{FF2B5EF4-FFF2-40B4-BE49-F238E27FC236}">
                <a16:creationId xmlns:a16="http://schemas.microsoft.com/office/drawing/2014/main" id="{CF976B31-6B36-784A-8308-C578F39A87A9}"/>
              </a:ext>
            </a:extLst>
          </p:cNvPr>
          <p:cNvSpPr/>
          <p:nvPr/>
        </p:nvSpPr>
        <p:spPr>
          <a:xfrm flipV="1">
            <a:off x="4230122" y="892824"/>
            <a:ext cx="134025" cy="222894"/>
          </a:xfrm>
          <a:prstGeom prst="rect">
            <a:avLst/>
          </a:prstGeom>
          <a:solidFill>
            <a:schemeClr val="bg1">
              <a:alpha val="6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6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06" name="矩形 105">
            <a:extLst>
              <a:ext uri="{FF2B5EF4-FFF2-40B4-BE49-F238E27FC236}">
                <a16:creationId xmlns:a16="http://schemas.microsoft.com/office/drawing/2014/main" id="{673FD2C5-7BFE-8940-A522-8EF97F14E7C5}"/>
              </a:ext>
            </a:extLst>
          </p:cNvPr>
          <p:cNvSpPr/>
          <p:nvPr/>
        </p:nvSpPr>
        <p:spPr>
          <a:xfrm flipV="1">
            <a:off x="3995577" y="892824"/>
            <a:ext cx="134025" cy="222894"/>
          </a:xfrm>
          <a:prstGeom prst="rect">
            <a:avLst/>
          </a:prstGeom>
          <a:solidFill>
            <a:schemeClr val="bg1">
              <a:alpha val="4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6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07" name="矩形 106">
            <a:extLst>
              <a:ext uri="{FF2B5EF4-FFF2-40B4-BE49-F238E27FC236}">
                <a16:creationId xmlns:a16="http://schemas.microsoft.com/office/drawing/2014/main" id="{23552B09-B34D-424A-B892-4DF8F9D14593}"/>
              </a:ext>
            </a:extLst>
          </p:cNvPr>
          <p:cNvSpPr/>
          <p:nvPr/>
        </p:nvSpPr>
        <p:spPr>
          <a:xfrm flipV="1">
            <a:off x="3761032" y="892824"/>
            <a:ext cx="134025" cy="222894"/>
          </a:xfrm>
          <a:prstGeom prst="rect">
            <a:avLst/>
          </a:prstGeom>
          <a:solidFill>
            <a:schemeClr val="bg1">
              <a:alpha val="4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6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cxnSp>
        <p:nvCxnSpPr>
          <p:cNvPr id="108" name="直接连接符 107">
            <a:extLst>
              <a:ext uri="{FF2B5EF4-FFF2-40B4-BE49-F238E27FC236}">
                <a16:creationId xmlns:a16="http://schemas.microsoft.com/office/drawing/2014/main" id="{8AB5D655-8E01-0543-9F9E-19EB52D970CB}"/>
              </a:ext>
            </a:extLst>
          </p:cNvPr>
          <p:cNvCxnSpPr>
            <a:cxnSpLocks/>
          </p:cNvCxnSpPr>
          <p:nvPr/>
        </p:nvCxnSpPr>
        <p:spPr>
          <a:xfrm flipH="1">
            <a:off x="1253401" y="1004271"/>
            <a:ext cx="2374865" cy="0"/>
          </a:xfrm>
          <a:prstGeom prst="line">
            <a:avLst/>
          </a:prstGeom>
          <a:ln w="1270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bg1">
                    <a:alpha val="40000"/>
                  </a:schemeClr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矩形 89">
            <a:extLst>
              <a:ext uri="{FF2B5EF4-FFF2-40B4-BE49-F238E27FC236}">
                <a16:creationId xmlns:a16="http://schemas.microsoft.com/office/drawing/2014/main" id="{1AFBBF00-D14A-E144-BA29-9D40051100AA}"/>
              </a:ext>
            </a:extLst>
          </p:cNvPr>
          <p:cNvSpPr/>
          <p:nvPr/>
        </p:nvSpPr>
        <p:spPr>
          <a:xfrm flipH="1" flipV="1">
            <a:off x="7593308" y="892824"/>
            <a:ext cx="134025" cy="222894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6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91" name="矩形 90">
            <a:extLst>
              <a:ext uri="{FF2B5EF4-FFF2-40B4-BE49-F238E27FC236}">
                <a16:creationId xmlns:a16="http://schemas.microsoft.com/office/drawing/2014/main" id="{64189A9B-88CE-B84A-8558-3623C334BDE0}"/>
              </a:ext>
            </a:extLst>
          </p:cNvPr>
          <p:cNvSpPr/>
          <p:nvPr/>
        </p:nvSpPr>
        <p:spPr>
          <a:xfrm flipH="1" flipV="1">
            <a:off x="7827853" y="892824"/>
            <a:ext cx="134025" cy="222894"/>
          </a:xfrm>
          <a:prstGeom prst="rect">
            <a:avLst/>
          </a:prstGeom>
          <a:solidFill>
            <a:schemeClr val="bg1">
              <a:alpha val="6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6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93" name="矩形 92">
            <a:extLst>
              <a:ext uri="{FF2B5EF4-FFF2-40B4-BE49-F238E27FC236}">
                <a16:creationId xmlns:a16="http://schemas.microsoft.com/office/drawing/2014/main" id="{AB519D4A-B722-4445-84A3-9E685DAF2DA4}"/>
              </a:ext>
            </a:extLst>
          </p:cNvPr>
          <p:cNvSpPr/>
          <p:nvPr/>
        </p:nvSpPr>
        <p:spPr>
          <a:xfrm flipH="1" flipV="1">
            <a:off x="8062399" y="892824"/>
            <a:ext cx="134025" cy="222894"/>
          </a:xfrm>
          <a:prstGeom prst="rect">
            <a:avLst/>
          </a:prstGeom>
          <a:solidFill>
            <a:schemeClr val="bg1">
              <a:alpha val="4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6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94" name="矩形 93">
            <a:extLst>
              <a:ext uri="{FF2B5EF4-FFF2-40B4-BE49-F238E27FC236}">
                <a16:creationId xmlns:a16="http://schemas.microsoft.com/office/drawing/2014/main" id="{133FF974-D761-3347-AC2A-E65EA8F3C05D}"/>
              </a:ext>
            </a:extLst>
          </p:cNvPr>
          <p:cNvSpPr/>
          <p:nvPr/>
        </p:nvSpPr>
        <p:spPr>
          <a:xfrm flipH="1" flipV="1">
            <a:off x="8296944" y="892824"/>
            <a:ext cx="134025" cy="222894"/>
          </a:xfrm>
          <a:prstGeom prst="rect">
            <a:avLst/>
          </a:prstGeom>
          <a:solidFill>
            <a:schemeClr val="bg1">
              <a:alpha val="4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6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cxnSp>
        <p:nvCxnSpPr>
          <p:cNvPr id="103" name="直接连接符 102">
            <a:extLst>
              <a:ext uri="{FF2B5EF4-FFF2-40B4-BE49-F238E27FC236}">
                <a16:creationId xmlns:a16="http://schemas.microsoft.com/office/drawing/2014/main" id="{A724991C-DA94-764B-B7C9-E3C8D8DE7D50}"/>
              </a:ext>
            </a:extLst>
          </p:cNvPr>
          <p:cNvCxnSpPr>
            <a:cxnSpLocks/>
          </p:cNvCxnSpPr>
          <p:nvPr/>
        </p:nvCxnSpPr>
        <p:spPr>
          <a:xfrm>
            <a:off x="8563735" y="1004271"/>
            <a:ext cx="2374865" cy="0"/>
          </a:xfrm>
          <a:prstGeom prst="line">
            <a:avLst/>
          </a:prstGeom>
          <a:ln w="1270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bg1">
                    <a:alpha val="40000"/>
                  </a:schemeClr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文本框 91">
            <a:extLst>
              <a:ext uri="{FF2B5EF4-FFF2-40B4-BE49-F238E27FC236}">
                <a16:creationId xmlns:a16="http://schemas.microsoft.com/office/drawing/2014/main" id="{E62E529A-03D0-F34D-82AD-35D1425E13EE}"/>
              </a:ext>
            </a:extLst>
          </p:cNvPr>
          <p:cNvSpPr txBox="1"/>
          <p:nvPr/>
        </p:nvSpPr>
        <p:spPr>
          <a:xfrm>
            <a:off x="1461042" y="4542963"/>
            <a:ext cx="1826141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effectLst>
                  <a:outerShdw blurRad="88900" dist="38100" dir="5400000" algn="t" rotWithShape="0">
                    <a:schemeClr val="tx2">
                      <a:lumMod val="50000"/>
                      <a:alpha val="30000"/>
                    </a:schemeClr>
                  </a:outerShdw>
                </a:effectLst>
                <a:latin typeface="+mn-ea"/>
              </a:rPr>
              <a:t>诚实守信</a:t>
            </a:r>
          </a:p>
        </p:txBody>
      </p:sp>
      <p:sp>
        <p:nvSpPr>
          <p:cNvPr id="97" name="文本框 96">
            <a:extLst>
              <a:ext uri="{FF2B5EF4-FFF2-40B4-BE49-F238E27FC236}">
                <a16:creationId xmlns:a16="http://schemas.microsoft.com/office/drawing/2014/main" id="{B09B5AC6-7E93-AC48-B250-CD76117D3A56}"/>
              </a:ext>
            </a:extLst>
          </p:cNvPr>
          <p:cNvSpPr txBox="1"/>
          <p:nvPr/>
        </p:nvSpPr>
        <p:spPr>
          <a:xfrm>
            <a:off x="3942301" y="4542963"/>
            <a:ext cx="1826141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kumimoji="0" lang="zh-CN" altLang="en-US" sz="3200" b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88900" dist="38100" dir="5400000" algn="t" rotWithShape="0">
                    <a:srgbClr val="44546A">
                      <a:lumMod val="50000"/>
                      <a:alpha val="30000"/>
                    </a:srgbClr>
                  </a:outerShdw>
                </a:effectLst>
                <a:uLnTx/>
                <a:uFillTx/>
                <a:latin typeface="+mn-ea"/>
              </a:rPr>
              <a:t>业绩导向</a:t>
            </a:r>
            <a:endParaRPr lang="zh-CN" altLang="en-US" sz="3200" b="1" dirty="0">
              <a:solidFill>
                <a:schemeClr val="bg1"/>
              </a:solidFill>
              <a:effectLst>
                <a:outerShdw blurRad="88900" dist="38100" dir="5400000" algn="t" rotWithShape="0">
                  <a:schemeClr val="tx2">
                    <a:lumMod val="50000"/>
                    <a:alpha val="30000"/>
                  </a:schemeClr>
                </a:outerShdw>
              </a:effectLst>
              <a:latin typeface="+mn-ea"/>
            </a:endParaRPr>
          </a:p>
        </p:txBody>
      </p:sp>
      <p:sp>
        <p:nvSpPr>
          <p:cNvPr id="139" name="文本框 138">
            <a:extLst>
              <a:ext uri="{FF2B5EF4-FFF2-40B4-BE49-F238E27FC236}">
                <a16:creationId xmlns:a16="http://schemas.microsoft.com/office/drawing/2014/main" id="{1D149568-603E-ED4B-9676-5D962F55D6B8}"/>
              </a:ext>
            </a:extLst>
          </p:cNvPr>
          <p:cNvSpPr txBox="1"/>
          <p:nvPr/>
        </p:nvSpPr>
        <p:spPr>
          <a:xfrm>
            <a:off x="6423562" y="4542963"/>
            <a:ext cx="1826141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effectLst>
                  <a:outerShdw blurRad="88900" dist="38100" dir="5400000" algn="t" rotWithShape="0">
                    <a:srgbClr val="44546A">
                      <a:lumMod val="50000"/>
                      <a:alpha val="30000"/>
                    </a:srgbClr>
                  </a:outerShdw>
                </a:effectLst>
                <a:latin typeface="+mn-ea"/>
              </a:rPr>
              <a:t>以人为本</a:t>
            </a:r>
            <a:endParaRPr lang="zh-CN" altLang="en-US" sz="3200" b="1" dirty="0">
              <a:solidFill>
                <a:schemeClr val="bg1"/>
              </a:solidFill>
              <a:effectLst>
                <a:outerShdw blurRad="88900" dist="38100" dir="5400000" algn="t" rotWithShape="0">
                  <a:schemeClr val="tx2">
                    <a:lumMod val="50000"/>
                    <a:alpha val="30000"/>
                  </a:schemeClr>
                </a:outerShdw>
              </a:effectLst>
              <a:latin typeface="+mn-ea"/>
            </a:endParaRPr>
          </a:p>
        </p:txBody>
      </p:sp>
      <p:sp>
        <p:nvSpPr>
          <p:cNvPr id="152" name="文本框 151">
            <a:extLst>
              <a:ext uri="{FF2B5EF4-FFF2-40B4-BE49-F238E27FC236}">
                <a16:creationId xmlns:a16="http://schemas.microsoft.com/office/drawing/2014/main" id="{CA9E4A18-69A7-FF47-B1BB-D249A66B6662}"/>
              </a:ext>
            </a:extLst>
          </p:cNvPr>
          <p:cNvSpPr txBox="1"/>
          <p:nvPr/>
        </p:nvSpPr>
        <p:spPr>
          <a:xfrm>
            <a:off x="8904823" y="4542963"/>
            <a:ext cx="1826142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kumimoji="0" lang="zh-CN" altLang="en-US" sz="3200" b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88900" dist="38100" dir="5400000" algn="t" rotWithShape="0">
                    <a:srgbClr val="44546A">
                      <a:lumMod val="50000"/>
                      <a:alpha val="30000"/>
                    </a:srgbClr>
                  </a:outerShdw>
                </a:effectLst>
                <a:uLnTx/>
                <a:uFillTx/>
                <a:latin typeface="+mn-ea"/>
              </a:rPr>
              <a:t>创新发展</a:t>
            </a:r>
            <a:endParaRPr lang="zh-CN" altLang="en-US" sz="3200" b="1" dirty="0">
              <a:solidFill>
                <a:schemeClr val="bg1"/>
              </a:solidFill>
              <a:effectLst>
                <a:outerShdw blurRad="88900" dist="38100" dir="5400000" algn="t" rotWithShape="0">
                  <a:schemeClr val="tx2">
                    <a:lumMod val="50000"/>
                    <a:alpha val="30000"/>
                  </a:schemeClr>
                </a:outerShdw>
              </a:effectLst>
              <a:latin typeface="+mn-ea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9D2DD97-F5C8-1F5D-4A06-A8D67D33C8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7934" y="1600710"/>
            <a:ext cx="9956132" cy="5073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8734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自定义 9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347F6"/>
      </a:accent1>
      <a:accent2>
        <a:srgbClr val="3A79F9"/>
      </a:accent2>
      <a:accent3>
        <a:srgbClr val="3599FB"/>
      </a:accent3>
      <a:accent4>
        <a:srgbClr val="21D5FE"/>
      </a:accent4>
      <a:accent5>
        <a:srgbClr val="C3C4FC"/>
      </a:accent5>
      <a:accent6>
        <a:srgbClr val="70AD47"/>
      </a:accent6>
      <a:hlink>
        <a:srgbClr val="0563C1"/>
      </a:hlink>
      <a:folHlink>
        <a:srgbClr val="954F72"/>
      </a:folHlink>
    </a:clrScheme>
    <a:fontScheme name="Consolas-Verdana">
      <a:majorFont>
        <a:latin typeface="Consolas" panose="020B0609020204030204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Verdana" panose="020B060403050404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algn="l">
          <a:defRPr kumimoji="1" sz="3600"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10180</TotalTime>
  <Words>223</Words>
  <Application>Microsoft Office PowerPoint</Application>
  <PresentationFormat>宽屏</PresentationFormat>
  <Paragraphs>69</Paragraphs>
  <Slides>13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19" baseType="lpstr">
      <vt:lpstr>等线</vt:lpstr>
      <vt:lpstr>微软雅黑</vt:lpstr>
      <vt:lpstr>Arial</vt:lpstr>
      <vt:lpstr>Consolas</vt:lpstr>
      <vt:lpstr>Verdana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User</dc:creator>
  <cp:lastModifiedBy>Wang, Zewen</cp:lastModifiedBy>
  <cp:revision>149</cp:revision>
  <dcterms:created xsi:type="dcterms:W3CDTF">2021-06-20T15:27:33Z</dcterms:created>
  <dcterms:modified xsi:type="dcterms:W3CDTF">2023-08-05T09:51:40Z</dcterms:modified>
</cp:coreProperties>
</file>